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10" r:id="rId4"/>
    <p:sldId id="301" r:id="rId5"/>
    <p:sldId id="300" r:id="rId6"/>
    <p:sldId id="299" r:id="rId7"/>
    <p:sldId id="298" r:id="rId8"/>
    <p:sldId id="305" r:id="rId9"/>
    <p:sldId id="322" r:id="rId10"/>
    <p:sldId id="321" r:id="rId11"/>
    <p:sldId id="324" r:id="rId12"/>
    <p:sldId id="325" r:id="rId13"/>
    <p:sldId id="326" r:id="rId14"/>
    <p:sldId id="323" r:id="rId15"/>
    <p:sldId id="308" r:id="rId16"/>
    <p:sldId id="327" r:id="rId17"/>
    <p:sldId id="328" r:id="rId18"/>
    <p:sldId id="329" r:id="rId19"/>
    <p:sldId id="330" r:id="rId20"/>
    <p:sldId id="309" r:id="rId21"/>
    <p:sldId id="331" r:id="rId22"/>
    <p:sldId id="332" r:id="rId23"/>
    <p:sldId id="335" r:id="rId24"/>
    <p:sldId id="333" r:id="rId25"/>
    <p:sldId id="334" r:id="rId26"/>
    <p:sldId id="336" r:id="rId27"/>
    <p:sldId id="337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682"/>
    <a:srgbClr val="B49FFF"/>
    <a:srgbClr val="008000"/>
    <a:srgbClr val="006C50"/>
    <a:srgbClr val="98D8B2"/>
    <a:srgbClr val="90A7D4"/>
    <a:srgbClr val="4B4BFF"/>
    <a:srgbClr val="0E079B"/>
    <a:srgbClr val="476CB7"/>
    <a:srgbClr val="9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1E81-153C-40F7-A83A-EFADE537F3C0}" type="datetimeFigureOut">
              <a:rPr lang="es-AR" smtClean="0"/>
              <a:t>4/8/2025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3D2E-ADF0-4807-896A-790E455FF01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835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23D2E-ADF0-4807-896A-790E455FF01D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84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C6AE-851C-3933-A2A2-37A668315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74FBF-6563-6754-787D-84EAF0A01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12D5C-D4FB-6BB5-2EBE-3CF7DD89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4/8/2025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5BE1F-8A37-B308-223A-2B1C6B57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15F3F-56CE-C86F-68D9-98669874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758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E2187-5B3B-C6A4-8740-245C7739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E87156-7232-845C-2DEE-815BB8A8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A5419-6C0B-61AA-D400-D6FF88F7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4/8/2025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BB44E-80B7-6198-89AC-CB085164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9FA78D-8588-69CD-188E-5B0F09F9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2482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979951-399D-65BB-7900-6538281CD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9D4735-D94F-A8D4-C849-FBC6B87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E108B-A385-AD51-8844-8DE17BDD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4/8/2025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5340E-384F-7A69-9FA3-D67DEBE2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5BA31-D90B-DBB6-2609-A94A0F55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329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F0EC2-7C30-F97D-D9FB-B744E551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11103-E8B9-FB24-E39C-304C34F3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E21A-C279-6E25-3D25-463DC780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4/8/2025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16B35-7298-A1B9-4545-11C8520D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4B81C-FE80-EB6F-882A-E7B57679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709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5C623-A90F-600C-DC50-B480FB93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7AEE78-1F20-F9DE-7C1D-DC5D8661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32643-0C74-A496-BDD3-AC0558E6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4/8/2025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A0BC9-C1C0-0E01-793D-DC05507F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7347C-05C4-A065-E4E6-9E7A05C5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636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7713D-3437-9F57-91E5-02523AC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498E7-E09E-FE9A-225C-1810A47A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08992D-74B1-6EE2-EC48-1308187C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C38849-DC01-608D-2FE2-74E6F9EE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4/8/2025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BE1D33-616B-165B-90A9-FBA7B077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529F0-B015-68FF-E6CD-7A9EF2A3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310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04F97-8062-31F1-5B0C-A4FF228A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67279-D8A7-7154-466F-91DD91075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0AF8D0-2F25-64A7-AC4B-731ADD16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2F2733-23F7-4052-A836-8111B2C72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FDC423-D36F-0E19-3391-1DA3F8B1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902331-6882-BA68-49AF-BAFC172B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4/8/2025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14631A-E43F-8D2B-E91B-7C8ECA6D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DC02D4-B5A7-2EA8-4673-35A5B69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9116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F20FA-61BC-45FD-5D74-941A58B0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3B425E-6365-3681-0424-1BC4A250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4/8/2025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912B90-FA66-DFAF-BD9C-1040FC29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FCE8C4-9821-7F7D-B42B-EEA4D499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47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12CF8A-FFCE-F33C-D10E-6B800BD2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4/8/2025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4ABAF8-9010-B886-7380-3279912A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FE4F89-83FA-FCFF-CFFF-61FD485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46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BB003-7623-D42C-2381-FDC9376D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37A67-9A15-EF78-EFA4-75CDF6F3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4F7BB3-667A-3265-1B6F-D73402854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13419E-8E9C-DC93-8261-CBF94A3E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4/8/2025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C58B93-3D69-50A4-4E2F-83C75166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933DC0-14A3-B95A-4875-7983B153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257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9AF06-559B-13BA-C5E5-FCFAFCB6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78A533-A396-BA01-91C4-B1164978B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A00B9D-9D00-A665-B5E8-EC6E1388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3EEE9D-795D-9B4C-65C2-DFD81292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4/8/2025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C6DE8-2D52-EC97-708A-CF9E1277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AD985-00BD-03CD-1AFE-3A493196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57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C70754-97FC-23B6-DDA8-0E352E0F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F4CB8-F489-FEC1-C168-C7AB45796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CF2BF-13F8-8D9B-B1AA-24ECFAE35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39602-C7D4-4829-B195-DFE604AA5466}" type="datetimeFigureOut">
              <a:rPr lang="es-AR" smtClean="0"/>
              <a:t>4/8/2025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9A991-AA9C-FE98-DE23-5C2B203BC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6CAA7-1D25-BDB1-B7B6-B040047F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13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945372-EEF4-7CDB-3C32-E7E97386F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512" y="1234440"/>
            <a:ext cx="6433823" cy="2695880"/>
          </a:xfrm>
        </p:spPr>
        <p:txBody>
          <a:bodyPr anchor="b">
            <a:normAutofit fontScale="90000"/>
          </a:bodyPr>
          <a:lstStyle/>
          <a:p>
            <a:r>
              <a:rPr lang="es-MX" sz="5200" b="1" dirty="0">
                <a:solidFill>
                  <a:schemeClr val="tx2"/>
                </a:solidFill>
              </a:rPr>
              <a:t>Sistema de Gestión y Administración para Policonsultorio</a:t>
            </a:r>
            <a:br>
              <a:rPr lang="es-MX" sz="5200" dirty="0">
                <a:solidFill>
                  <a:schemeClr val="tx2"/>
                </a:solidFill>
              </a:rPr>
            </a:br>
            <a:r>
              <a:rPr lang="es-MX" sz="5200" dirty="0">
                <a:solidFill>
                  <a:schemeClr val="tx2"/>
                </a:solidFill>
              </a:rPr>
              <a:t>(</a:t>
            </a:r>
            <a:r>
              <a:rPr lang="es-MX" sz="5200" b="1" dirty="0">
                <a:solidFill>
                  <a:schemeClr val="tx2"/>
                </a:solidFill>
              </a:rPr>
              <a:t>S.G.A.P)</a:t>
            </a:r>
            <a:endParaRPr lang="es-AR" sz="5200" b="1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41343-9839-32C6-4C41-51CE81953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s-MX" sz="2800" dirty="0">
                <a:solidFill>
                  <a:schemeClr val="tx2"/>
                </a:solidFill>
              </a:rPr>
              <a:t>Ballini – Cara - Ramos</a:t>
            </a:r>
            <a:endParaRPr lang="es-AR" sz="28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D77C8504-B2E9-447E-A866-C211D6CF4913}"/>
              </a:ext>
            </a:extLst>
          </p:cNvPr>
          <p:cNvSpPr txBox="1"/>
          <p:nvPr/>
        </p:nvSpPr>
        <p:spPr>
          <a:xfrm>
            <a:off x="3149420" y="5399423"/>
            <a:ext cx="588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Desarrollo de Software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093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51A618-9E5E-4018-0EDD-F82894865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820"/>
            <a:ext cx="12192000" cy="58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9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C6B86D-6802-A651-5474-83A1791A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84" y="0"/>
            <a:ext cx="5913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0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1EDA3A-871C-8025-C56E-0ED8C482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38"/>
            <a:ext cx="12192000" cy="56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1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6F156A52-AAC1-6E6B-6DC9-9E05237D6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78" y="136827"/>
            <a:ext cx="4360243" cy="65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1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584F6D9A-1162-74A2-A537-08E5AEE0A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15" y="133770"/>
            <a:ext cx="5245769" cy="65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B90BD-BF2B-4632-A2FE-8FCC9DB80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A203-7691-128F-3AB0-DF33B623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Médico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B99CBCD5-3BCB-0D50-2075-4C9FB8779080}"/>
              </a:ext>
            </a:extLst>
          </p:cNvPr>
          <p:cNvSpPr txBox="1"/>
          <p:nvPr/>
        </p:nvSpPr>
        <p:spPr>
          <a:xfrm>
            <a:off x="481584" y="1699832"/>
            <a:ext cx="10655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CU12 – Acceder Agenda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CU15 – Confirmar Asistencia del Paciente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CU16 – Acceder Historial Médico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CU17 – Actualizar Historial Médico</a:t>
            </a:r>
          </a:p>
          <a:p>
            <a:pPr marL="0" indent="0">
              <a:lnSpc>
                <a:spcPct val="100000"/>
              </a:lnSpc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1820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1F9740-DB00-26AE-B995-943E7DE0F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452"/>
            <a:ext cx="12192000" cy="40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7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4EB6AD-3894-A299-DA22-23C2CA3F8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636"/>
            <a:ext cx="12192000" cy="39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4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317D3D-A1D4-D926-12EB-259DD4932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105"/>
            <a:ext cx="12192000" cy="5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1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944032-3AA6-6C3B-DFA3-1E5DB573F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7" y="1217558"/>
            <a:ext cx="8232565" cy="44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6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4567C-1E4E-B9F9-FD70-07EFCCE4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8" y="378907"/>
            <a:ext cx="5257800" cy="722670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accent5"/>
                </a:solidFill>
              </a:rPr>
              <a:t>Objetivo del proyecto</a:t>
            </a:r>
            <a:endParaRPr lang="es-AR" b="1" dirty="0">
              <a:solidFill>
                <a:schemeClr val="accent5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71305-821B-891A-7DD9-8C6CE40F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8" y="1100496"/>
            <a:ext cx="11779044" cy="102081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Crear una página web para administrar los datos y turnos de un policonsultorio médico.</a:t>
            </a:r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EF3747D-3E38-662D-0300-5F5E335D51EF}"/>
              </a:ext>
            </a:extLst>
          </p:cNvPr>
          <p:cNvSpPr txBox="1">
            <a:spLocks/>
          </p:cNvSpPr>
          <p:nvPr/>
        </p:nvSpPr>
        <p:spPr>
          <a:xfrm>
            <a:off x="206478" y="2114477"/>
            <a:ext cx="247895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/>
                </a:solidFill>
              </a:rPr>
              <a:t>Alcance</a:t>
            </a:r>
            <a:endParaRPr lang="es-AR" b="1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897BF96-2698-FD9B-C4E2-AD71763686FE}"/>
              </a:ext>
            </a:extLst>
          </p:cNvPr>
          <p:cNvSpPr txBox="1">
            <a:spLocks/>
          </p:cNvSpPr>
          <p:nvPr/>
        </p:nvSpPr>
        <p:spPr>
          <a:xfrm>
            <a:off x="206478" y="3028877"/>
            <a:ext cx="12192000" cy="36391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MX" dirty="0"/>
              <a:t>La página contará con diferentes interfaces de usuario para los distintos roles del policonsultorio</a:t>
            </a:r>
            <a:r>
              <a:rPr lang="es-MX" sz="3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MX" dirty="0"/>
              <a:t>El sistema tendrá almacenado todos los datos relevantes para el recinto (personal médico, pacientes, turnos dados, etc.).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MX" dirty="0"/>
              <a:t>Permite la incorporación de cualquier persona que desee ser atendida dentro del policonsultorio.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ES" dirty="0"/>
              <a:t>Los pacientes solo podrán obtener un turno con un profesional tanto de manera presencial como remota.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32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1604C-60DF-AA37-51DA-03615E961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8DFD-3954-0719-DAEA-DA692DF3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Administrador</a:t>
            </a:r>
          </a:p>
        </p:txBody>
      </p:sp>
      <p:sp>
        <p:nvSpPr>
          <p:cNvPr id="4" name="CuadroTexto 5">
            <a:extLst>
              <a:ext uri="{FF2B5EF4-FFF2-40B4-BE49-F238E27FC236}">
                <a16:creationId xmlns:a16="http://schemas.microsoft.com/office/drawing/2014/main" id="{43FF9303-EB18-4C4D-D16B-73E96C3CBCB9}"/>
              </a:ext>
            </a:extLst>
          </p:cNvPr>
          <p:cNvSpPr txBox="1"/>
          <p:nvPr/>
        </p:nvSpPr>
        <p:spPr>
          <a:xfrm>
            <a:off x="481584" y="1699832"/>
            <a:ext cx="11138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CU18 – Crear Informe Mensual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CU20 – Registrar Usuario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CU21 – Modificar Usuario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CU22 – Eliminar Usuario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CU28 – Registrar Médico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60916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6A738C21-82EA-46A6-7A50-19920448C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30" y="719831"/>
            <a:ext cx="5209940" cy="54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7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C8ABD960-1FF6-E9EA-7EAE-E3070F21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272" y="800077"/>
            <a:ext cx="7565456" cy="52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80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B8E83E-EA33-FCC7-D6D0-1811E2BFD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461"/>
            <a:ext cx="12192000" cy="34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33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52C2AA8-2D7B-BD16-3A31-64BC540E8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62" y="968531"/>
            <a:ext cx="5762676" cy="49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1F717E4-FFA1-D36C-39C6-B310E3BFF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23" y="830090"/>
            <a:ext cx="6250754" cy="51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18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A69E7A-7B9E-5EB4-A23D-2F1AFAE1C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702"/>
            <a:ext cx="12192000" cy="28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6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D54B13-D9C5-03DD-0F1E-F7D35563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12" y="802573"/>
            <a:ext cx="7240776" cy="52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6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93FA2-233D-9291-5131-C6DEC3285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65E4-8491-CB02-E5A4-12D68ACE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Diagramas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5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A4E91633-49B2-8152-4720-A9A8A602A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74" y="0"/>
            <a:ext cx="894045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B5224D-3675-7CD6-00F5-C2EBF044467F}"/>
              </a:ext>
            </a:extLst>
          </p:cNvPr>
          <p:cNvSpPr txBox="1"/>
          <p:nvPr/>
        </p:nvSpPr>
        <p:spPr>
          <a:xfrm>
            <a:off x="401216" y="373224"/>
            <a:ext cx="369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Dominio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79575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25365-4030-883D-1037-5365ABB5F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A00B-B2FA-0F9E-B14D-AF16323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Diagramas de Casos de Uso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5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E11DE771-721A-5424-2C31-8CCB49580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7" y="664143"/>
            <a:ext cx="11605765" cy="6193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C767F-1703-8F98-5C88-4C2650C0ED27}"/>
              </a:ext>
            </a:extLst>
          </p:cNvPr>
          <p:cNvSpPr txBox="1"/>
          <p:nvPr/>
        </p:nvSpPr>
        <p:spPr>
          <a:xfrm>
            <a:off x="410841" y="402533"/>
            <a:ext cx="22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ER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83133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06A8B8ED-797D-A10A-52E1-6BBE7EEC3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55" y="1"/>
            <a:ext cx="382508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6592A-E3AA-A4F9-707D-6B6A1D1CE2FE}"/>
              </a:ext>
            </a:extLst>
          </p:cNvPr>
          <p:cNvSpPr txBox="1"/>
          <p:nvPr/>
        </p:nvSpPr>
        <p:spPr>
          <a:xfrm>
            <a:off x="410841" y="402533"/>
            <a:ext cx="3997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Estados:</a:t>
            </a:r>
            <a:br>
              <a:rPr lang="es-MX" sz="2800" b="1" dirty="0">
                <a:solidFill>
                  <a:schemeClr val="accent5"/>
                </a:solidFill>
              </a:rPr>
            </a:br>
            <a:r>
              <a:rPr lang="es-MX" sz="2800" b="1" dirty="0">
                <a:solidFill>
                  <a:schemeClr val="accent5"/>
                </a:solidFill>
              </a:rPr>
              <a:t>Registrar Paciente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55085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atient&#10;&#10;AI-generated content may be incorrect.">
            <a:extLst>
              <a:ext uri="{FF2B5EF4-FFF2-40B4-BE49-F238E27FC236}">
                <a16:creationId xmlns:a16="http://schemas.microsoft.com/office/drawing/2014/main" id="{09E3592D-C097-C285-74A2-75761117E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53" y="0"/>
            <a:ext cx="703729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4692E-34ED-A3E4-5881-BC20F2298029}"/>
              </a:ext>
            </a:extLst>
          </p:cNvPr>
          <p:cNvSpPr txBox="1"/>
          <p:nvPr/>
        </p:nvSpPr>
        <p:spPr>
          <a:xfrm>
            <a:off x="401216" y="344781"/>
            <a:ext cx="3997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Estados:</a:t>
            </a:r>
            <a:br>
              <a:rPr lang="es-MX" sz="2800" b="1" dirty="0">
                <a:solidFill>
                  <a:schemeClr val="accent5"/>
                </a:solidFill>
              </a:rPr>
            </a:br>
            <a:r>
              <a:rPr lang="es-MX" sz="2800" b="1" dirty="0">
                <a:solidFill>
                  <a:schemeClr val="accent5"/>
                </a:solidFill>
              </a:rPr>
              <a:t>Asignar Turno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77496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88C6AFD8-D145-6398-9C9C-5EC5C0F9B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95" y="0"/>
            <a:ext cx="474640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E0CFE-1929-21F2-279A-BB1E05A0D6F5}"/>
              </a:ext>
            </a:extLst>
          </p:cNvPr>
          <p:cNvSpPr txBox="1"/>
          <p:nvPr/>
        </p:nvSpPr>
        <p:spPr>
          <a:xfrm>
            <a:off x="381965" y="392907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Estados: Turno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83103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21433FAE-BEAC-55F7-38E7-5A70C81D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536"/>
            <a:ext cx="12192000" cy="5579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69ABD-95C2-59A1-E457-C95EE3D28F4E}"/>
              </a:ext>
            </a:extLst>
          </p:cNvPr>
          <p:cNvSpPr txBox="1"/>
          <p:nvPr/>
        </p:nvSpPr>
        <p:spPr>
          <a:xfrm>
            <a:off x="333838" y="383282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Componentes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09576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C9EEEE8D-6656-D75A-AF05-08131A6F2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0" y="1546233"/>
            <a:ext cx="11787759" cy="376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47607-2AF0-AF1A-E6B8-8151DC8E5D31}"/>
              </a:ext>
            </a:extLst>
          </p:cNvPr>
          <p:cNvSpPr txBox="1"/>
          <p:nvPr/>
        </p:nvSpPr>
        <p:spPr>
          <a:xfrm>
            <a:off x="343464" y="489160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Arquitectura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24760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0AD9-DA18-F3E6-842A-68F496FB5AE8}"/>
              </a:ext>
            </a:extLst>
          </p:cNvPr>
          <p:cNvSpPr txBox="1"/>
          <p:nvPr/>
        </p:nvSpPr>
        <p:spPr>
          <a:xfrm>
            <a:off x="353089" y="575788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Despliegue</a:t>
            </a:r>
            <a:endParaRPr lang="es-AR" sz="2800" dirty="0"/>
          </a:p>
        </p:txBody>
      </p:sp>
      <p:pic>
        <p:nvPicPr>
          <p:cNvPr id="6" name="Picture 5" descr="A pink sign with a gear and text&#10;&#10;AI-generated content may be incorrect.">
            <a:extLst>
              <a:ext uri="{FF2B5EF4-FFF2-40B4-BE49-F238E27FC236}">
                <a16:creationId xmlns:a16="http://schemas.microsoft.com/office/drawing/2014/main" id="{171A30CD-77BE-F205-D8CF-83568DA39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23" y="2494647"/>
            <a:ext cx="7700353" cy="18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9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8BB9829-14AE-CA6A-CB9F-AFE4EB75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¡MUCHAS GRACIAS!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46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DCD51D-82C4-DBE7-CBF1-8E0C8CDE2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05" y="559132"/>
            <a:ext cx="9154850" cy="59385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E36BF5B-6D64-6ED8-E7F3-84076630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05" y="360352"/>
            <a:ext cx="3276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accent5"/>
                </a:solidFill>
              </a:rPr>
              <a:t>Secretario</a:t>
            </a:r>
            <a:endParaRPr lang="es-A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2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5465C30-37AA-74DB-6208-8BBB24B1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05" y="360352"/>
            <a:ext cx="3276600" cy="1325563"/>
          </a:xfrm>
        </p:spPr>
        <p:txBody>
          <a:bodyPr/>
          <a:lstStyle/>
          <a:p>
            <a:pPr algn="ctr"/>
            <a:r>
              <a:rPr lang="es-AR" b="1" dirty="0">
                <a:solidFill>
                  <a:schemeClr val="accent5"/>
                </a:solidFill>
              </a:rPr>
              <a:t>Médico</a:t>
            </a:r>
          </a:p>
        </p:txBody>
      </p:sp>
      <p:pic>
        <p:nvPicPr>
          <p:cNvPr id="4" name="Picture 3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C2AB8376-225A-F9CE-30CB-5931169FA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05" y="367150"/>
            <a:ext cx="5934879" cy="6130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52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03A98C-BC3D-944F-91A7-38E0EE126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39" y="646047"/>
            <a:ext cx="8323146" cy="60497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C9651F5-A991-D856-0684-3B01A156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34" y="-203528"/>
            <a:ext cx="3601556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accent5"/>
                </a:solidFill>
              </a:rPr>
              <a:t>Administrador</a:t>
            </a:r>
            <a:endParaRPr lang="es-A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1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1DDE4-C63E-CD77-1DB2-E7F0F7ED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841"/>
            <a:ext cx="10515600" cy="38083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Roles,  </a:t>
            </a:r>
            <a:br>
              <a:rPr lang="es-MX" sz="7200" b="1" dirty="0">
                <a:solidFill>
                  <a:schemeClr val="accent5"/>
                </a:solidFill>
              </a:rPr>
            </a:br>
            <a:r>
              <a:rPr lang="es-MX" sz="7200" b="1" dirty="0">
                <a:solidFill>
                  <a:schemeClr val="accent5"/>
                </a:solidFill>
              </a:rPr>
              <a:t>Casos de Uso Principales</a:t>
            </a:r>
            <a:br>
              <a:rPr lang="es-MX" sz="7200" b="1" dirty="0">
                <a:solidFill>
                  <a:schemeClr val="accent5"/>
                </a:solidFill>
              </a:rPr>
            </a:br>
            <a:r>
              <a:rPr lang="es-MX" sz="7200" b="1" dirty="0">
                <a:solidFill>
                  <a:schemeClr val="accent5"/>
                </a:solidFill>
              </a:rPr>
              <a:t>y</a:t>
            </a:r>
            <a:br>
              <a:rPr lang="es-MX" sz="7200" b="1" dirty="0">
                <a:solidFill>
                  <a:schemeClr val="accent5"/>
                </a:solidFill>
              </a:rPr>
            </a:br>
            <a:r>
              <a:rPr lang="es-MX" sz="7200" b="1" dirty="0">
                <a:solidFill>
                  <a:schemeClr val="accent5"/>
                </a:solidFill>
              </a:rPr>
              <a:t>Pantallas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5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DA79-526D-4B44-4472-17175C8E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Secretario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FFD943E9-C8D8-A3DA-58B0-1857813CF323}"/>
              </a:ext>
            </a:extLst>
          </p:cNvPr>
          <p:cNvSpPr txBox="1"/>
          <p:nvPr/>
        </p:nvSpPr>
        <p:spPr>
          <a:xfrm>
            <a:off x="481584" y="1480376"/>
            <a:ext cx="113972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CU01 – Ver Agenda Médica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CU02 – Registrar Pago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CU04 – Registrar Paciente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CU09 – Crear Turno</a:t>
            </a:r>
          </a:p>
          <a:p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421166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266815-81D8-88C5-C336-AC4EFF039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904"/>
            <a:ext cx="12192000" cy="36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45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235</Words>
  <Application>Microsoft Office PowerPoint</Application>
  <PresentationFormat>Widescreen</PresentationFormat>
  <Paragraphs>42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Wingdings</vt:lpstr>
      <vt:lpstr>Tema de Office</vt:lpstr>
      <vt:lpstr>Sistema de Gestión y Administración para Policonsultorio (S.G.A.P)</vt:lpstr>
      <vt:lpstr>Objetivo del proyecto</vt:lpstr>
      <vt:lpstr>Diagramas de Casos de Uso</vt:lpstr>
      <vt:lpstr>Secretario</vt:lpstr>
      <vt:lpstr>Médico</vt:lpstr>
      <vt:lpstr>Administrador</vt:lpstr>
      <vt:lpstr>Roles,   Casos de Uso Principales y Pantallas</vt:lpstr>
      <vt:lpstr>Secretario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Médico</vt:lpstr>
      <vt:lpstr>PowerPoint Presentation</vt:lpstr>
      <vt:lpstr>PowerPoint Presentation</vt:lpstr>
      <vt:lpstr>PowerPoint Presentation</vt:lpstr>
      <vt:lpstr>PowerPoint Presentation</vt:lpstr>
      <vt:lpstr>Administrador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RAMOS Sofia Nicole</dc:creator>
  <cp:lastModifiedBy>BALLINI Juan Bautista</cp:lastModifiedBy>
  <cp:revision>80</cp:revision>
  <dcterms:created xsi:type="dcterms:W3CDTF">2025-04-23T00:48:50Z</dcterms:created>
  <dcterms:modified xsi:type="dcterms:W3CDTF">2025-08-04T21:59:33Z</dcterms:modified>
</cp:coreProperties>
</file>