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98" r:id="rId4"/>
    <p:sldId id="305" r:id="rId5"/>
    <p:sldId id="308" r:id="rId6"/>
    <p:sldId id="309" r:id="rId7"/>
    <p:sldId id="310" r:id="rId8"/>
    <p:sldId id="300" r:id="rId9"/>
    <p:sldId id="301" r:id="rId10"/>
    <p:sldId id="299" r:id="rId11"/>
    <p:sldId id="304" r:id="rId12"/>
    <p:sldId id="303" r:id="rId13"/>
    <p:sldId id="311" r:id="rId14"/>
    <p:sldId id="265" r:id="rId15"/>
    <p:sldId id="264" r:id="rId16"/>
    <p:sldId id="267" r:id="rId17"/>
    <p:sldId id="269" r:id="rId18"/>
    <p:sldId id="268" r:id="rId19"/>
    <p:sldId id="270" r:id="rId20"/>
    <p:sldId id="271" r:id="rId21"/>
    <p:sldId id="272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682"/>
    <a:srgbClr val="B49FFF"/>
    <a:srgbClr val="008000"/>
    <a:srgbClr val="006C50"/>
    <a:srgbClr val="98D8B2"/>
    <a:srgbClr val="90A7D4"/>
    <a:srgbClr val="4B4BFF"/>
    <a:srgbClr val="0E079B"/>
    <a:srgbClr val="476CB7"/>
    <a:srgbClr val="9FC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2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9A1E81-153C-40F7-A83A-EFADE537F3C0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523D2E-ADF0-4807-896A-790E455FF01D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8357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523D2E-ADF0-4807-896A-790E455FF01D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858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B6C6AE-851C-3933-A2A2-37A6683157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B774FBF-6563-6754-787D-84EAF0A01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412D5C-D4FB-6BB5-2EBE-3CF7DD89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F5BE1F-8A37-B308-223A-2B1C6B579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215F3F-56CE-C86F-68D9-98669874F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97581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E2187-5B3B-C6A4-8740-245C7739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E87156-7232-845C-2DEE-815BB8A83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2A5419-6C0B-61AA-D400-D6FF88F75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ABB44E-80B7-6198-89AC-CB085164A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9FA78D-8588-69CD-188E-5B0F09F9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24828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E979951-399D-65BB-7900-6538281CD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B9D4735-D94F-A8D4-C849-FBC6B876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E108B-A385-AD51-8844-8DE17BDD9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15340E-384F-7A69-9FA3-D67DEBE20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275BA31-D90B-DBB6-2609-A94A0F552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3291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2F0EC2-7C30-F97D-D9FB-B744E551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B11103-E8B9-FB24-E39C-304C34F38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9BE21A-C279-6E25-3D25-463DC7801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D16B35-7298-A1B9-4545-11C8520D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234B81C-FE80-EB6F-882A-E7B57679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090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5C623-A90F-600C-DC50-B480FB930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87AEE78-1F20-F9DE-7C1D-DC5D86616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32643-0C74-A496-BDD3-AC0558E6C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EEA0BC9-C1C0-0E01-793D-DC05507F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7347C-05C4-A065-E4E6-9E7A05C5A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36364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7713D-3437-9F57-91E5-02523AC87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B498E7-E09E-FE9A-225C-1810A47AA2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08992D-74B1-6EE2-EC48-1308187C2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C38849-DC01-608D-2FE2-74E6F9EE3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1BE1D33-616B-165B-90A9-FBA7B077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42529F0-B015-68FF-E6CD-7A9EF2A32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3107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04F97-8062-31F1-5B0C-A4FF228A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5767279-D8A7-7154-466F-91DD91075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D0AF8D0-2F25-64A7-AC4B-731ADD1607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52F2733-23F7-4052-A836-8111B2C72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FDC423-D36F-0E19-3391-1DA3F8B159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A902331-6882-BA68-49AF-BAFC172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C14631A-E43F-8D2B-E91B-7C8ECA6D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DC02D4-B5A7-2EA8-4673-35A5B6987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29116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FF20FA-61BC-45FD-5D74-941A58B01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C3B425E-6365-3681-0424-1BC4A2502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F912B90-FA66-DFAF-BD9C-1040FC29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AFCE8C4-9821-7F7D-B42B-EEA4D499E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474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612CF8A-FFCE-F33C-D10E-6B800BD27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C4ABAF8-9010-B886-7380-3279912A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FE4F89-83FA-FCFF-CFFF-61FD485E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66461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BB003-7623-D42C-2381-FDC9376D6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A37A67-9A15-EF78-EFA4-75CDF6F36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34F7BB3-667A-3265-1B6F-D73402854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A13419E-8E9C-DC93-8261-CBF94A3E6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C58B93-3D69-50A4-4E2F-83C75166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933DC0-14A3-B95A-4875-7983B153D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2575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69AF06-559B-13BA-C5E5-FCFAFCB67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378A533-A396-BA01-91C4-B1164978B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8A00B9D-9D00-A665-B5E8-EC6E1388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3EEE9D-795D-9B4C-65C2-DFD81292A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9C6DE8-2D52-EC97-708A-CF9E1277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6AD985-00BD-03CD-1AFE-3A4931962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9657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DC70754-97FC-23B6-DDA8-0E352E0F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32F4CB8-F489-FEC1-C168-C7AB45796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0CF2BF-13F8-8D9B-B1AA-24ECFAE35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B39602-C7D4-4829-B195-DFE604AA5466}" type="datetimeFigureOut">
              <a:rPr lang="es-AR" smtClean="0"/>
              <a:t>29/4/2025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2F9A991-AA9C-FE98-DE23-5C2B203BC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06CAA7-1D25-BDB1-B7B6-B040047F65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81DFC0-9264-4A24-8A0D-A3BBA81E2C5F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131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" Target="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5945372-EEF4-7CDB-3C32-E7E97386F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512" y="1234440"/>
            <a:ext cx="6433823" cy="2695880"/>
          </a:xfrm>
        </p:spPr>
        <p:txBody>
          <a:bodyPr anchor="b">
            <a:normAutofit fontScale="90000"/>
          </a:bodyPr>
          <a:lstStyle/>
          <a:p>
            <a:r>
              <a:rPr lang="es-MX" sz="5200" b="1" dirty="0">
                <a:solidFill>
                  <a:schemeClr val="tx2"/>
                </a:solidFill>
              </a:rPr>
              <a:t>Sistema de Gestión y Administración para Policonsultorio</a:t>
            </a:r>
            <a:br>
              <a:rPr lang="es-MX" sz="5200" dirty="0">
                <a:solidFill>
                  <a:schemeClr val="tx2"/>
                </a:solidFill>
              </a:rPr>
            </a:br>
            <a:r>
              <a:rPr lang="es-MX" sz="5200" dirty="0">
                <a:solidFill>
                  <a:schemeClr val="tx2"/>
                </a:solidFill>
              </a:rPr>
              <a:t>(</a:t>
            </a:r>
            <a:r>
              <a:rPr lang="es-MX" sz="5200" b="1" dirty="0">
                <a:solidFill>
                  <a:schemeClr val="tx2"/>
                </a:solidFill>
              </a:rPr>
              <a:t>S.G.A.P)</a:t>
            </a:r>
            <a:endParaRPr lang="es-AR" sz="5200" b="1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B41343-9839-32C6-4C41-51CE81953E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>
            <a:normAutofit/>
          </a:bodyPr>
          <a:lstStyle/>
          <a:p>
            <a:r>
              <a:rPr lang="es-MX" sz="2800" dirty="0">
                <a:solidFill>
                  <a:schemeClr val="tx2"/>
                </a:solidFill>
              </a:rPr>
              <a:t>Ballini – Cara - Ramos</a:t>
            </a:r>
            <a:endParaRPr lang="es-AR" sz="2800" dirty="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D77C8504-B2E9-447E-A866-C211D6CF4913}"/>
              </a:ext>
            </a:extLst>
          </p:cNvPr>
          <p:cNvSpPr txBox="1"/>
          <p:nvPr/>
        </p:nvSpPr>
        <p:spPr>
          <a:xfrm>
            <a:off x="3149420" y="5399423"/>
            <a:ext cx="58846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Desarrollo de Software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809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FC9651F5-A991-D856-0684-3B01A1566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484" y="162232"/>
            <a:ext cx="3601556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Administrador</a:t>
            </a:r>
            <a:endParaRPr lang="es-AR" b="1" dirty="0">
              <a:solidFill>
                <a:schemeClr val="accent5"/>
              </a:solidFill>
            </a:endParaRPr>
          </a:p>
        </p:txBody>
      </p:sp>
      <p:pic>
        <p:nvPicPr>
          <p:cNvPr id="11" name="Imagen 10" descr="Imagen que contiene Sitio web&#10;&#10;El contenido generado por IA puede ser incorrecto.">
            <a:extLst>
              <a:ext uri="{FF2B5EF4-FFF2-40B4-BE49-F238E27FC236}">
                <a16:creationId xmlns:a16="http://schemas.microsoft.com/office/drawing/2014/main" id="{1D2C0DBC-6716-71F3-04A6-E77FAD6E1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783" t="48000"/>
          <a:stretch/>
        </p:blipFill>
        <p:spPr>
          <a:xfrm>
            <a:off x="1189105" y="-162232"/>
            <a:ext cx="108554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912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CC405-07FF-073B-2085-48771BA80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>
                <a:solidFill>
                  <a:schemeClr val="accent5"/>
                </a:solidFill>
              </a:rPr>
              <a:t>Funcionalidades Destacables</a:t>
            </a:r>
            <a:br>
              <a:rPr lang="es-MX" sz="5400" b="1" dirty="0">
                <a:solidFill>
                  <a:schemeClr val="accent5"/>
                </a:solidFill>
              </a:rPr>
            </a:br>
            <a:r>
              <a:rPr lang="es-MX" sz="5400" b="1" dirty="0">
                <a:solidFill>
                  <a:schemeClr val="accent5"/>
                </a:solidFill>
              </a:rPr>
              <a:t>de la Aplicación</a:t>
            </a:r>
            <a:endParaRPr lang="es-AR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049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B73D81-5797-D1BF-2F8D-B365ACFE2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85800"/>
            <a:ext cx="12192000" cy="597103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Inicio de sesión para cada rol.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Filtros para turnos, pacientes, historial de pagos, etc.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Saber si es posible asignar un turno.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Enviar al paciente información del turno asignado.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Enviar al paciente un recordatorio 24 </a:t>
            </a:r>
            <a:r>
              <a:rPr lang="es-MX" dirty="0" err="1"/>
              <a:t>hs</a:t>
            </a:r>
            <a:r>
              <a:rPr lang="es-MX" dirty="0"/>
              <a:t> antes de la consulta.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Actualizar automáticamente cuando un paciente deja de ser menor de edad.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Enviar una advertencia a los pacientes que se ausenten constantemente a sus citas sin aviso previo.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MX" dirty="0"/>
              <a:t> Crear un informe mensual en forma de tabla.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4302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B0B2F-21DC-A6DE-BF07-102B9EA83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15222-1A85-E172-C42F-D46EB5E3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766218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s-MX" sz="5400" b="1" dirty="0">
                <a:solidFill>
                  <a:schemeClr val="accent5"/>
                </a:solidFill>
              </a:rPr>
              <a:t>Ejemplo de Funcionamiento</a:t>
            </a:r>
            <a:endParaRPr lang="es-AR" sz="5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0336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AB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7C1090-29BD-EDE2-AB8B-FC93F9EEB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ACB2F962-9D2D-DB20-55AE-1453FDD16594}"/>
              </a:ext>
            </a:extLst>
          </p:cNvPr>
          <p:cNvSpPr/>
          <p:nvPr/>
        </p:nvSpPr>
        <p:spPr>
          <a:xfrm>
            <a:off x="4080937" y="4552487"/>
            <a:ext cx="4336026" cy="62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E0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●●●●●●●●●●</a:t>
            </a:r>
            <a:endParaRPr lang="es-A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738DE69-FB4E-B9E4-EF8C-60630A09013E}"/>
              </a:ext>
            </a:extLst>
          </p:cNvPr>
          <p:cNvSpPr txBox="1"/>
          <p:nvPr/>
        </p:nvSpPr>
        <p:spPr>
          <a:xfrm>
            <a:off x="4071654" y="4168093"/>
            <a:ext cx="28116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Contraseña:</a:t>
            </a:r>
            <a:endParaRPr lang="es-AR" sz="2000" b="1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6B6BCD72-FE25-2FA7-91A6-19C67C57E286}"/>
              </a:ext>
            </a:extLst>
          </p:cNvPr>
          <p:cNvSpPr/>
          <p:nvPr/>
        </p:nvSpPr>
        <p:spPr>
          <a:xfrm>
            <a:off x="4080937" y="3487121"/>
            <a:ext cx="4336026" cy="62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E0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Secretario</a:t>
            </a:r>
            <a:endParaRPr lang="es-AR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D96E153-F93A-C183-3432-6FCB06ADA408}"/>
              </a:ext>
            </a:extLst>
          </p:cNvPr>
          <p:cNvSpPr txBox="1"/>
          <p:nvPr/>
        </p:nvSpPr>
        <p:spPr>
          <a:xfrm>
            <a:off x="4080937" y="3068337"/>
            <a:ext cx="176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Usuario:</a:t>
            </a:r>
            <a:endParaRPr lang="es-AR" sz="2000" b="1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565215B0-8AF8-97F3-05E3-D4E0566331A1}"/>
              </a:ext>
            </a:extLst>
          </p:cNvPr>
          <p:cNvSpPr txBox="1"/>
          <p:nvPr/>
        </p:nvSpPr>
        <p:spPr>
          <a:xfrm>
            <a:off x="4454196" y="104718"/>
            <a:ext cx="356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E079B"/>
                </a:solidFill>
              </a:rPr>
              <a:t>Iniciar Sesión</a:t>
            </a:r>
            <a:endParaRPr lang="es-AR" sz="2800" b="1" dirty="0">
              <a:solidFill>
                <a:srgbClr val="0E079B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A3FABBE0-0D41-7044-E87B-D19A2F18C2D7}"/>
              </a:ext>
            </a:extLst>
          </p:cNvPr>
          <p:cNvSpPr txBox="1"/>
          <p:nvPr/>
        </p:nvSpPr>
        <p:spPr>
          <a:xfrm>
            <a:off x="4961528" y="5182838"/>
            <a:ext cx="27666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solidFill>
                  <a:srgbClr val="008000"/>
                </a:solidFill>
              </a:rPr>
              <a:t>¿Olvidó su contraseña?</a:t>
            </a:r>
            <a:endParaRPr lang="es-AR" sz="2000" dirty="0">
              <a:solidFill>
                <a:srgbClr val="008000"/>
              </a:solidFill>
            </a:endParaRPr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116BE38-F70A-5B1B-FDAC-201A3A5CCAFD}"/>
              </a:ext>
            </a:extLst>
          </p:cNvPr>
          <p:cNvSpPr/>
          <p:nvPr/>
        </p:nvSpPr>
        <p:spPr>
          <a:xfrm>
            <a:off x="4989872" y="5648632"/>
            <a:ext cx="2536722" cy="966940"/>
          </a:xfrm>
          <a:prstGeom prst="roundRect">
            <a:avLst>
              <a:gd name="adj" fmla="val 31920"/>
            </a:avLst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Ingresar</a:t>
            </a:r>
            <a:endParaRPr lang="es-AR" sz="2400" dirty="0">
              <a:solidFill>
                <a:schemeClr val="tx1"/>
              </a:solidFill>
            </a:endParaRP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B468CF5-B451-6A97-223D-457494CE4FBE}"/>
              </a:ext>
            </a:extLst>
          </p:cNvPr>
          <p:cNvGrpSpPr/>
          <p:nvPr/>
        </p:nvGrpSpPr>
        <p:grpSpPr>
          <a:xfrm>
            <a:off x="4970389" y="714321"/>
            <a:ext cx="2536722" cy="2998543"/>
            <a:chOff x="4989872" y="1625076"/>
            <a:chExt cx="2536722" cy="2998543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04C9C1-F556-D0F5-E270-EDC975CD71C8}"/>
                </a:ext>
              </a:extLst>
            </p:cNvPr>
            <p:cNvSpPr/>
            <p:nvPr/>
          </p:nvSpPr>
          <p:spPr>
            <a:xfrm>
              <a:off x="4989872" y="1625076"/>
              <a:ext cx="2536722" cy="23892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E07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13" name="Grupo 12">
              <a:extLst>
                <a:ext uri="{FF2B5EF4-FFF2-40B4-BE49-F238E27FC236}">
                  <a16:creationId xmlns:a16="http://schemas.microsoft.com/office/drawing/2014/main" id="{B4993C1C-840D-C1B8-81EC-35895F30E31B}"/>
                </a:ext>
              </a:extLst>
            </p:cNvPr>
            <p:cNvGrpSpPr/>
            <p:nvPr/>
          </p:nvGrpSpPr>
          <p:grpSpPr>
            <a:xfrm>
              <a:off x="5531013" y="2168013"/>
              <a:ext cx="1415477" cy="2455606"/>
              <a:chOff x="5462554" y="1208521"/>
              <a:chExt cx="1266892" cy="2419579"/>
            </a:xfrm>
          </p:grpSpPr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CD261AC6-D85E-4A35-D400-DA426F05F087}"/>
                  </a:ext>
                </a:extLst>
              </p:cNvPr>
              <p:cNvSpPr/>
              <p:nvPr/>
            </p:nvSpPr>
            <p:spPr>
              <a:xfrm>
                <a:off x="5754329" y="1208521"/>
                <a:ext cx="683342" cy="74563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E079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20" name="Arco 19">
                <a:extLst>
                  <a:ext uri="{FF2B5EF4-FFF2-40B4-BE49-F238E27FC236}">
                    <a16:creationId xmlns:a16="http://schemas.microsoft.com/office/drawing/2014/main" id="{44858F61-4FD6-7016-8E4F-821637DC20BF}"/>
                  </a:ext>
                </a:extLst>
              </p:cNvPr>
              <p:cNvSpPr/>
              <p:nvPr/>
            </p:nvSpPr>
            <p:spPr>
              <a:xfrm flipH="1">
                <a:off x="5462554" y="1954156"/>
                <a:ext cx="1266892" cy="1673944"/>
              </a:xfrm>
              <a:prstGeom prst="arc">
                <a:avLst>
                  <a:gd name="adj1" fmla="val 10641624"/>
                  <a:gd name="adj2" fmla="val 0"/>
                </a:avLst>
              </a:prstGeom>
              <a:ln w="57150">
                <a:solidFill>
                  <a:srgbClr val="0E079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4615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 advClick="0" advTm="0">
        <p159:morph option="byObject"/>
      </p:transition>
    </mc:Choice>
    <mc:Fallback xmlns="">
      <p:transition spd="med" advClick="0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EC3D9D30-4024-84B0-1692-175884441BBA}"/>
              </a:ext>
            </a:extLst>
          </p:cNvPr>
          <p:cNvSpPr/>
          <p:nvPr/>
        </p:nvSpPr>
        <p:spPr>
          <a:xfrm>
            <a:off x="3008671" y="353961"/>
            <a:ext cx="5825613" cy="6076336"/>
          </a:xfrm>
          <a:prstGeom prst="roundRect">
            <a:avLst>
              <a:gd name="adj" fmla="val 11604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8884D7F-216C-BF51-765D-051EE0755CA3}"/>
              </a:ext>
            </a:extLst>
          </p:cNvPr>
          <p:cNvSpPr/>
          <p:nvPr/>
        </p:nvSpPr>
        <p:spPr>
          <a:xfrm>
            <a:off x="4018935" y="1305595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Pacientes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8D9D5451-E939-AC2D-7B23-182ED601DBF7}"/>
              </a:ext>
            </a:extLst>
          </p:cNvPr>
          <p:cNvSpPr/>
          <p:nvPr/>
        </p:nvSpPr>
        <p:spPr>
          <a:xfrm>
            <a:off x="4018935" y="2431388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Turnos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9D06C396-8D65-9EE3-4A72-0BB3BFE1FCC2}"/>
              </a:ext>
            </a:extLst>
          </p:cNvPr>
          <p:cNvSpPr/>
          <p:nvPr/>
        </p:nvSpPr>
        <p:spPr>
          <a:xfrm>
            <a:off x="4018935" y="3557181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Agendas Médicas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6110AA3-233B-96F5-CE3C-4699442EA149}"/>
              </a:ext>
            </a:extLst>
          </p:cNvPr>
          <p:cNvSpPr/>
          <p:nvPr/>
        </p:nvSpPr>
        <p:spPr>
          <a:xfrm>
            <a:off x="4018935" y="4682974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476CB7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Cerrar Sesión</a:t>
            </a:r>
            <a:endParaRPr lang="es-AR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9049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DD17B7-C831-E03E-E6BE-3822BB6F5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E86C2AB-6FA4-F92B-249C-9BB60F56E5F2}"/>
              </a:ext>
            </a:extLst>
          </p:cNvPr>
          <p:cNvSpPr/>
          <p:nvPr/>
        </p:nvSpPr>
        <p:spPr>
          <a:xfrm>
            <a:off x="0" y="554676"/>
            <a:ext cx="5825613" cy="6076336"/>
          </a:xfrm>
          <a:prstGeom prst="roundRect">
            <a:avLst>
              <a:gd name="adj" fmla="val 11604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30635DC-F7C1-AD88-A1BD-881E50DE6B80}"/>
              </a:ext>
            </a:extLst>
          </p:cNvPr>
          <p:cNvSpPr/>
          <p:nvPr/>
        </p:nvSpPr>
        <p:spPr>
          <a:xfrm>
            <a:off x="863628" y="1582148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Pacientes</a:t>
            </a:r>
            <a:endParaRPr lang="es-AR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4FE7B0C-8707-8A8C-FC5A-B769352D4F05}"/>
              </a:ext>
            </a:extLst>
          </p:cNvPr>
          <p:cNvSpPr/>
          <p:nvPr/>
        </p:nvSpPr>
        <p:spPr>
          <a:xfrm>
            <a:off x="863628" y="2707941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Turnos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C73EC40B-0A21-A955-0EB8-6DB138EC2EE9}"/>
              </a:ext>
            </a:extLst>
          </p:cNvPr>
          <p:cNvSpPr/>
          <p:nvPr/>
        </p:nvSpPr>
        <p:spPr>
          <a:xfrm>
            <a:off x="863628" y="3833734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Agendas Médicas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B4174EC-CE01-436B-D9F1-696EEC89E2AC}"/>
              </a:ext>
            </a:extLst>
          </p:cNvPr>
          <p:cNvSpPr/>
          <p:nvPr/>
        </p:nvSpPr>
        <p:spPr>
          <a:xfrm>
            <a:off x="863628" y="4959527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476CB7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Cerrar Sesión</a:t>
            </a:r>
            <a:endParaRPr lang="es-AR" sz="2800" dirty="0">
              <a:solidFill>
                <a:schemeClr val="tx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FF179BEB-D14B-3260-147F-D16BADBDC2A5}"/>
              </a:ext>
            </a:extLst>
          </p:cNvPr>
          <p:cNvGrpSpPr/>
          <p:nvPr/>
        </p:nvGrpSpPr>
        <p:grpSpPr>
          <a:xfrm>
            <a:off x="4092315" y="1897182"/>
            <a:ext cx="2737238" cy="569869"/>
            <a:chOff x="4092315" y="1897182"/>
            <a:chExt cx="2737238" cy="56986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DC6303AC-8CDA-62FD-12BA-FFC58C3F62E8}"/>
                </a:ext>
              </a:extLst>
            </p:cNvPr>
            <p:cNvSpPr/>
            <p:nvPr/>
          </p:nvSpPr>
          <p:spPr>
            <a:xfrm>
              <a:off x="4092315" y="1897182"/>
              <a:ext cx="239842" cy="254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217186F6-2DA9-0BF6-4784-76FBA3382C37}"/>
                </a:ext>
              </a:extLst>
            </p:cNvPr>
            <p:cNvCxnSpPr/>
            <p:nvPr/>
          </p:nvCxnSpPr>
          <p:spPr>
            <a:xfrm>
              <a:off x="4212236" y="2024599"/>
              <a:ext cx="824459" cy="4424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6AB66DBC-1C31-B8F8-27E0-52BF6865DA60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5036695" y="2460704"/>
              <a:ext cx="1792858" cy="634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D8268919-3E73-2553-0A7D-70621DE84ED0}"/>
              </a:ext>
            </a:extLst>
          </p:cNvPr>
          <p:cNvSpPr txBox="1"/>
          <p:nvPr/>
        </p:nvSpPr>
        <p:spPr>
          <a:xfrm>
            <a:off x="6829553" y="2199094"/>
            <a:ext cx="489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Registro de pacientes</a:t>
            </a:r>
            <a:endParaRPr lang="es-AR" sz="2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0A58238D-54C0-2DB9-5D65-8B9EC63851C3}"/>
              </a:ext>
            </a:extLst>
          </p:cNvPr>
          <p:cNvSpPr/>
          <p:nvPr/>
        </p:nvSpPr>
        <p:spPr>
          <a:xfrm>
            <a:off x="6887497" y="2707941"/>
            <a:ext cx="4749545" cy="3678111"/>
          </a:xfrm>
          <a:prstGeom prst="rect">
            <a:avLst/>
          </a:prstGeom>
          <a:solidFill>
            <a:srgbClr val="98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07E7F6C-9FA3-4C24-53A4-9C9460D3C924}"/>
              </a:ext>
            </a:extLst>
          </p:cNvPr>
          <p:cNvSpPr txBox="1"/>
          <p:nvPr/>
        </p:nvSpPr>
        <p:spPr>
          <a:xfrm>
            <a:off x="6968613" y="2739027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Pacientes</a:t>
            </a:r>
            <a:endParaRPr lang="es-AR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AE259EF-B71F-F216-DB02-ED2DE6BEAA3C}"/>
              </a:ext>
            </a:extLst>
          </p:cNvPr>
          <p:cNvSpPr/>
          <p:nvPr/>
        </p:nvSpPr>
        <p:spPr>
          <a:xfrm>
            <a:off x="7138219" y="322842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DDCA5474-E5EC-62E5-CAF4-DF0F3F9BCB17}"/>
              </a:ext>
            </a:extLst>
          </p:cNvPr>
          <p:cNvSpPr/>
          <p:nvPr/>
        </p:nvSpPr>
        <p:spPr>
          <a:xfrm>
            <a:off x="7138219" y="3830788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4288C10-863E-1D8C-7813-C3AC007F697A}"/>
              </a:ext>
            </a:extLst>
          </p:cNvPr>
          <p:cNvSpPr/>
          <p:nvPr/>
        </p:nvSpPr>
        <p:spPr>
          <a:xfrm>
            <a:off x="7138218" y="411897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288AAA20-F34C-70BE-C237-737315BE2362}"/>
              </a:ext>
            </a:extLst>
          </p:cNvPr>
          <p:cNvSpPr/>
          <p:nvPr/>
        </p:nvSpPr>
        <p:spPr>
          <a:xfrm>
            <a:off x="7138219" y="4403874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A90A1789-2935-94CD-9E9A-5046AD6BBE61}"/>
              </a:ext>
            </a:extLst>
          </p:cNvPr>
          <p:cNvSpPr/>
          <p:nvPr/>
        </p:nvSpPr>
        <p:spPr>
          <a:xfrm>
            <a:off x="7138218" y="352960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FFD04AD7-DEAF-14FF-2446-0B463D2AFF16}"/>
              </a:ext>
            </a:extLst>
          </p:cNvPr>
          <p:cNvSpPr/>
          <p:nvPr/>
        </p:nvSpPr>
        <p:spPr>
          <a:xfrm>
            <a:off x="7138218" y="469577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hlinkClick r:id="rId2" action="ppaction://hlinksldjump"/>
            <a:extLst>
              <a:ext uri="{FF2B5EF4-FFF2-40B4-BE49-F238E27FC236}">
                <a16:creationId xmlns:a16="http://schemas.microsoft.com/office/drawing/2014/main" id="{72C1F764-F86A-3120-E46B-9FEE6F3D8DEE}"/>
              </a:ext>
            </a:extLst>
          </p:cNvPr>
          <p:cNvSpPr/>
          <p:nvPr/>
        </p:nvSpPr>
        <p:spPr>
          <a:xfrm>
            <a:off x="9660194" y="3024893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paciente</a:t>
            </a:r>
            <a:endParaRPr lang="es-AR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E3606B3-7899-F607-2B91-97357BA64D29}"/>
              </a:ext>
            </a:extLst>
          </p:cNvPr>
          <p:cNvSpPr/>
          <p:nvPr/>
        </p:nvSpPr>
        <p:spPr>
          <a:xfrm>
            <a:off x="9660194" y="3899650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 paciente</a:t>
            </a:r>
            <a:endParaRPr lang="es-AR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1233B17-83BD-F6F2-970C-467EB1CBB765}"/>
              </a:ext>
            </a:extLst>
          </p:cNvPr>
          <p:cNvSpPr/>
          <p:nvPr/>
        </p:nvSpPr>
        <p:spPr>
          <a:xfrm>
            <a:off x="9647056" y="4770808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paciente</a:t>
            </a:r>
            <a:endParaRPr lang="es-AR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90212C2B-C350-D6A8-CD38-9F5649854826}"/>
              </a:ext>
            </a:extLst>
          </p:cNvPr>
          <p:cNvSpPr/>
          <p:nvPr/>
        </p:nvSpPr>
        <p:spPr>
          <a:xfrm>
            <a:off x="9647056" y="5645565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Atrás</a:t>
            </a:r>
            <a:endParaRPr lang="es-AR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AC804EC6-6589-5E13-0BB3-8BF5C99E799C}"/>
              </a:ext>
            </a:extLst>
          </p:cNvPr>
          <p:cNvSpPr/>
          <p:nvPr/>
        </p:nvSpPr>
        <p:spPr>
          <a:xfrm>
            <a:off x="7138217" y="5009523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AC08D760-2A0E-C2F1-6456-154B57AB78BE}"/>
              </a:ext>
            </a:extLst>
          </p:cNvPr>
          <p:cNvSpPr/>
          <p:nvPr/>
        </p:nvSpPr>
        <p:spPr>
          <a:xfrm>
            <a:off x="7138217" y="530666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8E684F8B-E439-257B-52FA-9F619F5F4EA6}"/>
              </a:ext>
            </a:extLst>
          </p:cNvPr>
          <p:cNvSpPr/>
          <p:nvPr/>
        </p:nvSpPr>
        <p:spPr>
          <a:xfrm>
            <a:off x="7138218" y="5599846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EC99A7B7-05BD-A794-E089-1868E55F0183}"/>
              </a:ext>
            </a:extLst>
          </p:cNvPr>
          <p:cNvSpPr/>
          <p:nvPr/>
        </p:nvSpPr>
        <p:spPr>
          <a:xfrm>
            <a:off x="7138218" y="58930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2F2AF007-FB33-5AA6-AD55-9DD080E8A6CE}"/>
              </a:ext>
            </a:extLst>
          </p:cNvPr>
          <p:cNvSpPr/>
          <p:nvPr/>
        </p:nvSpPr>
        <p:spPr>
          <a:xfrm>
            <a:off x="7138218" y="6175695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A308A74-EDEC-31CD-DDDD-6A2517ADEC58}"/>
              </a:ext>
            </a:extLst>
          </p:cNvPr>
          <p:cNvSpPr txBox="1"/>
          <p:nvPr/>
        </p:nvSpPr>
        <p:spPr>
          <a:xfrm>
            <a:off x="6366389" y="659559"/>
            <a:ext cx="538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El secretario podrá dar de alta nuevos pacientes que se atiendan en el consultorio, así como modificar información y eliminar registros.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026918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4932A-9386-26D3-D30C-256205904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A099F288-9FF6-4E77-9540-BDC8CF9DC6D3}"/>
              </a:ext>
            </a:extLst>
          </p:cNvPr>
          <p:cNvSpPr/>
          <p:nvPr/>
        </p:nvSpPr>
        <p:spPr>
          <a:xfrm>
            <a:off x="-6990736" y="443182"/>
            <a:ext cx="5825613" cy="6076336"/>
          </a:xfrm>
          <a:prstGeom prst="roundRect">
            <a:avLst>
              <a:gd name="adj" fmla="val 11604"/>
            </a:avLst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7A191A8E-3D55-0867-31D5-240D5C00466E}"/>
              </a:ext>
            </a:extLst>
          </p:cNvPr>
          <p:cNvSpPr/>
          <p:nvPr/>
        </p:nvSpPr>
        <p:spPr>
          <a:xfrm>
            <a:off x="-6127108" y="1470654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Pacientes</a:t>
            </a:r>
            <a:endParaRPr lang="es-AR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5705A2C8-6E3E-6EAD-FAAA-4F787B72A605}"/>
              </a:ext>
            </a:extLst>
          </p:cNvPr>
          <p:cNvSpPr/>
          <p:nvPr/>
        </p:nvSpPr>
        <p:spPr>
          <a:xfrm>
            <a:off x="-6127108" y="2596447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Turnos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3148047B-13E7-5ACB-896C-A43EE3486581}"/>
              </a:ext>
            </a:extLst>
          </p:cNvPr>
          <p:cNvSpPr/>
          <p:nvPr/>
        </p:nvSpPr>
        <p:spPr>
          <a:xfrm>
            <a:off x="-6127108" y="3722240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Agendas Médicas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F9ED15A-AF1F-A046-3CC4-B4B90404157A}"/>
              </a:ext>
            </a:extLst>
          </p:cNvPr>
          <p:cNvSpPr/>
          <p:nvPr/>
        </p:nvSpPr>
        <p:spPr>
          <a:xfrm>
            <a:off x="-6127108" y="4848033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Cerrar Sesión</a:t>
            </a:r>
            <a:endParaRPr lang="es-AR" sz="2800" dirty="0">
              <a:solidFill>
                <a:schemeClr val="tx1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A94D38D4-94A0-D1AC-F863-815E8639B0A2}"/>
              </a:ext>
            </a:extLst>
          </p:cNvPr>
          <p:cNvGrpSpPr/>
          <p:nvPr/>
        </p:nvGrpSpPr>
        <p:grpSpPr>
          <a:xfrm>
            <a:off x="-8472829" y="249168"/>
            <a:ext cx="6518788" cy="2106389"/>
            <a:chOff x="-1482093" y="360662"/>
            <a:chExt cx="6518788" cy="2106389"/>
          </a:xfrm>
        </p:grpSpPr>
        <p:sp>
          <p:nvSpPr>
            <p:cNvPr id="2" name="Elipse 1">
              <a:extLst>
                <a:ext uri="{FF2B5EF4-FFF2-40B4-BE49-F238E27FC236}">
                  <a16:creationId xmlns:a16="http://schemas.microsoft.com/office/drawing/2014/main" id="{9B7E3B25-912E-0C67-09B1-6B26A468B9B2}"/>
                </a:ext>
              </a:extLst>
            </p:cNvPr>
            <p:cNvSpPr/>
            <p:nvPr/>
          </p:nvSpPr>
          <p:spPr>
            <a:xfrm>
              <a:off x="4092315" y="1897182"/>
              <a:ext cx="239842" cy="254833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/>
            </a:p>
          </p:txBody>
        </p:sp>
        <p:cxnSp>
          <p:nvCxnSpPr>
            <p:cNvPr id="4" name="Conector recto 3">
              <a:extLst>
                <a:ext uri="{FF2B5EF4-FFF2-40B4-BE49-F238E27FC236}">
                  <a16:creationId xmlns:a16="http://schemas.microsoft.com/office/drawing/2014/main" id="{AFC28E02-BBB0-521A-65FB-97DD96C0944C}"/>
                </a:ext>
              </a:extLst>
            </p:cNvPr>
            <p:cNvCxnSpPr/>
            <p:nvPr/>
          </p:nvCxnSpPr>
          <p:spPr>
            <a:xfrm>
              <a:off x="4212236" y="2024599"/>
              <a:ext cx="824459" cy="44245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ector recto 9">
              <a:extLst>
                <a:ext uri="{FF2B5EF4-FFF2-40B4-BE49-F238E27FC236}">
                  <a16:creationId xmlns:a16="http://schemas.microsoft.com/office/drawing/2014/main" id="{5873B8B4-DB6E-9F42-F405-462DE4109BEB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 flipV="1">
              <a:off x="-1482093" y="360662"/>
              <a:ext cx="1525049" cy="2072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CuadroTexto 4">
            <a:extLst>
              <a:ext uri="{FF2B5EF4-FFF2-40B4-BE49-F238E27FC236}">
                <a16:creationId xmlns:a16="http://schemas.microsoft.com/office/drawing/2014/main" id="{9247C371-294E-212E-6692-FEBE8FD1E53A}"/>
              </a:ext>
            </a:extLst>
          </p:cNvPr>
          <p:cNvSpPr txBox="1"/>
          <p:nvPr/>
        </p:nvSpPr>
        <p:spPr>
          <a:xfrm>
            <a:off x="42956" y="99052"/>
            <a:ext cx="489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Registro de pacientes</a:t>
            </a:r>
            <a:endParaRPr lang="es-AR" sz="2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454C35DB-989A-31D4-C322-0574C3941027}"/>
              </a:ext>
            </a:extLst>
          </p:cNvPr>
          <p:cNvSpPr/>
          <p:nvPr/>
        </p:nvSpPr>
        <p:spPr>
          <a:xfrm>
            <a:off x="368709" y="622272"/>
            <a:ext cx="4749545" cy="3678111"/>
          </a:xfrm>
          <a:prstGeom prst="rect">
            <a:avLst/>
          </a:prstGeom>
          <a:solidFill>
            <a:srgbClr val="98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339D6D4-4B9A-26A2-F613-32C2AA201CA0}"/>
              </a:ext>
            </a:extLst>
          </p:cNvPr>
          <p:cNvSpPr txBox="1"/>
          <p:nvPr/>
        </p:nvSpPr>
        <p:spPr>
          <a:xfrm>
            <a:off x="449825" y="653358"/>
            <a:ext cx="1489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Pacientes</a:t>
            </a:r>
            <a:endParaRPr lang="es-AR" sz="2400" dirty="0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7221CFE-DDBC-ACFC-DD17-42006115F68A}"/>
              </a:ext>
            </a:extLst>
          </p:cNvPr>
          <p:cNvSpPr/>
          <p:nvPr/>
        </p:nvSpPr>
        <p:spPr>
          <a:xfrm>
            <a:off x="619431" y="1142754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1A940D17-9D86-777E-AFD4-CE2EA5928E83}"/>
              </a:ext>
            </a:extLst>
          </p:cNvPr>
          <p:cNvSpPr/>
          <p:nvPr/>
        </p:nvSpPr>
        <p:spPr>
          <a:xfrm>
            <a:off x="619431" y="174511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D5092A08-E6DE-3F01-39A5-37E78A375821}"/>
              </a:ext>
            </a:extLst>
          </p:cNvPr>
          <p:cNvSpPr/>
          <p:nvPr/>
        </p:nvSpPr>
        <p:spPr>
          <a:xfrm>
            <a:off x="619430" y="2033304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E6D8F00-8C94-6B36-7129-1B4DAE67CF27}"/>
              </a:ext>
            </a:extLst>
          </p:cNvPr>
          <p:cNvSpPr/>
          <p:nvPr/>
        </p:nvSpPr>
        <p:spPr>
          <a:xfrm>
            <a:off x="619431" y="2318205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9327DF95-CB51-B040-B4B0-69B5AA655A62}"/>
              </a:ext>
            </a:extLst>
          </p:cNvPr>
          <p:cNvSpPr/>
          <p:nvPr/>
        </p:nvSpPr>
        <p:spPr>
          <a:xfrm>
            <a:off x="619430" y="144393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725CC12-A4BF-3529-9519-D556450D6CAB}"/>
              </a:ext>
            </a:extLst>
          </p:cNvPr>
          <p:cNvSpPr/>
          <p:nvPr/>
        </p:nvSpPr>
        <p:spPr>
          <a:xfrm>
            <a:off x="619430" y="2610108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8A7D176-D224-5AE4-4E8F-7ACF42AF34A4}"/>
              </a:ext>
            </a:extLst>
          </p:cNvPr>
          <p:cNvSpPr/>
          <p:nvPr/>
        </p:nvSpPr>
        <p:spPr>
          <a:xfrm>
            <a:off x="3141406" y="939224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Registrar paciente</a:t>
            </a:r>
            <a:endParaRPr lang="es-AR" dirty="0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CB246FB0-2B72-FB6A-2284-88A7C172BC01}"/>
              </a:ext>
            </a:extLst>
          </p:cNvPr>
          <p:cNvSpPr/>
          <p:nvPr/>
        </p:nvSpPr>
        <p:spPr>
          <a:xfrm>
            <a:off x="3141406" y="1813981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 paciente</a:t>
            </a:r>
            <a:endParaRPr lang="es-AR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522CEEB2-2FDD-D03D-16BD-93D26B9EA67C}"/>
              </a:ext>
            </a:extLst>
          </p:cNvPr>
          <p:cNvSpPr/>
          <p:nvPr/>
        </p:nvSpPr>
        <p:spPr>
          <a:xfrm>
            <a:off x="3128268" y="2685139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paciente</a:t>
            </a:r>
            <a:endParaRPr lang="es-AR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8819DB1C-9883-C67D-ED60-A0C262585E16}"/>
              </a:ext>
            </a:extLst>
          </p:cNvPr>
          <p:cNvSpPr/>
          <p:nvPr/>
        </p:nvSpPr>
        <p:spPr>
          <a:xfrm>
            <a:off x="3128268" y="3559896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Atrás</a:t>
            </a:r>
            <a:endParaRPr lang="es-AR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766F38B6-29FE-679D-8350-E33B0957C228}"/>
              </a:ext>
            </a:extLst>
          </p:cNvPr>
          <p:cNvSpPr/>
          <p:nvPr/>
        </p:nvSpPr>
        <p:spPr>
          <a:xfrm>
            <a:off x="619429" y="2923854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5DBA451B-A8BD-319D-FE5F-18D3F6E6B57C}"/>
              </a:ext>
            </a:extLst>
          </p:cNvPr>
          <p:cNvSpPr/>
          <p:nvPr/>
        </p:nvSpPr>
        <p:spPr>
          <a:xfrm>
            <a:off x="619429" y="3220994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94A3EF36-6742-54C9-06A0-C36F7ED75F51}"/>
              </a:ext>
            </a:extLst>
          </p:cNvPr>
          <p:cNvSpPr/>
          <p:nvPr/>
        </p:nvSpPr>
        <p:spPr>
          <a:xfrm>
            <a:off x="619430" y="3514177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9B3FF4BA-E3C0-9DD2-DB1D-7E69672CA3D6}"/>
              </a:ext>
            </a:extLst>
          </p:cNvPr>
          <p:cNvSpPr/>
          <p:nvPr/>
        </p:nvSpPr>
        <p:spPr>
          <a:xfrm>
            <a:off x="619430" y="380736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587F7867-FF49-202F-42E5-298F8AB9707F}"/>
              </a:ext>
            </a:extLst>
          </p:cNvPr>
          <p:cNvSpPr/>
          <p:nvPr/>
        </p:nvSpPr>
        <p:spPr>
          <a:xfrm>
            <a:off x="619430" y="4090026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477B506-5B93-6DA0-8B8D-D695674D04CA}"/>
              </a:ext>
            </a:extLst>
          </p:cNvPr>
          <p:cNvSpPr/>
          <p:nvPr/>
        </p:nvSpPr>
        <p:spPr>
          <a:xfrm>
            <a:off x="5588000" y="99053"/>
            <a:ext cx="6337240" cy="6567254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C7308B75-D56B-0FAF-A3AB-E3A1CBE460CF}"/>
              </a:ext>
            </a:extLst>
          </p:cNvPr>
          <p:cNvSpPr txBox="1"/>
          <p:nvPr/>
        </p:nvSpPr>
        <p:spPr>
          <a:xfrm>
            <a:off x="5698531" y="191693"/>
            <a:ext cx="2242278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Nuevo Paciente</a:t>
            </a:r>
            <a:endParaRPr lang="es-AR" sz="2400" dirty="0"/>
          </a:p>
        </p:txBody>
      </p:sp>
      <p:grpSp>
        <p:nvGrpSpPr>
          <p:cNvPr id="36" name="Grupo 35">
            <a:extLst>
              <a:ext uri="{FF2B5EF4-FFF2-40B4-BE49-F238E27FC236}">
                <a16:creationId xmlns:a16="http://schemas.microsoft.com/office/drawing/2014/main" id="{FB8E5406-3E7E-2A98-CF74-61D03FDE7AD9}"/>
              </a:ext>
            </a:extLst>
          </p:cNvPr>
          <p:cNvGrpSpPr/>
          <p:nvPr/>
        </p:nvGrpSpPr>
        <p:grpSpPr>
          <a:xfrm>
            <a:off x="5755093" y="641567"/>
            <a:ext cx="5080702" cy="667600"/>
            <a:chOff x="5771750" y="983861"/>
            <a:chExt cx="5080702" cy="667600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34CA319F-7709-CD9A-9B08-B0EBB60FDD85}"/>
                </a:ext>
              </a:extLst>
            </p:cNvPr>
            <p:cNvSpPr/>
            <p:nvPr/>
          </p:nvSpPr>
          <p:spPr>
            <a:xfrm>
              <a:off x="5806865" y="1282129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Nombre del paciente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AED9A780-7284-D66B-0710-C3A7A92B5D71}"/>
                </a:ext>
              </a:extLst>
            </p:cNvPr>
            <p:cNvSpPr txBox="1"/>
            <p:nvPr/>
          </p:nvSpPr>
          <p:spPr>
            <a:xfrm>
              <a:off x="5771750" y="983861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Nombre:</a:t>
              </a:r>
              <a:endParaRPr lang="es-AR" dirty="0"/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FD67A5D0-B249-D0AE-4998-AE761EAA723B}"/>
              </a:ext>
            </a:extLst>
          </p:cNvPr>
          <p:cNvGrpSpPr/>
          <p:nvPr/>
        </p:nvGrpSpPr>
        <p:grpSpPr>
          <a:xfrm>
            <a:off x="5750441" y="1297376"/>
            <a:ext cx="5099449" cy="669934"/>
            <a:chOff x="5771750" y="983861"/>
            <a:chExt cx="5099449" cy="669934"/>
          </a:xfrm>
        </p:grpSpPr>
        <p:sp>
          <p:nvSpPr>
            <p:cNvPr id="38" name="Rectángulo: esquinas redondeadas 37">
              <a:extLst>
                <a:ext uri="{FF2B5EF4-FFF2-40B4-BE49-F238E27FC236}">
                  <a16:creationId xmlns:a16="http://schemas.microsoft.com/office/drawing/2014/main" id="{69351C35-5C72-5C8D-2724-1DB18AE839F8}"/>
                </a:ext>
              </a:extLst>
            </p:cNvPr>
            <p:cNvSpPr/>
            <p:nvPr/>
          </p:nvSpPr>
          <p:spPr>
            <a:xfrm>
              <a:off x="5825612" y="1284463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DNI del paciente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B234F775-60B9-2C1A-0809-84E300FD62CD}"/>
                </a:ext>
              </a:extLst>
            </p:cNvPr>
            <p:cNvSpPr txBox="1"/>
            <p:nvPr/>
          </p:nvSpPr>
          <p:spPr>
            <a:xfrm>
              <a:off x="5771750" y="983861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DNI:</a:t>
              </a:r>
              <a:endParaRPr lang="es-AR" dirty="0"/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9E99AB38-87C8-F9B8-5312-FBF755A8EC29}"/>
              </a:ext>
            </a:extLst>
          </p:cNvPr>
          <p:cNvGrpSpPr/>
          <p:nvPr/>
        </p:nvGrpSpPr>
        <p:grpSpPr>
          <a:xfrm>
            <a:off x="5771750" y="1971707"/>
            <a:ext cx="5045587" cy="671031"/>
            <a:chOff x="5771750" y="982267"/>
            <a:chExt cx="5045587" cy="671031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565105D2-CCFF-658A-2C92-7C47B349475C}"/>
                </a:ext>
              </a:extLst>
            </p:cNvPr>
            <p:cNvSpPr/>
            <p:nvPr/>
          </p:nvSpPr>
          <p:spPr>
            <a:xfrm>
              <a:off x="5771750" y="1283966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Fecha de nacimiento del paciente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0E0A3392-2663-6695-8F59-45A29D0ED585}"/>
                </a:ext>
              </a:extLst>
            </p:cNvPr>
            <p:cNvSpPr txBox="1"/>
            <p:nvPr/>
          </p:nvSpPr>
          <p:spPr>
            <a:xfrm>
              <a:off x="5771750" y="982267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Fecha de nacimiento:</a:t>
              </a:r>
              <a:endParaRPr lang="es-AR" dirty="0"/>
            </a:p>
          </p:txBody>
        </p:sp>
      </p:grpSp>
      <p:grpSp>
        <p:nvGrpSpPr>
          <p:cNvPr id="47" name="Grupo 46">
            <a:extLst>
              <a:ext uri="{FF2B5EF4-FFF2-40B4-BE49-F238E27FC236}">
                <a16:creationId xmlns:a16="http://schemas.microsoft.com/office/drawing/2014/main" id="{5A415EC2-D1E1-5B0A-3B91-76EF33C9A7DA}"/>
              </a:ext>
            </a:extLst>
          </p:cNvPr>
          <p:cNvGrpSpPr/>
          <p:nvPr/>
        </p:nvGrpSpPr>
        <p:grpSpPr>
          <a:xfrm>
            <a:off x="5738436" y="2612679"/>
            <a:ext cx="5097359" cy="700104"/>
            <a:chOff x="5773840" y="936764"/>
            <a:chExt cx="5097359" cy="700104"/>
          </a:xfrm>
        </p:grpSpPr>
        <p:sp>
          <p:nvSpPr>
            <p:cNvPr id="48" name="Rectángulo: esquinas redondeadas 47">
              <a:extLst>
                <a:ext uri="{FF2B5EF4-FFF2-40B4-BE49-F238E27FC236}">
                  <a16:creationId xmlns:a16="http://schemas.microsoft.com/office/drawing/2014/main" id="{50933874-973A-F13C-5913-4D725E4FE095}"/>
                </a:ext>
              </a:extLst>
            </p:cNvPr>
            <p:cNvSpPr/>
            <p:nvPr/>
          </p:nvSpPr>
          <p:spPr>
            <a:xfrm>
              <a:off x="5825612" y="1267536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Correo electrónico del paciente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D92259C3-855B-A29B-D133-209E663277F4}"/>
                </a:ext>
              </a:extLst>
            </p:cNvPr>
            <p:cNvSpPr txBox="1"/>
            <p:nvPr/>
          </p:nvSpPr>
          <p:spPr>
            <a:xfrm>
              <a:off x="5773840" y="936764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Correo electrónico:</a:t>
              </a:r>
              <a:endParaRPr lang="es-AR" dirty="0"/>
            </a:p>
          </p:txBody>
        </p:sp>
      </p:grpSp>
      <p:grpSp>
        <p:nvGrpSpPr>
          <p:cNvPr id="50" name="Grupo 49">
            <a:extLst>
              <a:ext uri="{FF2B5EF4-FFF2-40B4-BE49-F238E27FC236}">
                <a16:creationId xmlns:a16="http://schemas.microsoft.com/office/drawing/2014/main" id="{D668617F-6B6C-DCE9-0813-3344DADFA4B0}"/>
              </a:ext>
            </a:extLst>
          </p:cNvPr>
          <p:cNvGrpSpPr/>
          <p:nvPr/>
        </p:nvGrpSpPr>
        <p:grpSpPr>
          <a:xfrm>
            <a:off x="5701838" y="3295385"/>
            <a:ext cx="5097359" cy="700104"/>
            <a:chOff x="5773840" y="936764"/>
            <a:chExt cx="5097359" cy="700104"/>
          </a:xfrm>
        </p:grpSpPr>
        <p:sp>
          <p:nvSpPr>
            <p:cNvPr id="51" name="Rectángulo: esquinas redondeadas 50">
              <a:extLst>
                <a:ext uri="{FF2B5EF4-FFF2-40B4-BE49-F238E27FC236}">
                  <a16:creationId xmlns:a16="http://schemas.microsoft.com/office/drawing/2014/main" id="{1ECA2F21-80FF-F724-F0B9-BC34EE508AA0}"/>
                </a:ext>
              </a:extLst>
            </p:cNvPr>
            <p:cNvSpPr/>
            <p:nvPr/>
          </p:nvSpPr>
          <p:spPr>
            <a:xfrm>
              <a:off x="5825612" y="1267536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Dirección del paciente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209E7033-1DEB-927A-25F3-80A26F25AD03}"/>
                </a:ext>
              </a:extLst>
            </p:cNvPr>
            <p:cNvSpPr txBox="1"/>
            <p:nvPr/>
          </p:nvSpPr>
          <p:spPr>
            <a:xfrm>
              <a:off x="5773840" y="936764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Dirección:</a:t>
              </a:r>
              <a:endParaRPr lang="es-AR" dirty="0"/>
            </a:p>
          </p:txBody>
        </p:sp>
      </p:grpSp>
      <p:grpSp>
        <p:nvGrpSpPr>
          <p:cNvPr id="53" name="Grupo 52">
            <a:extLst>
              <a:ext uri="{FF2B5EF4-FFF2-40B4-BE49-F238E27FC236}">
                <a16:creationId xmlns:a16="http://schemas.microsoft.com/office/drawing/2014/main" id="{12341E9F-1399-96A9-FD82-3A4389E272B9}"/>
              </a:ext>
            </a:extLst>
          </p:cNvPr>
          <p:cNvGrpSpPr/>
          <p:nvPr/>
        </p:nvGrpSpPr>
        <p:grpSpPr>
          <a:xfrm>
            <a:off x="5697265" y="3942819"/>
            <a:ext cx="5097359" cy="700104"/>
            <a:chOff x="5773840" y="936764"/>
            <a:chExt cx="5097359" cy="700104"/>
          </a:xfrm>
        </p:grpSpPr>
        <p:sp>
          <p:nvSpPr>
            <p:cNvPr id="54" name="Rectángulo: esquinas redondeadas 53">
              <a:extLst>
                <a:ext uri="{FF2B5EF4-FFF2-40B4-BE49-F238E27FC236}">
                  <a16:creationId xmlns:a16="http://schemas.microsoft.com/office/drawing/2014/main" id="{FDC3E672-260F-D5CB-222B-263831FC01FB}"/>
                </a:ext>
              </a:extLst>
            </p:cNvPr>
            <p:cNvSpPr/>
            <p:nvPr/>
          </p:nvSpPr>
          <p:spPr>
            <a:xfrm>
              <a:off x="5825612" y="1267536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Seleccione una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A8CF6DD3-30E8-14C3-A538-0D164139F64D}"/>
                </a:ext>
              </a:extLst>
            </p:cNvPr>
            <p:cNvSpPr txBox="1"/>
            <p:nvPr/>
          </p:nvSpPr>
          <p:spPr>
            <a:xfrm>
              <a:off x="5773840" y="936764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Obra social:</a:t>
              </a:r>
              <a:endParaRPr lang="es-AR" dirty="0"/>
            </a:p>
          </p:txBody>
        </p:sp>
      </p:grp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B055C0D7-821E-295E-EE45-8D06485980D5}"/>
              </a:ext>
            </a:extLst>
          </p:cNvPr>
          <p:cNvSpPr/>
          <p:nvPr/>
        </p:nvSpPr>
        <p:spPr>
          <a:xfrm rot="10800000">
            <a:off x="10501086" y="4419878"/>
            <a:ext cx="130628" cy="767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  <p:grpSp>
        <p:nvGrpSpPr>
          <p:cNvPr id="57" name="Grupo 56">
            <a:extLst>
              <a:ext uri="{FF2B5EF4-FFF2-40B4-BE49-F238E27FC236}">
                <a16:creationId xmlns:a16="http://schemas.microsoft.com/office/drawing/2014/main" id="{4D5D5C33-7709-B240-3F6D-7FE3F92A4A27}"/>
              </a:ext>
            </a:extLst>
          </p:cNvPr>
          <p:cNvGrpSpPr/>
          <p:nvPr/>
        </p:nvGrpSpPr>
        <p:grpSpPr>
          <a:xfrm>
            <a:off x="5697265" y="5303339"/>
            <a:ext cx="3156492" cy="733330"/>
            <a:chOff x="5720664" y="1044299"/>
            <a:chExt cx="3156492" cy="733330"/>
          </a:xfrm>
        </p:grpSpPr>
        <p:sp>
          <p:nvSpPr>
            <p:cNvPr id="58" name="Rectángulo: esquinas redondeadas 57">
              <a:extLst>
                <a:ext uri="{FF2B5EF4-FFF2-40B4-BE49-F238E27FC236}">
                  <a16:creationId xmlns:a16="http://schemas.microsoft.com/office/drawing/2014/main" id="{7EAD2441-3801-7556-78DD-B4DA3266ADA1}"/>
                </a:ext>
              </a:extLst>
            </p:cNvPr>
            <p:cNvSpPr/>
            <p:nvPr/>
          </p:nvSpPr>
          <p:spPr>
            <a:xfrm>
              <a:off x="5864407" y="1408297"/>
              <a:ext cx="373525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59" name="CuadroTexto 58">
              <a:extLst>
                <a:ext uri="{FF2B5EF4-FFF2-40B4-BE49-F238E27FC236}">
                  <a16:creationId xmlns:a16="http://schemas.microsoft.com/office/drawing/2014/main" id="{59FC6FBA-E950-7457-AC7F-1512ED3F4BD4}"/>
                </a:ext>
              </a:extLst>
            </p:cNvPr>
            <p:cNvSpPr txBox="1"/>
            <p:nvPr/>
          </p:nvSpPr>
          <p:spPr>
            <a:xfrm>
              <a:off x="5720664" y="1044299"/>
              <a:ext cx="31564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¿Es menor de edad?</a:t>
              </a:r>
              <a:endParaRPr lang="es-AR" dirty="0"/>
            </a:p>
          </p:txBody>
        </p:sp>
      </p:grp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5458B554-F298-2D3F-E4F0-1A46D1B746FD}"/>
              </a:ext>
            </a:extLst>
          </p:cNvPr>
          <p:cNvSpPr/>
          <p:nvPr/>
        </p:nvSpPr>
        <p:spPr>
          <a:xfrm>
            <a:off x="7565881" y="5939400"/>
            <a:ext cx="2095840" cy="64808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Agregar</a:t>
            </a:r>
            <a:endParaRPr lang="es-AR" sz="2000" dirty="0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511AF181-5998-80E6-4DFE-EB4F97ABCB2B}"/>
              </a:ext>
            </a:extLst>
          </p:cNvPr>
          <p:cNvSpPr/>
          <p:nvPr/>
        </p:nvSpPr>
        <p:spPr>
          <a:xfrm>
            <a:off x="9769417" y="5927894"/>
            <a:ext cx="2095840" cy="64808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</a:t>
            </a:r>
            <a:endParaRPr lang="es-AR" sz="20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921F73CA-9B49-B89D-F2B2-6CC8408E51D4}"/>
              </a:ext>
            </a:extLst>
          </p:cNvPr>
          <p:cNvGrpSpPr/>
          <p:nvPr/>
        </p:nvGrpSpPr>
        <p:grpSpPr>
          <a:xfrm>
            <a:off x="5697265" y="4589103"/>
            <a:ext cx="5097359" cy="721561"/>
            <a:chOff x="5773840" y="936764"/>
            <a:chExt cx="5097359" cy="721561"/>
          </a:xfrm>
        </p:grpSpPr>
        <p:sp>
          <p:nvSpPr>
            <p:cNvPr id="33" name="Rectángulo: esquinas redondeadas 32">
              <a:extLst>
                <a:ext uri="{FF2B5EF4-FFF2-40B4-BE49-F238E27FC236}">
                  <a16:creationId xmlns:a16="http://schemas.microsoft.com/office/drawing/2014/main" id="{C2209454-128F-D3A3-BC9D-6377B9E57DA0}"/>
                </a:ext>
              </a:extLst>
            </p:cNvPr>
            <p:cNvSpPr/>
            <p:nvPr/>
          </p:nvSpPr>
          <p:spPr>
            <a:xfrm>
              <a:off x="5825612" y="1288993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Seleccione una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7ABA0DAD-17C6-7264-6E34-249B500A8276}"/>
                </a:ext>
              </a:extLst>
            </p:cNvPr>
            <p:cNvSpPr txBox="1"/>
            <p:nvPr/>
          </p:nvSpPr>
          <p:spPr>
            <a:xfrm>
              <a:off x="5773840" y="936764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Tipo de sangre:</a:t>
              </a:r>
              <a:endParaRPr lang="es-AR" dirty="0"/>
            </a:p>
          </p:txBody>
        </p:sp>
      </p:grpSp>
      <p:sp>
        <p:nvSpPr>
          <p:cNvPr id="43" name="Triángulo isósceles 42">
            <a:extLst>
              <a:ext uri="{FF2B5EF4-FFF2-40B4-BE49-F238E27FC236}">
                <a16:creationId xmlns:a16="http://schemas.microsoft.com/office/drawing/2014/main" id="{5E2F15CA-D4B1-3968-0356-E2F3520B1F51}"/>
              </a:ext>
            </a:extLst>
          </p:cNvPr>
          <p:cNvSpPr/>
          <p:nvPr/>
        </p:nvSpPr>
        <p:spPr>
          <a:xfrm rot="10800000">
            <a:off x="10501086" y="5097700"/>
            <a:ext cx="130628" cy="767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7944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1CA39-37BA-0A44-BE90-D2624FAAD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276C96C0-D505-272F-4B29-62E95C43579B}"/>
              </a:ext>
            </a:extLst>
          </p:cNvPr>
          <p:cNvSpPr/>
          <p:nvPr/>
        </p:nvSpPr>
        <p:spPr>
          <a:xfrm>
            <a:off x="863628" y="1582148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Pacientes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39A54D8-8DC4-BA65-DC92-0F5C33C25422}"/>
              </a:ext>
            </a:extLst>
          </p:cNvPr>
          <p:cNvSpPr/>
          <p:nvPr/>
        </p:nvSpPr>
        <p:spPr>
          <a:xfrm>
            <a:off x="863628" y="2707941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Turnos</a:t>
            </a:r>
            <a:endParaRPr lang="es-AR" sz="28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A80F1FDE-2C5E-C2C7-0B6A-8EBC5279A9DF}"/>
              </a:ext>
            </a:extLst>
          </p:cNvPr>
          <p:cNvSpPr/>
          <p:nvPr/>
        </p:nvSpPr>
        <p:spPr>
          <a:xfrm>
            <a:off x="863628" y="3833734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98D8B2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Agendas Médicas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8F98C11C-DAA0-0802-4AEB-63144710F6C2}"/>
              </a:ext>
            </a:extLst>
          </p:cNvPr>
          <p:cNvSpPr/>
          <p:nvPr/>
        </p:nvSpPr>
        <p:spPr>
          <a:xfrm>
            <a:off x="863628" y="4959527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476CB7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Cerrar Sesión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D713D11-8911-1CCB-646E-9889243FF344}"/>
              </a:ext>
            </a:extLst>
          </p:cNvPr>
          <p:cNvSpPr txBox="1"/>
          <p:nvPr/>
        </p:nvSpPr>
        <p:spPr>
          <a:xfrm>
            <a:off x="6829553" y="2199094"/>
            <a:ext cx="489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</a:t>
            </a:r>
            <a:endParaRPr lang="es-AR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CF2C3141-A903-4E9D-F309-B8E1DD7014D4}"/>
              </a:ext>
            </a:extLst>
          </p:cNvPr>
          <p:cNvSpPr/>
          <p:nvPr/>
        </p:nvSpPr>
        <p:spPr>
          <a:xfrm>
            <a:off x="6887497" y="2707941"/>
            <a:ext cx="4749545" cy="3678111"/>
          </a:xfrm>
          <a:prstGeom prst="rect">
            <a:avLst/>
          </a:prstGeom>
          <a:solidFill>
            <a:srgbClr val="98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8CF01F5-AD44-28CD-BE2A-D003B372475A}"/>
              </a:ext>
            </a:extLst>
          </p:cNvPr>
          <p:cNvSpPr txBox="1"/>
          <p:nvPr/>
        </p:nvSpPr>
        <p:spPr>
          <a:xfrm>
            <a:off x="6968613" y="2739027"/>
            <a:ext cx="26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Turnos pendientes</a:t>
            </a:r>
            <a:endParaRPr lang="es-AR" sz="24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D97C2ED7-66F4-8BE7-988F-4E1DE70361A3}"/>
              </a:ext>
            </a:extLst>
          </p:cNvPr>
          <p:cNvSpPr/>
          <p:nvPr/>
        </p:nvSpPr>
        <p:spPr>
          <a:xfrm>
            <a:off x="7138219" y="322842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91BA3C7D-570F-E600-45B0-D6247AA32324}"/>
              </a:ext>
            </a:extLst>
          </p:cNvPr>
          <p:cNvSpPr/>
          <p:nvPr/>
        </p:nvSpPr>
        <p:spPr>
          <a:xfrm>
            <a:off x="7138219" y="3830788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C71DA850-A8E3-C2FA-220E-1329059A1649}"/>
              </a:ext>
            </a:extLst>
          </p:cNvPr>
          <p:cNvSpPr/>
          <p:nvPr/>
        </p:nvSpPr>
        <p:spPr>
          <a:xfrm>
            <a:off x="7138218" y="411897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1A77F93-521E-AD2D-921B-89F38B61B2D0}"/>
              </a:ext>
            </a:extLst>
          </p:cNvPr>
          <p:cNvSpPr/>
          <p:nvPr/>
        </p:nvSpPr>
        <p:spPr>
          <a:xfrm>
            <a:off x="7138219" y="4403874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F214DFD-7131-656A-D738-0C89C0900659}"/>
              </a:ext>
            </a:extLst>
          </p:cNvPr>
          <p:cNvSpPr/>
          <p:nvPr/>
        </p:nvSpPr>
        <p:spPr>
          <a:xfrm>
            <a:off x="7138218" y="352960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58979A7C-E5AF-F397-7E04-D356E244C114}"/>
              </a:ext>
            </a:extLst>
          </p:cNvPr>
          <p:cNvSpPr/>
          <p:nvPr/>
        </p:nvSpPr>
        <p:spPr>
          <a:xfrm>
            <a:off x="7138218" y="469577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hlinkClick r:id="rId2" action="ppaction://hlinksldjump"/>
            <a:extLst>
              <a:ext uri="{FF2B5EF4-FFF2-40B4-BE49-F238E27FC236}">
                <a16:creationId xmlns:a16="http://schemas.microsoft.com/office/drawing/2014/main" id="{E4650071-8747-682F-001B-1DC2C227582C}"/>
              </a:ext>
            </a:extLst>
          </p:cNvPr>
          <p:cNvSpPr/>
          <p:nvPr/>
        </p:nvSpPr>
        <p:spPr>
          <a:xfrm>
            <a:off x="9660194" y="3024893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turno</a:t>
            </a:r>
            <a:endParaRPr lang="es-AR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C35AD0D3-F2E0-8F50-4D3D-7FDB415E4A2E}"/>
              </a:ext>
            </a:extLst>
          </p:cNvPr>
          <p:cNvSpPr/>
          <p:nvPr/>
        </p:nvSpPr>
        <p:spPr>
          <a:xfrm>
            <a:off x="9660194" y="3899650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 turno</a:t>
            </a:r>
            <a:endParaRPr lang="es-AR" dirty="0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6FBEEAB5-6AC7-4741-92AE-8A25B60062CB}"/>
              </a:ext>
            </a:extLst>
          </p:cNvPr>
          <p:cNvSpPr/>
          <p:nvPr/>
        </p:nvSpPr>
        <p:spPr>
          <a:xfrm>
            <a:off x="9647056" y="4770808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turno</a:t>
            </a:r>
            <a:endParaRPr lang="es-AR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9D44E9C8-3A3D-7993-D873-0ED0042AC0C0}"/>
              </a:ext>
            </a:extLst>
          </p:cNvPr>
          <p:cNvSpPr/>
          <p:nvPr/>
        </p:nvSpPr>
        <p:spPr>
          <a:xfrm>
            <a:off x="9647056" y="5645565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Atrás</a:t>
            </a:r>
            <a:endParaRPr lang="es-AR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3EBCD68A-A241-3E48-CE75-0B57968A2C6B}"/>
              </a:ext>
            </a:extLst>
          </p:cNvPr>
          <p:cNvSpPr/>
          <p:nvPr/>
        </p:nvSpPr>
        <p:spPr>
          <a:xfrm>
            <a:off x="7138217" y="5009523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EC6E7D3A-4633-82C0-4782-0951AF039C33}"/>
              </a:ext>
            </a:extLst>
          </p:cNvPr>
          <p:cNvSpPr/>
          <p:nvPr/>
        </p:nvSpPr>
        <p:spPr>
          <a:xfrm>
            <a:off x="7138217" y="530666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C8BC395-73CF-D148-2EBC-C23FE3E71E40}"/>
              </a:ext>
            </a:extLst>
          </p:cNvPr>
          <p:cNvSpPr/>
          <p:nvPr/>
        </p:nvSpPr>
        <p:spPr>
          <a:xfrm>
            <a:off x="7138218" y="5599846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DFB11F6-2221-3992-4295-C68EE749DF2E}"/>
              </a:ext>
            </a:extLst>
          </p:cNvPr>
          <p:cNvSpPr/>
          <p:nvPr/>
        </p:nvSpPr>
        <p:spPr>
          <a:xfrm>
            <a:off x="7138218" y="58930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6989943-FE1E-BE0E-1F78-924CC5B1EA0E}"/>
              </a:ext>
            </a:extLst>
          </p:cNvPr>
          <p:cNvSpPr/>
          <p:nvPr/>
        </p:nvSpPr>
        <p:spPr>
          <a:xfrm>
            <a:off x="7138218" y="6175695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66D0F7AD-842B-AE8E-9341-F4376C1AF26B}"/>
              </a:ext>
            </a:extLst>
          </p:cNvPr>
          <p:cNvSpPr/>
          <p:nvPr/>
        </p:nvSpPr>
        <p:spPr>
          <a:xfrm>
            <a:off x="4277032" y="3024893"/>
            <a:ext cx="235974" cy="24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F5F0BE03-0724-721C-D240-0400F4846BE9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513006" y="3149518"/>
            <a:ext cx="119462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71E51EFB-4C27-5A0E-7415-BE0E67B92B52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707626" y="2460704"/>
            <a:ext cx="1121927" cy="68881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uadroTexto 31">
            <a:extLst>
              <a:ext uri="{FF2B5EF4-FFF2-40B4-BE49-F238E27FC236}">
                <a16:creationId xmlns:a16="http://schemas.microsoft.com/office/drawing/2014/main" id="{809286B1-31E8-4C45-8AF3-B41BB1043DDC}"/>
              </a:ext>
            </a:extLst>
          </p:cNvPr>
          <p:cNvSpPr txBox="1"/>
          <p:nvPr/>
        </p:nvSpPr>
        <p:spPr>
          <a:xfrm>
            <a:off x="6887497" y="1049417"/>
            <a:ext cx="43518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Además, registra los turnos nuevos que se solicitan, cambia fechas, o los cancela si hace falta.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8894236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9000">
              <a:srgbClr val="B49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rgbClr val="9FC6FF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8DCBA713-24CE-357E-CF56-21FDA795DCEF}"/>
              </a:ext>
            </a:extLst>
          </p:cNvPr>
          <p:cNvSpPr/>
          <p:nvPr/>
        </p:nvSpPr>
        <p:spPr>
          <a:xfrm>
            <a:off x="-6174481" y="2551603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Pacientes</a:t>
            </a:r>
            <a:endParaRPr lang="es-AR" sz="28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F6A62610-C070-6D9F-9DE0-8CC54178AFD2}"/>
              </a:ext>
            </a:extLst>
          </p:cNvPr>
          <p:cNvSpPr/>
          <p:nvPr/>
        </p:nvSpPr>
        <p:spPr>
          <a:xfrm>
            <a:off x="-6174481" y="3677396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Turnos</a:t>
            </a:r>
            <a:endParaRPr lang="es-AR" sz="2800" dirty="0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59FADEF9-09F0-2438-CBC4-C73545CB85F6}"/>
              </a:ext>
            </a:extLst>
          </p:cNvPr>
          <p:cNvSpPr/>
          <p:nvPr/>
        </p:nvSpPr>
        <p:spPr>
          <a:xfrm>
            <a:off x="-6174481" y="4803189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Agendas Médicas</a:t>
            </a:r>
            <a:endParaRPr lang="es-AR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BE6E0ED-79B6-A51C-B0E8-2F2DDDF6DD6A}"/>
              </a:ext>
            </a:extLst>
          </p:cNvPr>
          <p:cNvSpPr/>
          <p:nvPr/>
        </p:nvSpPr>
        <p:spPr>
          <a:xfrm>
            <a:off x="-6174481" y="5928982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Cerrar Sesión</a:t>
            </a:r>
            <a:endParaRPr lang="es-AR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E170453-AA15-B55E-6CD9-21DA4E5C5DF4}"/>
              </a:ext>
            </a:extLst>
          </p:cNvPr>
          <p:cNvSpPr txBox="1"/>
          <p:nvPr/>
        </p:nvSpPr>
        <p:spPr>
          <a:xfrm>
            <a:off x="0" y="-36056"/>
            <a:ext cx="489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</a:t>
            </a:r>
            <a:endParaRPr lang="es-AR" sz="28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885AB4B-2D08-FDF2-0859-22BF0D7C93E9}"/>
              </a:ext>
            </a:extLst>
          </p:cNvPr>
          <p:cNvSpPr/>
          <p:nvPr/>
        </p:nvSpPr>
        <p:spPr>
          <a:xfrm>
            <a:off x="57944" y="472791"/>
            <a:ext cx="4749545" cy="3678111"/>
          </a:xfrm>
          <a:prstGeom prst="rect">
            <a:avLst/>
          </a:prstGeom>
          <a:solidFill>
            <a:srgbClr val="98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48BE1C-A3D1-770D-6894-28D9A88FB09D}"/>
              </a:ext>
            </a:extLst>
          </p:cNvPr>
          <p:cNvSpPr txBox="1"/>
          <p:nvPr/>
        </p:nvSpPr>
        <p:spPr>
          <a:xfrm>
            <a:off x="139060" y="503877"/>
            <a:ext cx="26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Turnos pendientes</a:t>
            </a:r>
            <a:endParaRPr lang="es-AR" sz="2400" dirty="0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E171B520-9EBA-4246-B710-36B0BC459B75}"/>
              </a:ext>
            </a:extLst>
          </p:cNvPr>
          <p:cNvSpPr/>
          <p:nvPr/>
        </p:nvSpPr>
        <p:spPr>
          <a:xfrm>
            <a:off x="308666" y="99327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C307C45-C125-1415-794B-9331C4F9854B}"/>
              </a:ext>
            </a:extLst>
          </p:cNvPr>
          <p:cNvSpPr/>
          <p:nvPr/>
        </p:nvSpPr>
        <p:spPr>
          <a:xfrm>
            <a:off x="308666" y="1595638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42FBD12-8ADC-0569-95B8-6067CC1400A5}"/>
              </a:ext>
            </a:extLst>
          </p:cNvPr>
          <p:cNvSpPr/>
          <p:nvPr/>
        </p:nvSpPr>
        <p:spPr>
          <a:xfrm>
            <a:off x="308665" y="188382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411E54C1-B178-3E99-453B-D2DE35037670}"/>
              </a:ext>
            </a:extLst>
          </p:cNvPr>
          <p:cNvSpPr/>
          <p:nvPr/>
        </p:nvSpPr>
        <p:spPr>
          <a:xfrm>
            <a:off x="308666" y="2168724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BCE81BD-7D37-FF57-9B90-1C7BD62E0026}"/>
              </a:ext>
            </a:extLst>
          </p:cNvPr>
          <p:cNvSpPr/>
          <p:nvPr/>
        </p:nvSpPr>
        <p:spPr>
          <a:xfrm>
            <a:off x="308665" y="129445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F483685-FFE4-00C7-2420-E25E0C9620B9}"/>
              </a:ext>
            </a:extLst>
          </p:cNvPr>
          <p:cNvSpPr/>
          <p:nvPr/>
        </p:nvSpPr>
        <p:spPr>
          <a:xfrm>
            <a:off x="308665" y="246062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hlinkClick r:id="rId2" action="ppaction://hlinksldjump"/>
            <a:extLst>
              <a:ext uri="{FF2B5EF4-FFF2-40B4-BE49-F238E27FC236}">
                <a16:creationId xmlns:a16="http://schemas.microsoft.com/office/drawing/2014/main" id="{E3DC7686-EBC7-170A-F7E3-C44B2EDE9AE8}"/>
              </a:ext>
            </a:extLst>
          </p:cNvPr>
          <p:cNvSpPr/>
          <p:nvPr/>
        </p:nvSpPr>
        <p:spPr>
          <a:xfrm>
            <a:off x="2830641" y="789743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Crear turno</a:t>
            </a:r>
            <a:endParaRPr lang="es-AR" dirty="0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D450BBC-0D94-BF92-2FB5-CA7B84CF83B7}"/>
              </a:ext>
            </a:extLst>
          </p:cNvPr>
          <p:cNvSpPr/>
          <p:nvPr/>
        </p:nvSpPr>
        <p:spPr>
          <a:xfrm>
            <a:off x="2830641" y="1664500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Modificar turno</a:t>
            </a:r>
            <a:endParaRPr lang="es-AR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21F7142-8EAF-B376-83A7-4F87E310BCF3}"/>
              </a:ext>
            </a:extLst>
          </p:cNvPr>
          <p:cNvSpPr/>
          <p:nvPr/>
        </p:nvSpPr>
        <p:spPr>
          <a:xfrm>
            <a:off x="2817503" y="2535658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Eliminar turno</a:t>
            </a:r>
            <a:endParaRPr lang="es-AR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0AE94837-7B07-5F64-28A9-CFD72A9BFCCF}"/>
              </a:ext>
            </a:extLst>
          </p:cNvPr>
          <p:cNvSpPr/>
          <p:nvPr/>
        </p:nvSpPr>
        <p:spPr>
          <a:xfrm>
            <a:off x="2817503" y="3410415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Atrás</a:t>
            </a:r>
            <a:endParaRPr lang="es-AR" dirty="0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81A5E21-4117-1630-4AC1-A1996C3732C6}"/>
              </a:ext>
            </a:extLst>
          </p:cNvPr>
          <p:cNvSpPr/>
          <p:nvPr/>
        </p:nvSpPr>
        <p:spPr>
          <a:xfrm>
            <a:off x="308664" y="2774373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8173A693-9719-9B7B-6CB5-80654327515C}"/>
              </a:ext>
            </a:extLst>
          </p:cNvPr>
          <p:cNvSpPr/>
          <p:nvPr/>
        </p:nvSpPr>
        <p:spPr>
          <a:xfrm>
            <a:off x="308664" y="307151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77A7ED2-C3C6-E2DF-8017-EADA0A3893DD}"/>
              </a:ext>
            </a:extLst>
          </p:cNvPr>
          <p:cNvSpPr/>
          <p:nvPr/>
        </p:nvSpPr>
        <p:spPr>
          <a:xfrm>
            <a:off x="308665" y="3364696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3F64F15-02FE-9AC5-2A1C-70B016931CC8}"/>
              </a:ext>
            </a:extLst>
          </p:cNvPr>
          <p:cNvSpPr/>
          <p:nvPr/>
        </p:nvSpPr>
        <p:spPr>
          <a:xfrm>
            <a:off x="308665" y="36578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56A8EE8-7859-67ED-9D19-FBFBF5B2BFC3}"/>
              </a:ext>
            </a:extLst>
          </p:cNvPr>
          <p:cNvSpPr/>
          <p:nvPr/>
        </p:nvSpPr>
        <p:spPr>
          <a:xfrm>
            <a:off x="308665" y="3940545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963C5FE4-5772-C19D-6C0F-33D7270AA7F6}"/>
              </a:ext>
            </a:extLst>
          </p:cNvPr>
          <p:cNvSpPr/>
          <p:nvPr/>
        </p:nvSpPr>
        <p:spPr>
          <a:xfrm>
            <a:off x="-2761077" y="3994348"/>
            <a:ext cx="235974" cy="24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F7FD92A8-C9AB-433C-136E-DB3EC2E3F34F}"/>
              </a:ext>
            </a:extLst>
          </p:cNvPr>
          <p:cNvCxnSpPr>
            <a:cxnSpLocks/>
            <a:stCxn id="26" idx="6"/>
          </p:cNvCxnSpPr>
          <p:nvPr/>
        </p:nvCxnSpPr>
        <p:spPr>
          <a:xfrm flipV="1">
            <a:off x="-2525103" y="3860139"/>
            <a:ext cx="1194620" cy="25883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B29923A7-7BBD-9094-9377-53AFDEA7BC1C}"/>
              </a:ext>
            </a:extLst>
          </p:cNvPr>
          <p:cNvCxnSpPr>
            <a:cxnSpLocks/>
          </p:cNvCxnSpPr>
          <p:nvPr/>
        </p:nvCxnSpPr>
        <p:spPr>
          <a:xfrm flipV="1">
            <a:off x="-1330483" y="3430159"/>
            <a:ext cx="1121927" cy="42998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ángulo 28">
            <a:extLst>
              <a:ext uri="{FF2B5EF4-FFF2-40B4-BE49-F238E27FC236}">
                <a16:creationId xmlns:a16="http://schemas.microsoft.com/office/drawing/2014/main" id="{33F10F16-2115-7100-639A-F414E2304170}"/>
              </a:ext>
            </a:extLst>
          </p:cNvPr>
          <p:cNvSpPr/>
          <p:nvPr/>
        </p:nvSpPr>
        <p:spPr>
          <a:xfrm>
            <a:off x="5588000" y="249167"/>
            <a:ext cx="6337240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D85FFEA-F590-29FA-8FFB-F1E82D502850}"/>
              </a:ext>
            </a:extLst>
          </p:cNvPr>
          <p:cNvSpPr txBox="1"/>
          <p:nvPr/>
        </p:nvSpPr>
        <p:spPr>
          <a:xfrm>
            <a:off x="5750618" y="531608"/>
            <a:ext cx="2242278" cy="461665"/>
          </a:xfrm>
          <a:prstGeom prst="rect">
            <a:avLst/>
          </a:prstGeom>
          <a:solidFill>
            <a:schemeClr val="bg1">
              <a:alpha val="45000"/>
            </a:schemeClr>
          </a:solidFill>
        </p:spPr>
        <p:txBody>
          <a:bodyPr wrap="square" rtlCol="0">
            <a:spAutoFit/>
          </a:bodyPr>
          <a:lstStyle/>
          <a:p>
            <a:r>
              <a:rPr lang="es-MX" sz="2400" dirty="0"/>
              <a:t>Nuevo Turno</a:t>
            </a:r>
            <a:endParaRPr lang="es-AR" sz="2400" dirty="0"/>
          </a:p>
        </p:txBody>
      </p:sp>
      <p:grpSp>
        <p:nvGrpSpPr>
          <p:cNvPr id="31" name="Grupo 30">
            <a:extLst>
              <a:ext uri="{FF2B5EF4-FFF2-40B4-BE49-F238E27FC236}">
                <a16:creationId xmlns:a16="http://schemas.microsoft.com/office/drawing/2014/main" id="{617E5B13-4B96-273C-2CEE-91A26C04161B}"/>
              </a:ext>
            </a:extLst>
          </p:cNvPr>
          <p:cNvGrpSpPr/>
          <p:nvPr/>
        </p:nvGrpSpPr>
        <p:grpSpPr>
          <a:xfrm>
            <a:off x="5767265" y="1281030"/>
            <a:ext cx="5064055" cy="703884"/>
            <a:chOff x="5788397" y="947577"/>
            <a:chExt cx="5064055" cy="703884"/>
          </a:xfrm>
        </p:grpSpPr>
        <p:sp>
          <p:nvSpPr>
            <p:cNvPr id="32" name="Rectángulo: esquinas redondeadas 31">
              <a:extLst>
                <a:ext uri="{FF2B5EF4-FFF2-40B4-BE49-F238E27FC236}">
                  <a16:creationId xmlns:a16="http://schemas.microsoft.com/office/drawing/2014/main" id="{2BE57C44-A8BF-31CD-1A63-6FDBC587C46D}"/>
                </a:ext>
              </a:extLst>
            </p:cNvPr>
            <p:cNvSpPr/>
            <p:nvPr/>
          </p:nvSpPr>
          <p:spPr>
            <a:xfrm>
              <a:off x="5806865" y="1282129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Nombre del paciente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38EC5E95-1732-8F33-C353-0B93A3709EF8}"/>
                </a:ext>
              </a:extLst>
            </p:cNvPr>
            <p:cNvSpPr txBox="1"/>
            <p:nvPr/>
          </p:nvSpPr>
          <p:spPr>
            <a:xfrm>
              <a:off x="5788397" y="947577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Nombre del paciente:</a:t>
              </a:r>
              <a:endParaRPr lang="es-AR" dirty="0"/>
            </a:p>
          </p:txBody>
        </p:sp>
      </p:grp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62F82340-9919-7CAF-8116-A545D9B209A9}"/>
              </a:ext>
            </a:extLst>
          </p:cNvPr>
          <p:cNvSpPr/>
          <p:nvPr/>
        </p:nvSpPr>
        <p:spPr>
          <a:xfrm>
            <a:off x="5804479" y="2658933"/>
            <a:ext cx="5045587" cy="36933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chemeClr val="bg2">
                    <a:lumMod val="75000"/>
                  </a:schemeClr>
                </a:solidFill>
              </a:rPr>
              <a:t>Profesional médico</a:t>
            </a:r>
            <a:endParaRPr lang="es-AR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B652DF6-A776-18F0-F10B-9499D294AF6F}"/>
              </a:ext>
            </a:extLst>
          </p:cNvPr>
          <p:cNvSpPr txBox="1"/>
          <p:nvPr/>
        </p:nvSpPr>
        <p:spPr>
          <a:xfrm>
            <a:off x="5750618" y="2289601"/>
            <a:ext cx="384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Nombre del profesional:</a:t>
            </a:r>
            <a:endParaRPr lang="es-AR" dirty="0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C21F17B-98A7-E737-024A-8C3619AF4748}"/>
              </a:ext>
            </a:extLst>
          </p:cNvPr>
          <p:cNvSpPr/>
          <p:nvPr/>
        </p:nvSpPr>
        <p:spPr>
          <a:xfrm>
            <a:off x="5771750" y="5841217"/>
            <a:ext cx="2095840" cy="64808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Agregar</a:t>
            </a:r>
            <a:endParaRPr lang="es-AR" sz="2000" dirty="0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A6282EF6-5E14-2F86-5B4F-AB8D0FDCA039}"/>
              </a:ext>
            </a:extLst>
          </p:cNvPr>
          <p:cNvSpPr/>
          <p:nvPr/>
        </p:nvSpPr>
        <p:spPr>
          <a:xfrm>
            <a:off x="8051340" y="5831580"/>
            <a:ext cx="2095840" cy="64808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</a:t>
            </a:r>
            <a:endParaRPr lang="es-AR" sz="2000" dirty="0"/>
          </a:p>
        </p:txBody>
      </p:sp>
      <p:grpSp>
        <p:nvGrpSpPr>
          <p:cNvPr id="59" name="Grupo 58">
            <a:extLst>
              <a:ext uri="{FF2B5EF4-FFF2-40B4-BE49-F238E27FC236}">
                <a16:creationId xmlns:a16="http://schemas.microsoft.com/office/drawing/2014/main" id="{E4A9959C-23FC-45ED-32D0-AE3C937582BD}"/>
              </a:ext>
            </a:extLst>
          </p:cNvPr>
          <p:cNvGrpSpPr/>
          <p:nvPr/>
        </p:nvGrpSpPr>
        <p:grpSpPr>
          <a:xfrm>
            <a:off x="5771030" y="3272603"/>
            <a:ext cx="5099448" cy="687942"/>
            <a:chOff x="5755093" y="2240776"/>
            <a:chExt cx="5099448" cy="687942"/>
          </a:xfrm>
        </p:grpSpPr>
        <p:grpSp>
          <p:nvGrpSpPr>
            <p:cNvPr id="37" name="Grupo 36">
              <a:extLst>
                <a:ext uri="{FF2B5EF4-FFF2-40B4-BE49-F238E27FC236}">
                  <a16:creationId xmlns:a16="http://schemas.microsoft.com/office/drawing/2014/main" id="{9D4F30AC-13B5-B597-9A81-26FE3868C00B}"/>
                </a:ext>
              </a:extLst>
            </p:cNvPr>
            <p:cNvGrpSpPr/>
            <p:nvPr/>
          </p:nvGrpSpPr>
          <p:grpSpPr>
            <a:xfrm>
              <a:off x="5755093" y="2240776"/>
              <a:ext cx="5099448" cy="687942"/>
              <a:chOff x="5771750" y="982267"/>
              <a:chExt cx="5099448" cy="687942"/>
            </a:xfrm>
          </p:grpSpPr>
          <p:sp>
            <p:nvSpPr>
              <p:cNvPr id="38" name="Rectángulo: esquinas redondeadas 37">
                <a:extLst>
                  <a:ext uri="{FF2B5EF4-FFF2-40B4-BE49-F238E27FC236}">
                    <a16:creationId xmlns:a16="http://schemas.microsoft.com/office/drawing/2014/main" id="{1672043E-47BD-5535-AFE4-582E5B1BB378}"/>
                  </a:ext>
                </a:extLst>
              </p:cNvPr>
              <p:cNvSpPr/>
              <p:nvPr/>
            </p:nvSpPr>
            <p:spPr>
              <a:xfrm>
                <a:off x="5825611" y="1300877"/>
                <a:ext cx="5045587" cy="36933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s-MX" dirty="0">
                    <a:solidFill>
                      <a:schemeClr val="bg2">
                        <a:lumMod val="75000"/>
                      </a:schemeClr>
                    </a:solidFill>
                  </a:rPr>
                  <a:t>Seleccione una fecha</a:t>
                </a:r>
                <a:endParaRPr lang="es-AR" dirty="0">
                  <a:solidFill>
                    <a:schemeClr val="bg2">
                      <a:lumMod val="75000"/>
                    </a:schemeClr>
                  </a:solidFill>
                </a:endParaRPr>
              </a:p>
            </p:txBody>
          </p:sp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5A6A9EAC-9F1C-2422-9871-558FC55E1BF6}"/>
                  </a:ext>
                </a:extLst>
              </p:cNvPr>
              <p:cNvSpPr txBox="1"/>
              <p:nvPr/>
            </p:nvSpPr>
            <p:spPr>
              <a:xfrm>
                <a:off x="5771750" y="982267"/>
                <a:ext cx="38409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Fecha del turno:</a:t>
                </a:r>
                <a:endParaRPr lang="es-AR" dirty="0"/>
              </a:p>
            </p:txBody>
          </p:sp>
        </p:grpSp>
        <p:sp>
          <p:nvSpPr>
            <p:cNvPr id="55" name="Triángulo isósceles 54">
              <a:extLst>
                <a:ext uri="{FF2B5EF4-FFF2-40B4-BE49-F238E27FC236}">
                  <a16:creationId xmlns:a16="http://schemas.microsoft.com/office/drawing/2014/main" id="{AA209EBE-7E1C-3E02-909E-FDEB09FCE451}"/>
                </a:ext>
              </a:extLst>
            </p:cNvPr>
            <p:cNvSpPr/>
            <p:nvPr/>
          </p:nvSpPr>
          <p:spPr>
            <a:xfrm rot="10800000">
              <a:off x="10551886" y="2697616"/>
              <a:ext cx="130628" cy="76757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Grupo 39">
            <a:extLst>
              <a:ext uri="{FF2B5EF4-FFF2-40B4-BE49-F238E27FC236}">
                <a16:creationId xmlns:a16="http://schemas.microsoft.com/office/drawing/2014/main" id="{E327DD72-8D69-9819-515C-0A43FF5D2EC1}"/>
              </a:ext>
            </a:extLst>
          </p:cNvPr>
          <p:cNvGrpSpPr/>
          <p:nvPr/>
        </p:nvGrpSpPr>
        <p:grpSpPr>
          <a:xfrm>
            <a:off x="5750618" y="4243597"/>
            <a:ext cx="5099448" cy="720319"/>
            <a:chOff x="5771750" y="1342234"/>
            <a:chExt cx="5099448" cy="720319"/>
          </a:xfrm>
        </p:grpSpPr>
        <p:sp>
          <p:nvSpPr>
            <p:cNvPr id="41" name="Rectángulo: esquinas redondeadas 40">
              <a:extLst>
                <a:ext uri="{FF2B5EF4-FFF2-40B4-BE49-F238E27FC236}">
                  <a16:creationId xmlns:a16="http://schemas.microsoft.com/office/drawing/2014/main" id="{8E56F7FF-F41B-BEFA-6163-4C8467A1DFC6}"/>
                </a:ext>
              </a:extLst>
            </p:cNvPr>
            <p:cNvSpPr/>
            <p:nvPr/>
          </p:nvSpPr>
          <p:spPr>
            <a:xfrm>
              <a:off x="5825611" y="1693221"/>
              <a:ext cx="5045587" cy="36933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s-MX" dirty="0">
                  <a:solidFill>
                    <a:schemeClr val="bg2">
                      <a:lumMod val="75000"/>
                    </a:schemeClr>
                  </a:solidFill>
                </a:rPr>
                <a:t>Seleccione un horario</a:t>
              </a:r>
              <a:endParaRPr lang="es-AR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D538A1EE-5BDC-D4CC-17EB-DBF8E9BE515F}"/>
                </a:ext>
              </a:extLst>
            </p:cNvPr>
            <p:cNvSpPr txBox="1"/>
            <p:nvPr/>
          </p:nvSpPr>
          <p:spPr>
            <a:xfrm>
              <a:off x="5771750" y="1342234"/>
              <a:ext cx="38409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dirty="0"/>
                <a:t>Horario del turno:</a:t>
              </a:r>
              <a:endParaRPr lang="es-AR" dirty="0"/>
            </a:p>
          </p:txBody>
        </p:sp>
      </p:grpSp>
      <p:sp>
        <p:nvSpPr>
          <p:cNvPr id="56" name="Triángulo isósceles 55">
            <a:extLst>
              <a:ext uri="{FF2B5EF4-FFF2-40B4-BE49-F238E27FC236}">
                <a16:creationId xmlns:a16="http://schemas.microsoft.com/office/drawing/2014/main" id="{AF79CCE2-5139-9CE3-2D05-325558A77B2B}"/>
              </a:ext>
            </a:extLst>
          </p:cNvPr>
          <p:cNvSpPr/>
          <p:nvPr/>
        </p:nvSpPr>
        <p:spPr>
          <a:xfrm rot="10800000">
            <a:off x="10567823" y="4764810"/>
            <a:ext cx="130628" cy="76757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537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567C-1E4E-B9F9-FD70-07EFCCE4F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478" y="378907"/>
            <a:ext cx="5257800" cy="722670"/>
          </a:xfrm>
        </p:spPr>
        <p:txBody>
          <a:bodyPr>
            <a:normAutofit/>
          </a:bodyPr>
          <a:lstStyle/>
          <a:p>
            <a:r>
              <a:rPr lang="es-MX" b="1" dirty="0">
                <a:solidFill>
                  <a:schemeClr val="accent5"/>
                </a:solidFill>
              </a:rPr>
              <a:t>Objetivo del proyecto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4871305-821B-891A-7DD9-8C6CE40F3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478" y="1100496"/>
            <a:ext cx="11779044" cy="1020814"/>
          </a:xfrm>
        </p:spPr>
        <p:txBody>
          <a:bodyPr/>
          <a:lstStyle/>
          <a:p>
            <a:pPr marL="0" indent="0">
              <a:buNone/>
            </a:pPr>
            <a:r>
              <a:rPr lang="es-MX" dirty="0"/>
              <a:t>Crear una página web para administrar los datos y turnos de un policonsultorio médico de Campana, Buenos Aires.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EF3747D-3E38-662D-0300-5F5E335D51EF}"/>
              </a:ext>
            </a:extLst>
          </p:cNvPr>
          <p:cNvSpPr txBox="1">
            <a:spLocks/>
          </p:cNvSpPr>
          <p:nvPr/>
        </p:nvSpPr>
        <p:spPr>
          <a:xfrm>
            <a:off x="206478" y="2114477"/>
            <a:ext cx="2478959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>
                <a:solidFill>
                  <a:schemeClr val="accent5"/>
                </a:solidFill>
              </a:rPr>
              <a:t>Alcance</a:t>
            </a:r>
            <a:endParaRPr lang="es-AR" b="1" dirty="0">
              <a:solidFill>
                <a:schemeClr val="accent5"/>
              </a:solidFill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3897BF96-2698-FD9B-C4E2-AD71763686FE}"/>
              </a:ext>
            </a:extLst>
          </p:cNvPr>
          <p:cNvSpPr txBox="1">
            <a:spLocks/>
          </p:cNvSpPr>
          <p:nvPr/>
        </p:nvSpPr>
        <p:spPr>
          <a:xfrm>
            <a:off x="206478" y="3028877"/>
            <a:ext cx="12192000" cy="36391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La página contará con diferentes interfaces de usuario para los distintos roles del policonsultorio.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El sistema tendrá almacenado todos los datos relevantes para el recinto.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Permite la integración de cualquier persona que desee ser atendida dentro del policonsultorio, así posea o no obra social, y el ingreso de cualquier nuevo profesional de la salud que sea contratado por el establecimiento.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3000" dirty="0"/>
              <a:t> Los pacientes solo podrán obtener un turno con un profesional si se acercan al policonsultorio. 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5320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D78CF-C67B-978D-0654-6B58A16F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AE8DF6D7-D473-D1B6-BC39-BF655B923A87}"/>
              </a:ext>
            </a:extLst>
          </p:cNvPr>
          <p:cNvSpPr/>
          <p:nvPr/>
        </p:nvSpPr>
        <p:spPr>
          <a:xfrm>
            <a:off x="863628" y="1582148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Pacientes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B8137FF-3B5E-7289-CF5A-61FF22BE49F1}"/>
              </a:ext>
            </a:extLst>
          </p:cNvPr>
          <p:cNvSpPr/>
          <p:nvPr/>
        </p:nvSpPr>
        <p:spPr>
          <a:xfrm>
            <a:off x="863628" y="2707941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Turnos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8641EDF8-B718-DDD2-7E24-E19055442FF3}"/>
              </a:ext>
            </a:extLst>
          </p:cNvPr>
          <p:cNvSpPr/>
          <p:nvPr/>
        </p:nvSpPr>
        <p:spPr>
          <a:xfrm>
            <a:off x="863628" y="3833734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Agendas Médicas </a:t>
            </a:r>
            <a:endParaRPr lang="es-AR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15DB780B-C8BA-1CB5-7CCF-396C3C710ACA}"/>
              </a:ext>
            </a:extLst>
          </p:cNvPr>
          <p:cNvSpPr/>
          <p:nvPr/>
        </p:nvSpPr>
        <p:spPr>
          <a:xfrm>
            <a:off x="863628" y="4959527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476CB7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>
                <a:solidFill>
                  <a:schemeClr val="tx1"/>
                </a:solidFill>
              </a:rPr>
              <a:t>Cerrar Sesión</a:t>
            </a:r>
            <a:endParaRPr lang="es-AR" sz="2800" dirty="0">
              <a:solidFill>
                <a:schemeClr val="tx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48E5585-BFF5-988F-82D7-B5B80A30CFD4}"/>
              </a:ext>
            </a:extLst>
          </p:cNvPr>
          <p:cNvSpPr txBox="1"/>
          <p:nvPr/>
        </p:nvSpPr>
        <p:spPr>
          <a:xfrm>
            <a:off x="6829553" y="2199094"/>
            <a:ext cx="489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Agendas Médicas</a:t>
            </a:r>
            <a:endParaRPr lang="es-AR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2ED98B3-C407-61BD-39E6-4DC1465B21C5}"/>
              </a:ext>
            </a:extLst>
          </p:cNvPr>
          <p:cNvSpPr/>
          <p:nvPr/>
        </p:nvSpPr>
        <p:spPr>
          <a:xfrm>
            <a:off x="6887497" y="2707941"/>
            <a:ext cx="4749545" cy="3678111"/>
          </a:xfrm>
          <a:prstGeom prst="rect">
            <a:avLst/>
          </a:prstGeom>
          <a:solidFill>
            <a:srgbClr val="98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B6C42F0-CB1D-F925-8D7A-9B004889991D}"/>
              </a:ext>
            </a:extLst>
          </p:cNvPr>
          <p:cNvSpPr txBox="1"/>
          <p:nvPr/>
        </p:nvSpPr>
        <p:spPr>
          <a:xfrm>
            <a:off x="6968613" y="2739027"/>
            <a:ext cx="26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Profesionales</a:t>
            </a:r>
            <a:endParaRPr lang="es-AR" sz="24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5A041E8-DFC7-3DED-DBC3-7C283B8DA192}"/>
              </a:ext>
            </a:extLst>
          </p:cNvPr>
          <p:cNvSpPr/>
          <p:nvPr/>
        </p:nvSpPr>
        <p:spPr>
          <a:xfrm>
            <a:off x="7138219" y="322842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AC5D253-7A70-3A29-1CCB-F604081B39F7}"/>
              </a:ext>
            </a:extLst>
          </p:cNvPr>
          <p:cNvSpPr/>
          <p:nvPr/>
        </p:nvSpPr>
        <p:spPr>
          <a:xfrm>
            <a:off x="7138219" y="3830788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2926810B-FA69-3460-55C2-82F10617CE31}"/>
              </a:ext>
            </a:extLst>
          </p:cNvPr>
          <p:cNvSpPr/>
          <p:nvPr/>
        </p:nvSpPr>
        <p:spPr>
          <a:xfrm>
            <a:off x="7138218" y="411897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DA1003F2-E727-4708-26E9-4BD791053E8D}"/>
              </a:ext>
            </a:extLst>
          </p:cNvPr>
          <p:cNvSpPr/>
          <p:nvPr/>
        </p:nvSpPr>
        <p:spPr>
          <a:xfrm>
            <a:off x="7138219" y="4403874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57F8FF4C-A967-7E00-0E0C-D0A2E377838C}"/>
              </a:ext>
            </a:extLst>
          </p:cNvPr>
          <p:cNvSpPr/>
          <p:nvPr/>
        </p:nvSpPr>
        <p:spPr>
          <a:xfrm>
            <a:off x="7138218" y="352960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22B419F9-3DF7-0A24-8847-13B87380CC96}"/>
              </a:ext>
            </a:extLst>
          </p:cNvPr>
          <p:cNvSpPr/>
          <p:nvPr/>
        </p:nvSpPr>
        <p:spPr>
          <a:xfrm>
            <a:off x="7138218" y="469577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FEDFBB6-B6B1-BE92-51A4-072FFB31DB6D}"/>
              </a:ext>
            </a:extLst>
          </p:cNvPr>
          <p:cNvSpPr/>
          <p:nvPr/>
        </p:nvSpPr>
        <p:spPr>
          <a:xfrm>
            <a:off x="9660194" y="3899650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agenda del médico</a:t>
            </a:r>
            <a:endParaRPr lang="es-AR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46A55026-C27B-471B-7F41-7615CFE2F8E9}"/>
              </a:ext>
            </a:extLst>
          </p:cNvPr>
          <p:cNvSpPr/>
          <p:nvPr/>
        </p:nvSpPr>
        <p:spPr>
          <a:xfrm>
            <a:off x="7138217" y="5009523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65E70364-73EF-1E8C-4686-6367DF23ED69}"/>
              </a:ext>
            </a:extLst>
          </p:cNvPr>
          <p:cNvSpPr/>
          <p:nvPr/>
        </p:nvSpPr>
        <p:spPr>
          <a:xfrm>
            <a:off x="7138217" y="530666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A752BB7F-9DB4-9DEB-BB24-514819F56E78}"/>
              </a:ext>
            </a:extLst>
          </p:cNvPr>
          <p:cNvSpPr/>
          <p:nvPr/>
        </p:nvSpPr>
        <p:spPr>
          <a:xfrm>
            <a:off x="7138218" y="5599846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99DF15A0-3592-CC8E-79D8-E93962E4D05A}"/>
              </a:ext>
            </a:extLst>
          </p:cNvPr>
          <p:cNvSpPr/>
          <p:nvPr/>
        </p:nvSpPr>
        <p:spPr>
          <a:xfrm>
            <a:off x="7138218" y="58930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A7E5429E-E284-580F-2CC9-73B4201298DA}"/>
              </a:ext>
            </a:extLst>
          </p:cNvPr>
          <p:cNvSpPr/>
          <p:nvPr/>
        </p:nvSpPr>
        <p:spPr>
          <a:xfrm>
            <a:off x="7138218" y="6175695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AC5717ED-2A4E-6E3E-B945-3BE05D03E032}"/>
              </a:ext>
            </a:extLst>
          </p:cNvPr>
          <p:cNvSpPr/>
          <p:nvPr/>
        </p:nvSpPr>
        <p:spPr>
          <a:xfrm>
            <a:off x="4233635" y="4171850"/>
            <a:ext cx="235974" cy="24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C2849D58-E75B-F70B-226C-3F9BA6FA6BDC}"/>
              </a:ext>
            </a:extLst>
          </p:cNvPr>
          <p:cNvCxnSpPr>
            <a:cxnSpLocks/>
            <a:stCxn id="24" idx="6"/>
          </p:cNvCxnSpPr>
          <p:nvPr/>
        </p:nvCxnSpPr>
        <p:spPr>
          <a:xfrm>
            <a:off x="4469609" y="4296475"/>
            <a:ext cx="119462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BCEC929-43EE-6ADB-4BF2-084A5713AB39}"/>
              </a:ext>
            </a:extLst>
          </p:cNvPr>
          <p:cNvCxnSpPr>
            <a:cxnSpLocks/>
            <a:endCxn id="2" idx="1"/>
          </p:cNvCxnSpPr>
          <p:nvPr/>
        </p:nvCxnSpPr>
        <p:spPr>
          <a:xfrm flipV="1">
            <a:off x="5664229" y="2460704"/>
            <a:ext cx="1165324" cy="183577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A9845C97-525B-B805-43B6-E09396A2DD4C}"/>
              </a:ext>
            </a:extLst>
          </p:cNvPr>
          <p:cNvSpPr txBox="1"/>
          <p:nvPr/>
        </p:nvSpPr>
        <p:spPr>
          <a:xfrm>
            <a:off x="6968613" y="1068793"/>
            <a:ext cx="3787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Y puede consultar las agendas de los profesionales médicos.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7637620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58E53F-6766-9682-86CB-F6A5AB593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2C4A462-D000-784D-6B02-CD5C13009CF2}"/>
              </a:ext>
            </a:extLst>
          </p:cNvPr>
          <p:cNvSpPr/>
          <p:nvPr/>
        </p:nvSpPr>
        <p:spPr>
          <a:xfrm>
            <a:off x="-5965925" y="2236456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Pacientes</a:t>
            </a:r>
            <a:endParaRPr lang="es-AR" sz="28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B0FEAE1E-F462-FCBB-BF0B-3A32C85F3F7C}"/>
              </a:ext>
            </a:extLst>
          </p:cNvPr>
          <p:cNvSpPr/>
          <p:nvPr/>
        </p:nvSpPr>
        <p:spPr>
          <a:xfrm>
            <a:off x="-5965925" y="3362249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Turnos</a:t>
            </a:r>
            <a:endParaRPr lang="es-AR" sz="28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0CEA02D7-C755-725F-F52E-6E2A6243CDE5}"/>
              </a:ext>
            </a:extLst>
          </p:cNvPr>
          <p:cNvSpPr/>
          <p:nvPr/>
        </p:nvSpPr>
        <p:spPr>
          <a:xfrm>
            <a:off x="-5965925" y="4488042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006C50"/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Agendas Médicas </a:t>
            </a:r>
            <a:endParaRPr lang="es-AR" sz="28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F1C8C5C5-EC8D-894A-8A0A-5641372279CE}"/>
              </a:ext>
            </a:extLst>
          </p:cNvPr>
          <p:cNvSpPr/>
          <p:nvPr/>
        </p:nvSpPr>
        <p:spPr>
          <a:xfrm>
            <a:off x="-5965925" y="5613835"/>
            <a:ext cx="3805084" cy="884903"/>
          </a:xfrm>
          <a:prstGeom prst="roundRect">
            <a:avLst>
              <a:gd name="adj" fmla="val 35000"/>
            </a:avLst>
          </a:prstGeom>
          <a:solidFill>
            <a:srgbClr val="476CB7">
              <a:alpha val="60000"/>
            </a:srgbClr>
          </a:solidFill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/>
              <a:t>Cerrar Sesión</a:t>
            </a:r>
            <a:endParaRPr lang="es-AR" sz="28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00C8BA2-025E-A248-7859-1F0DBEBBDE97}"/>
              </a:ext>
            </a:extLst>
          </p:cNvPr>
          <p:cNvSpPr txBox="1"/>
          <p:nvPr/>
        </p:nvSpPr>
        <p:spPr>
          <a:xfrm>
            <a:off x="0" y="17685"/>
            <a:ext cx="4891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Agendas Médicas</a:t>
            </a:r>
            <a:endParaRPr lang="es-AR" sz="28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99001AD-8CD8-7A76-A83B-0C944BEBE167}"/>
              </a:ext>
            </a:extLst>
          </p:cNvPr>
          <p:cNvSpPr/>
          <p:nvPr/>
        </p:nvSpPr>
        <p:spPr>
          <a:xfrm>
            <a:off x="0" y="569041"/>
            <a:ext cx="4749545" cy="3678111"/>
          </a:xfrm>
          <a:prstGeom prst="rect">
            <a:avLst/>
          </a:prstGeom>
          <a:solidFill>
            <a:srgbClr val="98D8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9741D5-3B1F-AC88-0854-66FEE03206D4}"/>
              </a:ext>
            </a:extLst>
          </p:cNvPr>
          <p:cNvSpPr txBox="1"/>
          <p:nvPr/>
        </p:nvSpPr>
        <p:spPr>
          <a:xfrm>
            <a:off x="81116" y="600127"/>
            <a:ext cx="26784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Profesionales</a:t>
            </a:r>
            <a:endParaRPr lang="es-AR" sz="2400" dirty="0"/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ECDDA1B-FA26-79F6-7E5A-9FBB2F6F99EE}"/>
              </a:ext>
            </a:extLst>
          </p:cNvPr>
          <p:cNvSpPr/>
          <p:nvPr/>
        </p:nvSpPr>
        <p:spPr>
          <a:xfrm>
            <a:off x="250722" y="108952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FFAD3F0-10A9-35BD-595A-FACDAF964601}"/>
              </a:ext>
            </a:extLst>
          </p:cNvPr>
          <p:cNvSpPr/>
          <p:nvPr/>
        </p:nvSpPr>
        <p:spPr>
          <a:xfrm>
            <a:off x="250722" y="1691888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BAFC8DB5-FE36-E740-9435-963C6AFA6D35}"/>
              </a:ext>
            </a:extLst>
          </p:cNvPr>
          <p:cNvSpPr/>
          <p:nvPr/>
        </p:nvSpPr>
        <p:spPr>
          <a:xfrm>
            <a:off x="250721" y="1980073"/>
            <a:ext cx="1725562" cy="45719"/>
          </a:xfrm>
          <a:prstGeom prst="roundRec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2C85F832-1E87-0E7B-C373-B3E75F5672A6}"/>
              </a:ext>
            </a:extLst>
          </p:cNvPr>
          <p:cNvSpPr/>
          <p:nvPr/>
        </p:nvSpPr>
        <p:spPr>
          <a:xfrm>
            <a:off x="250722" y="2264974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F80AA15-A34D-964C-22C6-AA5B6E424184}"/>
              </a:ext>
            </a:extLst>
          </p:cNvPr>
          <p:cNvSpPr/>
          <p:nvPr/>
        </p:nvSpPr>
        <p:spPr>
          <a:xfrm>
            <a:off x="250721" y="139070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AF3E0288-6986-06FC-C181-EFE153A326C8}"/>
              </a:ext>
            </a:extLst>
          </p:cNvPr>
          <p:cNvSpPr/>
          <p:nvPr/>
        </p:nvSpPr>
        <p:spPr>
          <a:xfrm>
            <a:off x="250721" y="255687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7A9ADF43-438F-7130-5732-58FDF2A671A4}"/>
              </a:ext>
            </a:extLst>
          </p:cNvPr>
          <p:cNvSpPr/>
          <p:nvPr/>
        </p:nvSpPr>
        <p:spPr>
          <a:xfrm>
            <a:off x="2534415" y="1619439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Ver agenda del médico</a:t>
            </a:r>
            <a:endParaRPr lang="es-AR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8FD3493B-1CE0-98E9-0445-3D0FCECDEB1D}"/>
              </a:ext>
            </a:extLst>
          </p:cNvPr>
          <p:cNvSpPr/>
          <p:nvPr/>
        </p:nvSpPr>
        <p:spPr>
          <a:xfrm>
            <a:off x="250720" y="2870623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93CB3D27-3AE4-60AB-80F0-C4A5F32E922F}"/>
              </a:ext>
            </a:extLst>
          </p:cNvPr>
          <p:cNvSpPr/>
          <p:nvPr/>
        </p:nvSpPr>
        <p:spPr>
          <a:xfrm>
            <a:off x="250720" y="316776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9B0EDC5-44E1-FC84-AD33-30BE876B2FD1}"/>
              </a:ext>
            </a:extLst>
          </p:cNvPr>
          <p:cNvSpPr/>
          <p:nvPr/>
        </p:nvSpPr>
        <p:spPr>
          <a:xfrm>
            <a:off x="250721" y="3460946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F80EF51D-6075-CD35-492D-21E844594195}"/>
              </a:ext>
            </a:extLst>
          </p:cNvPr>
          <p:cNvSpPr/>
          <p:nvPr/>
        </p:nvSpPr>
        <p:spPr>
          <a:xfrm>
            <a:off x="250721" y="37541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73DF90D3-76FC-2742-93D1-AE194B35F3BC}"/>
              </a:ext>
            </a:extLst>
          </p:cNvPr>
          <p:cNvSpPr/>
          <p:nvPr/>
        </p:nvSpPr>
        <p:spPr>
          <a:xfrm>
            <a:off x="250721" y="4036795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382982E6-A231-8A1F-1B8D-170EF6D297F8}"/>
              </a:ext>
            </a:extLst>
          </p:cNvPr>
          <p:cNvSpPr/>
          <p:nvPr/>
        </p:nvSpPr>
        <p:spPr>
          <a:xfrm>
            <a:off x="-2595918" y="4826158"/>
            <a:ext cx="235974" cy="24924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72385ABA-EB09-ADAB-14C2-08DA6003138C}"/>
              </a:ext>
            </a:extLst>
          </p:cNvPr>
          <p:cNvCxnSpPr>
            <a:cxnSpLocks/>
            <a:stCxn id="24" idx="6"/>
          </p:cNvCxnSpPr>
          <p:nvPr/>
        </p:nvCxnSpPr>
        <p:spPr>
          <a:xfrm flipV="1">
            <a:off x="-2359944" y="4691949"/>
            <a:ext cx="1194620" cy="25883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D5CB98A9-0522-C712-FA56-6FA4D9D0561C}"/>
              </a:ext>
            </a:extLst>
          </p:cNvPr>
          <p:cNvCxnSpPr>
            <a:cxnSpLocks/>
          </p:cNvCxnSpPr>
          <p:nvPr/>
        </p:nvCxnSpPr>
        <p:spPr>
          <a:xfrm flipV="1">
            <a:off x="-1165324" y="3115012"/>
            <a:ext cx="1165324" cy="15769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28A51D-B520-CC40-558C-C7EB7A0B614E}"/>
              </a:ext>
            </a:extLst>
          </p:cNvPr>
          <p:cNvSpPr txBox="1"/>
          <p:nvPr/>
        </p:nvSpPr>
        <p:spPr>
          <a:xfrm>
            <a:off x="139060" y="-1241748"/>
            <a:ext cx="378764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Y puede consultar las agendas de los profesionales médicos.</a:t>
            </a:r>
            <a:endParaRPr lang="es-AR" sz="20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8DE46257-2C5A-B136-2788-376CED6DBFB9}"/>
              </a:ext>
            </a:extLst>
          </p:cNvPr>
          <p:cNvSpPr/>
          <p:nvPr/>
        </p:nvSpPr>
        <p:spPr>
          <a:xfrm>
            <a:off x="5588000" y="249167"/>
            <a:ext cx="6337240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A76C7A2-E0CC-0D31-ECB8-2A30CC1A3E67}"/>
              </a:ext>
            </a:extLst>
          </p:cNvPr>
          <p:cNvSpPr txBox="1"/>
          <p:nvPr/>
        </p:nvSpPr>
        <p:spPr>
          <a:xfrm>
            <a:off x="5703583" y="310072"/>
            <a:ext cx="552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Turnos próximos de [Profesional Médico]</a:t>
            </a:r>
            <a:endParaRPr lang="es-AR" sz="24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5547182-E721-8ED7-B0BB-30E65FFF1623}"/>
              </a:ext>
            </a:extLst>
          </p:cNvPr>
          <p:cNvSpPr txBox="1"/>
          <p:nvPr/>
        </p:nvSpPr>
        <p:spPr>
          <a:xfrm>
            <a:off x="5646332" y="999177"/>
            <a:ext cx="1435764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Paciente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DDE5333-128B-677D-4FD7-68953636800F}"/>
              </a:ext>
            </a:extLst>
          </p:cNvPr>
          <p:cNvSpPr txBox="1"/>
          <p:nvPr/>
        </p:nvSpPr>
        <p:spPr>
          <a:xfrm>
            <a:off x="9568013" y="997195"/>
            <a:ext cx="838455" cy="36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Fecha</a:t>
            </a: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39CFCCD9-96CF-F111-33C8-66AB4AB54141}"/>
              </a:ext>
            </a:extLst>
          </p:cNvPr>
          <p:cNvSpPr txBox="1"/>
          <p:nvPr/>
        </p:nvSpPr>
        <p:spPr>
          <a:xfrm>
            <a:off x="11030839" y="995902"/>
            <a:ext cx="78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Hora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3E69D037-28FB-0C49-2435-03E2EDE707F8}"/>
              </a:ext>
            </a:extLst>
          </p:cNvPr>
          <p:cNvSpPr txBox="1"/>
          <p:nvPr/>
        </p:nvSpPr>
        <p:spPr>
          <a:xfrm>
            <a:off x="8202398" y="995902"/>
            <a:ext cx="784332" cy="3680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DNI</a:t>
            </a:r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09A3B838-B6E8-86B6-82D8-B9C7ADC2A121}"/>
              </a:ext>
            </a:extLst>
          </p:cNvPr>
          <p:cNvSpPr/>
          <p:nvPr/>
        </p:nvSpPr>
        <p:spPr>
          <a:xfrm>
            <a:off x="5703584" y="149892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E66B28E-0F7A-D998-1901-5C24F26A1E3B}"/>
              </a:ext>
            </a:extLst>
          </p:cNvPr>
          <p:cNvSpPr/>
          <p:nvPr/>
        </p:nvSpPr>
        <p:spPr>
          <a:xfrm>
            <a:off x="5703584" y="2101292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1379561B-5500-D6FD-40C3-DE63EDB07DE7}"/>
              </a:ext>
            </a:extLst>
          </p:cNvPr>
          <p:cNvSpPr/>
          <p:nvPr/>
        </p:nvSpPr>
        <p:spPr>
          <a:xfrm>
            <a:off x="5703583" y="2389477"/>
            <a:ext cx="1725562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D923014-9785-61F2-D487-2F57212ABEBE}"/>
              </a:ext>
            </a:extLst>
          </p:cNvPr>
          <p:cNvSpPr/>
          <p:nvPr/>
        </p:nvSpPr>
        <p:spPr>
          <a:xfrm>
            <a:off x="5703584" y="2674378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E9B383F-B4E0-C192-4F4F-18C24C04C3F5}"/>
              </a:ext>
            </a:extLst>
          </p:cNvPr>
          <p:cNvSpPr/>
          <p:nvPr/>
        </p:nvSpPr>
        <p:spPr>
          <a:xfrm>
            <a:off x="5703583" y="180010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26DA7ACC-A9AB-79D7-480B-F53D8ECEDB02}"/>
              </a:ext>
            </a:extLst>
          </p:cNvPr>
          <p:cNvSpPr/>
          <p:nvPr/>
        </p:nvSpPr>
        <p:spPr>
          <a:xfrm>
            <a:off x="5703583" y="2966281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B5A67290-D5D4-ABB1-A36D-12767D18E4A3}"/>
              </a:ext>
            </a:extLst>
          </p:cNvPr>
          <p:cNvSpPr/>
          <p:nvPr/>
        </p:nvSpPr>
        <p:spPr>
          <a:xfrm>
            <a:off x="5703582" y="3280027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D162479C-DACC-796B-C91E-A73663CCFD4C}"/>
              </a:ext>
            </a:extLst>
          </p:cNvPr>
          <p:cNvSpPr/>
          <p:nvPr/>
        </p:nvSpPr>
        <p:spPr>
          <a:xfrm>
            <a:off x="5703582" y="3577167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404543E-71F8-99FB-B80B-F749FA544D3E}"/>
              </a:ext>
            </a:extLst>
          </p:cNvPr>
          <p:cNvSpPr/>
          <p:nvPr/>
        </p:nvSpPr>
        <p:spPr>
          <a:xfrm>
            <a:off x="5703583" y="3870350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7C3194C8-6A8C-10EB-AA29-3497BB9C1F05}"/>
              </a:ext>
            </a:extLst>
          </p:cNvPr>
          <p:cNvSpPr/>
          <p:nvPr/>
        </p:nvSpPr>
        <p:spPr>
          <a:xfrm>
            <a:off x="5703583" y="416353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F14D910D-B36D-50BB-6905-081F4FAC62AF}"/>
              </a:ext>
            </a:extLst>
          </p:cNvPr>
          <p:cNvSpPr/>
          <p:nvPr/>
        </p:nvSpPr>
        <p:spPr>
          <a:xfrm>
            <a:off x="5703583" y="444619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0B4C7B9-6B4B-52DA-1482-63C82E282BA4}"/>
              </a:ext>
            </a:extLst>
          </p:cNvPr>
          <p:cNvSpPr/>
          <p:nvPr/>
        </p:nvSpPr>
        <p:spPr>
          <a:xfrm>
            <a:off x="7895348" y="150890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B775533-5E62-384D-DE1C-0336C40A2533}"/>
              </a:ext>
            </a:extLst>
          </p:cNvPr>
          <p:cNvSpPr/>
          <p:nvPr/>
        </p:nvSpPr>
        <p:spPr>
          <a:xfrm>
            <a:off x="7895348" y="179845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31D565A0-4453-8765-397A-4D628F701C15}"/>
              </a:ext>
            </a:extLst>
          </p:cNvPr>
          <p:cNvSpPr/>
          <p:nvPr/>
        </p:nvSpPr>
        <p:spPr>
          <a:xfrm>
            <a:off x="7895348" y="212415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7C5ED335-132A-A4B0-C4C7-104BFEEEC37F}"/>
              </a:ext>
            </a:extLst>
          </p:cNvPr>
          <p:cNvSpPr/>
          <p:nvPr/>
        </p:nvSpPr>
        <p:spPr>
          <a:xfrm>
            <a:off x="7895348" y="238947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9C448750-C246-8BC7-F47A-6D1EEB56DEBE}"/>
              </a:ext>
            </a:extLst>
          </p:cNvPr>
          <p:cNvSpPr/>
          <p:nvPr/>
        </p:nvSpPr>
        <p:spPr>
          <a:xfrm>
            <a:off x="7895348" y="268294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1E44FDA5-03A6-7903-B9AB-1C46EB02DA57}"/>
              </a:ext>
            </a:extLst>
          </p:cNvPr>
          <p:cNvSpPr/>
          <p:nvPr/>
        </p:nvSpPr>
        <p:spPr>
          <a:xfrm>
            <a:off x="7884142" y="296536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2DFD4254-A461-82B5-B565-B3E0DF2642B2}"/>
              </a:ext>
            </a:extLst>
          </p:cNvPr>
          <p:cNvSpPr/>
          <p:nvPr/>
        </p:nvSpPr>
        <p:spPr>
          <a:xfrm>
            <a:off x="7884142" y="325491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D1CC7D04-B585-C334-2E35-C179B8C33AFF}"/>
              </a:ext>
            </a:extLst>
          </p:cNvPr>
          <p:cNvSpPr/>
          <p:nvPr/>
        </p:nvSpPr>
        <p:spPr>
          <a:xfrm>
            <a:off x="7884142" y="358061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03C64CF5-C007-1137-AA9D-0196F588E4C5}"/>
              </a:ext>
            </a:extLst>
          </p:cNvPr>
          <p:cNvSpPr/>
          <p:nvPr/>
        </p:nvSpPr>
        <p:spPr>
          <a:xfrm>
            <a:off x="7884142" y="384593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2C8D4142-3E55-BCB5-19ED-51301355DFEF}"/>
              </a:ext>
            </a:extLst>
          </p:cNvPr>
          <p:cNvSpPr/>
          <p:nvPr/>
        </p:nvSpPr>
        <p:spPr>
          <a:xfrm>
            <a:off x="7884142" y="413940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B75D93FF-EFFB-1801-01D5-EED33A4743D0}"/>
              </a:ext>
            </a:extLst>
          </p:cNvPr>
          <p:cNvSpPr/>
          <p:nvPr/>
        </p:nvSpPr>
        <p:spPr>
          <a:xfrm>
            <a:off x="7896180" y="445225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FC3E2D53-9AEB-7192-7162-696F2587C732}"/>
              </a:ext>
            </a:extLst>
          </p:cNvPr>
          <p:cNvSpPr/>
          <p:nvPr/>
        </p:nvSpPr>
        <p:spPr>
          <a:xfrm>
            <a:off x="9462439" y="1500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D48B79C4-167B-32B5-0ABC-5BF55CAF2292}"/>
              </a:ext>
            </a:extLst>
          </p:cNvPr>
          <p:cNvSpPr/>
          <p:nvPr/>
        </p:nvSpPr>
        <p:spPr>
          <a:xfrm>
            <a:off x="9462439" y="179037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0F2AD5EC-BEB0-062C-A3D6-50CFD0292971}"/>
              </a:ext>
            </a:extLst>
          </p:cNvPr>
          <p:cNvSpPr/>
          <p:nvPr/>
        </p:nvSpPr>
        <p:spPr>
          <a:xfrm>
            <a:off x="9462439" y="211607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F6E2C7F9-18F0-A7F9-4D59-807AAB93042B}"/>
              </a:ext>
            </a:extLst>
          </p:cNvPr>
          <p:cNvSpPr/>
          <p:nvPr/>
        </p:nvSpPr>
        <p:spPr>
          <a:xfrm>
            <a:off x="9462439" y="238140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A243579-1D88-BC8D-B68F-0F5B4EE6F3B4}"/>
              </a:ext>
            </a:extLst>
          </p:cNvPr>
          <p:cNvSpPr/>
          <p:nvPr/>
        </p:nvSpPr>
        <p:spPr>
          <a:xfrm>
            <a:off x="9462439" y="267486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8C593CC4-658A-4EEB-17F0-5C19CB5718AC}"/>
              </a:ext>
            </a:extLst>
          </p:cNvPr>
          <p:cNvSpPr/>
          <p:nvPr/>
        </p:nvSpPr>
        <p:spPr>
          <a:xfrm>
            <a:off x="9451233" y="295729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4EA2211D-7D23-F814-A0E6-500C85F3004C}"/>
              </a:ext>
            </a:extLst>
          </p:cNvPr>
          <p:cNvSpPr/>
          <p:nvPr/>
        </p:nvSpPr>
        <p:spPr>
          <a:xfrm>
            <a:off x="9451233" y="324683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9DF0D2CC-E5C2-A888-2491-E1DAE75A92D7}"/>
              </a:ext>
            </a:extLst>
          </p:cNvPr>
          <p:cNvSpPr/>
          <p:nvPr/>
        </p:nvSpPr>
        <p:spPr>
          <a:xfrm>
            <a:off x="9451233" y="357253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65C6C39A-EB46-CF64-3583-07DE8353EDDE}"/>
              </a:ext>
            </a:extLst>
          </p:cNvPr>
          <p:cNvSpPr/>
          <p:nvPr/>
        </p:nvSpPr>
        <p:spPr>
          <a:xfrm>
            <a:off x="9451233" y="383786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361173F9-AEB8-8944-F5F9-5676D53342E3}"/>
              </a:ext>
            </a:extLst>
          </p:cNvPr>
          <p:cNvSpPr/>
          <p:nvPr/>
        </p:nvSpPr>
        <p:spPr>
          <a:xfrm>
            <a:off x="9451233" y="413132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5A64525D-A207-122C-6E96-1CFAF3991982}"/>
              </a:ext>
            </a:extLst>
          </p:cNvPr>
          <p:cNvSpPr/>
          <p:nvPr/>
        </p:nvSpPr>
        <p:spPr>
          <a:xfrm>
            <a:off x="9463271" y="4444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3C0E300A-58D9-7D71-0AE9-CBC061FE6E62}"/>
              </a:ext>
            </a:extLst>
          </p:cNvPr>
          <p:cNvSpPr/>
          <p:nvPr/>
        </p:nvSpPr>
        <p:spPr>
          <a:xfrm>
            <a:off x="10725143" y="1500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72D6C901-ED58-EB16-2BC1-CD4137DD5019}"/>
              </a:ext>
            </a:extLst>
          </p:cNvPr>
          <p:cNvSpPr/>
          <p:nvPr/>
        </p:nvSpPr>
        <p:spPr>
          <a:xfrm>
            <a:off x="10725143" y="179037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BAA1F5B7-FC79-64A8-3850-4C64B08815F3}"/>
              </a:ext>
            </a:extLst>
          </p:cNvPr>
          <p:cNvSpPr/>
          <p:nvPr/>
        </p:nvSpPr>
        <p:spPr>
          <a:xfrm>
            <a:off x="10725143" y="211607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03A4C182-331F-5107-C503-59654367BF69}"/>
              </a:ext>
            </a:extLst>
          </p:cNvPr>
          <p:cNvSpPr/>
          <p:nvPr/>
        </p:nvSpPr>
        <p:spPr>
          <a:xfrm>
            <a:off x="10725143" y="238140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DE939CE0-07DF-58C7-E3B9-D3C55D5E60D0}"/>
              </a:ext>
            </a:extLst>
          </p:cNvPr>
          <p:cNvSpPr/>
          <p:nvPr/>
        </p:nvSpPr>
        <p:spPr>
          <a:xfrm>
            <a:off x="10725143" y="267486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70EE835-8F3D-DBA0-3726-064195E0163E}"/>
              </a:ext>
            </a:extLst>
          </p:cNvPr>
          <p:cNvSpPr/>
          <p:nvPr/>
        </p:nvSpPr>
        <p:spPr>
          <a:xfrm>
            <a:off x="10713937" y="295729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392D4E91-17F5-627D-C9BD-80754624DE7C}"/>
              </a:ext>
            </a:extLst>
          </p:cNvPr>
          <p:cNvSpPr/>
          <p:nvPr/>
        </p:nvSpPr>
        <p:spPr>
          <a:xfrm>
            <a:off x="10713937" y="324683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27F9D7C6-BDFB-D764-1A8D-90DBFDABD634}"/>
              </a:ext>
            </a:extLst>
          </p:cNvPr>
          <p:cNvSpPr/>
          <p:nvPr/>
        </p:nvSpPr>
        <p:spPr>
          <a:xfrm>
            <a:off x="10713937" y="357253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: esquinas redondeadas 74">
            <a:extLst>
              <a:ext uri="{FF2B5EF4-FFF2-40B4-BE49-F238E27FC236}">
                <a16:creationId xmlns:a16="http://schemas.microsoft.com/office/drawing/2014/main" id="{FFD612A1-A3A5-8E67-D03C-B465E7EC83F8}"/>
              </a:ext>
            </a:extLst>
          </p:cNvPr>
          <p:cNvSpPr/>
          <p:nvPr/>
        </p:nvSpPr>
        <p:spPr>
          <a:xfrm>
            <a:off x="10713937" y="383786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6" name="Rectángulo: esquinas redondeadas 75">
            <a:extLst>
              <a:ext uri="{FF2B5EF4-FFF2-40B4-BE49-F238E27FC236}">
                <a16:creationId xmlns:a16="http://schemas.microsoft.com/office/drawing/2014/main" id="{73BA8E83-09D1-73BC-3E7F-7F3DB5484866}"/>
              </a:ext>
            </a:extLst>
          </p:cNvPr>
          <p:cNvSpPr/>
          <p:nvPr/>
        </p:nvSpPr>
        <p:spPr>
          <a:xfrm>
            <a:off x="10713937" y="413132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7" name="Rectángulo: esquinas redondeadas 76">
            <a:extLst>
              <a:ext uri="{FF2B5EF4-FFF2-40B4-BE49-F238E27FC236}">
                <a16:creationId xmlns:a16="http://schemas.microsoft.com/office/drawing/2014/main" id="{A5C14F28-25BA-2928-6F68-0C6FE5CFFDC9}"/>
              </a:ext>
            </a:extLst>
          </p:cNvPr>
          <p:cNvSpPr/>
          <p:nvPr/>
        </p:nvSpPr>
        <p:spPr>
          <a:xfrm>
            <a:off x="10725975" y="4444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395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0A7D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436B3F-0D64-EA0E-09CF-42AC3775D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8A1D517-D972-C48C-62CC-A8BD8E9BD78D}"/>
              </a:ext>
            </a:extLst>
          </p:cNvPr>
          <p:cNvSpPr/>
          <p:nvPr/>
        </p:nvSpPr>
        <p:spPr>
          <a:xfrm>
            <a:off x="4090220" y="3401322"/>
            <a:ext cx="4336026" cy="62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E0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Médico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49D6E03-9C03-BEE3-A595-86FFE765AE07}"/>
              </a:ext>
            </a:extLst>
          </p:cNvPr>
          <p:cNvSpPr txBox="1"/>
          <p:nvPr/>
        </p:nvSpPr>
        <p:spPr>
          <a:xfrm>
            <a:off x="4090220" y="3001212"/>
            <a:ext cx="176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Usuario:</a:t>
            </a:r>
            <a:endParaRPr lang="es-AR" sz="2000" b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628B32C-E5AF-3DB1-259D-CFC325AB6EEE}"/>
              </a:ext>
            </a:extLst>
          </p:cNvPr>
          <p:cNvSpPr txBox="1"/>
          <p:nvPr/>
        </p:nvSpPr>
        <p:spPr>
          <a:xfrm>
            <a:off x="4454196" y="63815"/>
            <a:ext cx="35691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>
                <a:solidFill>
                  <a:srgbClr val="0E079B"/>
                </a:solidFill>
              </a:rPr>
              <a:t>Iniciar Sesión</a:t>
            </a:r>
            <a:endParaRPr lang="es-AR" sz="2800" b="1" dirty="0">
              <a:solidFill>
                <a:srgbClr val="0E079B"/>
              </a:solidFill>
            </a:endParaRPr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66E53691-1388-FF7D-E158-C6EF79F38FB2}"/>
              </a:ext>
            </a:extLst>
          </p:cNvPr>
          <p:cNvSpPr/>
          <p:nvPr/>
        </p:nvSpPr>
        <p:spPr>
          <a:xfrm>
            <a:off x="4989872" y="5371618"/>
            <a:ext cx="2536722" cy="966940"/>
          </a:xfrm>
          <a:prstGeom prst="roundRect">
            <a:avLst>
              <a:gd name="adj" fmla="val 31920"/>
            </a:avLst>
          </a:prstGeom>
          <a:solidFill>
            <a:schemeClr val="accent6">
              <a:lumMod val="60000"/>
              <a:lumOff val="40000"/>
            </a:scheme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Ingresar</a:t>
            </a:r>
            <a:endParaRPr lang="es-AR" sz="2400" dirty="0">
              <a:solidFill>
                <a:schemeClr val="tx1"/>
              </a:solidFill>
            </a:endParaRP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151B6D1D-6752-7F84-705C-1E4E2092527E}"/>
              </a:ext>
            </a:extLst>
          </p:cNvPr>
          <p:cNvGrpSpPr/>
          <p:nvPr/>
        </p:nvGrpSpPr>
        <p:grpSpPr>
          <a:xfrm>
            <a:off x="4989872" y="631190"/>
            <a:ext cx="2536722" cy="2998543"/>
            <a:chOff x="4989872" y="1625076"/>
            <a:chExt cx="2536722" cy="2998543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CD91D1D7-CDF3-5671-A190-E022599D359F}"/>
                </a:ext>
              </a:extLst>
            </p:cNvPr>
            <p:cNvSpPr/>
            <p:nvPr/>
          </p:nvSpPr>
          <p:spPr>
            <a:xfrm>
              <a:off x="4989872" y="1625076"/>
              <a:ext cx="2536722" cy="238923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rgbClr val="0E079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AR" dirty="0"/>
            </a:p>
          </p:txBody>
        </p:sp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7CC68AA3-A80F-8FC1-50C8-096B171153E5}"/>
                </a:ext>
              </a:extLst>
            </p:cNvPr>
            <p:cNvGrpSpPr/>
            <p:nvPr/>
          </p:nvGrpSpPr>
          <p:grpSpPr>
            <a:xfrm>
              <a:off x="5531013" y="2168013"/>
              <a:ext cx="1415477" cy="2455606"/>
              <a:chOff x="5462554" y="1208521"/>
              <a:chExt cx="1266892" cy="2419579"/>
            </a:xfrm>
          </p:grpSpPr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5916086F-3F73-91B6-54D7-78FC443D06B4}"/>
                  </a:ext>
                </a:extLst>
              </p:cNvPr>
              <p:cNvSpPr/>
              <p:nvPr/>
            </p:nvSpPr>
            <p:spPr>
              <a:xfrm>
                <a:off x="5754329" y="1208521"/>
                <a:ext cx="683342" cy="745637"/>
              </a:xfrm>
              <a:prstGeom prst="ellipse">
                <a:avLst/>
              </a:prstGeom>
              <a:solidFill>
                <a:schemeClr val="bg1"/>
              </a:solidFill>
              <a:ln w="57150">
                <a:solidFill>
                  <a:srgbClr val="0E079B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  <p:sp>
            <p:nvSpPr>
              <p:cNvPr id="12" name="Arco 11">
                <a:extLst>
                  <a:ext uri="{FF2B5EF4-FFF2-40B4-BE49-F238E27FC236}">
                    <a16:creationId xmlns:a16="http://schemas.microsoft.com/office/drawing/2014/main" id="{CCC6DA75-AD05-F3DF-A5E2-4A8537D7F257}"/>
                  </a:ext>
                </a:extLst>
              </p:cNvPr>
              <p:cNvSpPr/>
              <p:nvPr/>
            </p:nvSpPr>
            <p:spPr>
              <a:xfrm flipH="1">
                <a:off x="5462554" y="1954156"/>
                <a:ext cx="1266892" cy="1673944"/>
              </a:xfrm>
              <a:prstGeom prst="arc">
                <a:avLst>
                  <a:gd name="adj1" fmla="val 10641624"/>
                  <a:gd name="adj2" fmla="val 0"/>
                </a:avLst>
              </a:prstGeom>
              <a:ln w="57150">
                <a:solidFill>
                  <a:srgbClr val="0E079B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AR" dirty="0"/>
              </a:p>
            </p:txBody>
          </p:sp>
        </p:grpSp>
      </p:grp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A987475-A35A-F336-275B-9893EDF15839}"/>
              </a:ext>
            </a:extLst>
          </p:cNvPr>
          <p:cNvSpPr/>
          <p:nvPr/>
        </p:nvSpPr>
        <p:spPr>
          <a:xfrm>
            <a:off x="4090220" y="4431409"/>
            <a:ext cx="4336026" cy="62680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0E079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2400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●●●●●●●●●●</a:t>
            </a:r>
            <a:endParaRPr lang="es-AR" sz="2400" dirty="0">
              <a:solidFill>
                <a:schemeClr val="tx1"/>
              </a:solidFill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4A6129E5-B063-C0A0-9C06-81FC2A45EC40}"/>
              </a:ext>
            </a:extLst>
          </p:cNvPr>
          <p:cNvSpPr txBox="1"/>
          <p:nvPr/>
        </p:nvSpPr>
        <p:spPr>
          <a:xfrm>
            <a:off x="4090220" y="4031299"/>
            <a:ext cx="17611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/>
              <a:t>Contraseña:</a:t>
            </a:r>
            <a:endParaRPr lang="es-AR" sz="2000" b="1" dirty="0"/>
          </a:p>
        </p:txBody>
      </p:sp>
    </p:spTree>
    <p:extLst>
      <p:ext uri="{BB962C8B-B14F-4D97-AF65-F5344CB8AC3E}">
        <p14:creationId xmlns:p14="http://schemas.microsoft.com/office/powerpoint/2010/main" val="1264915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D6DE3E5-DBCA-E5F4-61B8-43992D067F5B}"/>
              </a:ext>
            </a:extLst>
          </p:cNvPr>
          <p:cNvSpPr/>
          <p:nvPr/>
        </p:nvSpPr>
        <p:spPr>
          <a:xfrm>
            <a:off x="1208505" y="237069"/>
            <a:ext cx="9659406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8CEF2AC-FE8D-B66E-E166-53B0D4591FBB}"/>
              </a:ext>
            </a:extLst>
          </p:cNvPr>
          <p:cNvSpPr txBox="1"/>
          <p:nvPr/>
        </p:nvSpPr>
        <p:spPr>
          <a:xfrm>
            <a:off x="1324088" y="297974"/>
            <a:ext cx="660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 próximos de [Profesional Médico]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FFA5DB-57C9-4C72-37A5-B1B48D9DAB3D}"/>
              </a:ext>
            </a:extLst>
          </p:cNvPr>
          <p:cNvSpPr txBox="1"/>
          <p:nvPr/>
        </p:nvSpPr>
        <p:spPr>
          <a:xfrm>
            <a:off x="1266836" y="987079"/>
            <a:ext cx="1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Paciente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8E9CD76-5560-00F7-E065-D468111F6766}"/>
              </a:ext>
            </a:extLst>
          </p:cNvPr>
          <p:cNvSpPr txBox="1"/>
          <p:nvPr/>
        </p:nvSpPr>
        <p:spPr>
          <a:xfrm>
            <a:off x="5188518" y="985097"/>
            <a:ext cx="9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Fecha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3C42A33-29CA-572E-C78A-B7673A7BA936}"/>
              </a:ext>
            </a:extLst>
          </p:cNvPr>
          <p:cNvSpPr txBox="1"/>
          <p:nvPr/>
        </p:nvSpPr>
        <p:spPr>
          <a:xfrm>
            <a:off x="6651344" y="983804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AB49B9D-DF7A-6D56-E212-6B6517339392}"/>
              </a:ext>
            </a:extLst>
          </p:cNvPr>
          <p:cNvSpPr txBox="1"/>
          <p:nvPr/>
        </p:nvSpPr>
        <p:spPr>
          <a:xfrm>
            <a:off x="3822903" y="983804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DNI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51D93B03-E0CA-9AC0-479D-A483C2D1C32C}"/>
              </a:ext>
            </a:extLst>
          </p:cNvPr>
          <p:cNvSpPr/>
          <p:nvPr/>
        </p:nvSpPr>
        <p:spPr>
          <a:xfrm>
            <a:off x="1324089" y="148682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E5D29AC-71D2-85E8-9BED-34C0412F7984}"/>
              </a:ext>
            </a:extLst>
          </p:cNvPr>
          <p:cNvSpPr/>
          <p:nvPr/>
        </p:nvSpPr>
        <p:spPr>
          <a:xfrm>
            <a:off x="1324089" y="2089194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8BEC6E83-5ECC-48F3-07CF-7868A1517B59}"/>
              </a:ext>
            </a:extLst>
          </p:cNvPr>
          <p:cNvSpPr/>
          <p:nvPr/>
        </p:nvSpPr>
        <p:spPr>
          <a:xfrm>
            <a:off x="1324088" y="2377379"/>
            <a:ext cx="1725562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02DA7C3-9F61-F1DC-8C36-C421A2BA91FA}"/>
              </a:ext>
            </a:extLst>
          </p:cNvPr>
          <p:cNvSpPr/>
          <p:nvPr/>
        </p:nvSpPr>
        <p:spPr>
          <a:xfrm>
            <a:off x="1324089" y="2662280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AF2156-20E3-20B0-6902-95E6634D87BE}"/>
              </a:ext>
            </a:extLst>
          </p:cNvPr>
          <p:cNvSpPr/>
          <p:nvPr/>
        </p:nvSpPr>
        <p:spPr>
          <a:xfrm>
            <a:off x="1324088" y="178801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336C9175-241C-5927-6D54-10157771E71D}"/>
              </a:ext>
            </a:extLst>
          </p:cNvPr>
          <p:cNvSpPr/>
          <p:nvPr/>
        </p:nvSpPr>
        <p:spPr>
          <a:xfrm>
            <a:off x="1324088" y="295418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6A06224-3FC6-CEBA-45D4-F589CCF775B1}"/>
              </a:ext>
            </a:extLst>
          </p:cNvPr>
          <p:cNvSpPr/>
          <p:nvPr/>
        </p:nvSpPr>
        <p:spPr>
          <a:xfrm>
            <a:off x="1324087" y="3267929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AE545512-524C-FDE7-D009-3E3C0E8BD652}"/>
              </a:ext>
            </a:extLst>
          </p:cNvPr>
          <p:cNvSpPr/>
          <p:nvPr/>
        </p:nvSpPr>
        <p:spPr>
          <a:xfrm>
            <a:off x="1324087" y="3565069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BDDFDC0D-CDDE-5AB5-7EF1-35D303214806}"/>
              </a:ext>
            </a:extLst>
          </p:cNvPr>
          <p:cNvSpPr/>
          <p:nvPr/>
        </p:nvSpPr>
        <p:spPr>
          <a:xfrm>
            <a:off x="1324088" y="3858252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E03A775-5494-9A2C-14BC-6A4FE90EF40D}"/>
              </a:ext>
            </a:extLst>
          </p:cNvPr>
          <p:cNvSpPr/>
          <p:nvPr/>
        </p:nvSpPr>
        <p:spPr>
          <a:xfrm>
            <a:off x="1324088" y="415143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BD1581A6-B7F2-799A-088E-21BCA7E91A21}"/>
              </a:ext>
            </a:extLst>
          </p:cNvPr>
          <p:cNvSpPr/>
          <p:nvPr/>
        </p:nvSpPr>
        <p:spPr>
          <a:xfrm>
            <a:off x="1324088" y="4434101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36CCED2C-3B2F-D803-87C3-466AD4A2D212}"/>
              </a:ext>
            </a:extLst>
          </p:cNvPr>
          <p:cNvSpPr/>
          <p:nvPr/>
        </p:nvSpPr>
        <p:spPr>
          <a:xfrm>
            <a:off x="3515853" y="149680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5971F89E-174E-0C07-C680-EB2F09FE045A}"/>
              </a:ext>
            </a:extLst>
          </p:cNvPr>
          <p:cNvSpPr/>
          <p:nvPr/>
        </p:nvSpPr>
        <p:spPr>
          <a:xfrm>
            <a:off x="3515853" y="178635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09AC63B1-DF34-5DD9-3726-D7572D6E2CD5}"/>
              </a:ext>
            </a:extLst>
          </p:cNvPr>
          <p:cNvSpPr/>
          <p:nvPr/>
        </p:nvSpPr>
        <p:spPr>
          <a:xfrm>
            <a:off x="3515853" y="211205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C879187-04C5-717C-E520-A35D73D138DE}"/>
              </a:ext>
            </a:extLst>
          </p:cNvPr>
          <p:cNvSpPr/>
          <p:nvPr/>
        </p:nvSpPr>
        <p:spPr>
          <a:xfrm>
            <a:off x="3515853" y="23773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51442A1-588C-25A4-B92B-419A0D6C7A4B}"/>
              </a:ext>
            </a:extLst>
          </p:cNvPr>
          <p:cNvSpPr/>
          <p:nvPr/>
        </p:nvSpPr>
        <p:spPr>
          <a:xfrm>
            <a:off x="3515853" y="267084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D7E1D5DF-2284-CF8A-2E93-D3EDD9950256}"/>
              </a:ext>
            </a:extLst>
          </p:cNvPr>
          <p:cNvSpPr/>
          <p:nvPr/>
        </p:nvSpPr>
        <p:spPr>
          <a:xfrm>
            <a:off x="3504647" y="295326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7C910131-A9DC-D8C1-30AD-CDEA2419A7A4}"/>
              </a:ext>
            </a:extLst>
          </p:cNvPr>
          <p:cNvSpPr/>
          <p:nvPr/>
        </p:nvSpPr>
        <p:spPr>
          <a:xfrm>
            <a:off x="3504647" y="324281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5E37A8A-9461-3C38-C05D-67C85CFFE917}"/>
              </a:ext>
            </a:extLst>
          </p:cNvPr>
          <p:cNvSpPr/>
          <p:nvPr/>
        </p:nvSpPr>
        <p:spPr>
          <a:xfrm>
            <a:off x="3504647" y="356851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BE5A1DC1-554A-50C9-4A45-1FBDF7B0D39B}"/>
              </a:ext>
            </a:extLst>
          </p:cNvPr>
          <p:cNvSpPr/>
          <p:nvPr/>
        </p:nvSpPr>
        <p:spPr>
          <a:xfrm>
            <a:off x="3504647" y="383383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A7998B1D-3ADB-8B25-C3F0-8CC66CDB81C1}"/>
              </a:ext>
            </a:extLst>
          </p:cNvPr>
          <p:cNvSpPr/>
          <p:nvPr/>
        </p:nvSpPr>
        <p:spPr>
          <a:xfrm>
            <a:off x="3504647" y="412730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E02167FC-FB2D-206E-60DC-77DEEB15D4F9}"/>
              </a:ext>
            </a:extLst>
          </p:cNvPr>
          <p:cNvSpPr/>
          <p:nvPr/>
        </p:nvSpPr>
        <p:spPr>
          <a:xfrm>
            <a:off x="3516685" y="444016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C156F812-BCE3-99F5-DB9C-D8FA2AA8290A}"/>
              </a:ext>
            </a:extLst>
          </p:cNvPr>
          <p:cNvSpPr/>
          <p:nvPr/>
        </p:nvSpPr>
        <p:spPr>
          <a:xfrm>
            <a:off x="5082944" y="1488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F321CE8D-7540-D04F-D573-849D44B20507}"/>
              </a:ext>
            </a:extLst>
          </p:cNvPr>
          <p:cNvSpPr/>
          <p:nvPr/>
        </p:nvSpPr>
        <p:spPr>
          <a:xfrm>
            <a:off x="5082944" y="1778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7AD525AD-655C-E57E-EF1A-1A13B7A94E2A}"/>
              </a:ext>
            </a:extLst>
          </p:cNvPr>
          <p:cNvSpPr/>
          <p:nvPr/>
        </p:nvSpPr>
        <p:spPr>
          <a:xfrm>
            <a:off x="5082944" y="21039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F07DE50A-96CB-BB83-B6A1-E92ACD4BF5AB}"/>
              </a:ext>
            </a:extLst>
          </p:cNvPr>
          <p:cNvSpPr/>
          <p:nvPr/>
        </p:nvSpPr>
        <p:spPr>
          <a:xfrm>
            <a:off x="5082944" y="23693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78335042-E6E0-074E-420C-9877FCEC1BC9}"/>
              </a:ext>
            </a:extLst>
          </p:cNvPr>
          <p:cNvSpPr/>
          <p:nvPr/>
        </p:nvSpPr>
        <p:spPr>
          <a:xfrm>
            <a:off x="5082944" y="266276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6C04DC14-3151-4363-4861-F2BFF70AE154}"/>
              </a:ext>
            </a:extLst>
          </p:cNvPr>
          <p:cNvSpPr/>
          <p:nvPr/>
        </p:nvSpPr>
        <p:spPr>
          <a:xfrm>
            <a:off x="5071738" y="294519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B63BA5E9-BD72-E7D9-247F-533F728F6028}"/>
              </a:ext>
            </a:extLst>
          </p:cNvPr>
          <p:cNvSpPr/>
          <p:nvPr/>
        </p:nvSpPr>
        <p:spPr>
          <a:xfrm>
            <a:off x="5071738" y="323473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8D44646F-0E67-CCB8-0229-E395DEE7671F}"/>
              </a:ext>
            </a:extLst>
          </p:cNvPr>
          <p:cNvSpPr/>
          <p:nvPr/>
        </p:nvSpPr>
        <p:spPr>
          <a:xfrm>
            <a:off x="5071738" y="356043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A429E522-5F13-23E5-31C9-0C6148453DE7}"/>
              </a:ext>
            </a:extLst>
          </p:cNvPr>
          <p:cNvSpPr/>
          <p:nvPr/>
        </p:nvSpPr>
        <p:spPr>
          <a:xfrm>
            <a:off x="5071738" y="382576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0AC9FF1-3EFD-D2BF-7D62-2EDB8427D9F2}"/>
              </a:ext>
            </a:extLst>
          </p:cNvPr>
          <p:cNvSpPr/>
          <p:nvPr/>
        </p:nvSpPr>
        <p:spPr>
          <a:xfrm>
            <a:off x="5071738" y="41192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2255E58-B0BF-3DD1-2D11-7CC122786FEA}"/>
              </a:ext>
            </a:extLst>
          </p:cNvPr>
          <p:cNvSpPr/>
          <p:nvPr/>
        </p:nvSpPr>
        <p:spPr>
          <a:xfrm>
            <a:off x="5083776" y="44320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15DA0E8-3390-D6D9-DA36-33BD63CD174A}"/>
              </a:ext>
            </a:extLst>
          </p:cNvPr>
          <p:cNvSpPr/>
          <p:nvPr/>
        </p:nvSpPr>
        <p:spPr>
          <a:xfrm>
            <a:off x="6345648" y="1488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83F893B2-3802-3B4F-0E71-F067FB12B719}"/>
              </a:ext>
            </a:extLst>
          </p:cNvPr>
          <p:cNvSpPr/>
          <p:nvPr/>
        </p:nvSpPr>
        <p:spPr>
          <a:xfrm>
            <a:off x="6345648" y="1778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838F6CA6-BF1C-BD96-5B2C-5ABA5E8C4D19}"/>
              </a:ext>
            </a:extLst>
          </p:cNvPr>
          <p:cNvSpPr/>
          <p:nvPr/>
        </p:nvSpPr>
        <p:spPr>
          <a:xfrm>
            <a:off x="6345648" y="21039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22675EBD-8274-CF99-C71B-0891E7DAFC65}"/>
              </a:ext>
            </a:extLst>
          </p:cNvPr>
          <p:cNvSpPr/>
          <p:nvPr/>
        </p:nvSpPr>
        <p:spPr>
          <a:xfrm>
            <a:off x="6345648" y="23693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A8756D13-FC27-366E-14DA-A67E98427188}"/>
              </a:ext>
            </a:extLst>
          </p:cNvPr>
          <p:cNvSpPr/>
          <p:nvPr/>
        </p:nvSpPr>
        <p:spPr>
          <a:xfrm>
            <a:off x="6345648" y="266276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F12B71F9-1DBB-C315-627D-C9BC1E597C74}"/>
              </a:ext>
            </a:extLst>
          </p:cNvPr>
          <p:cNvSpPr/>
          <p:nvPr/>
        </p:nvSpPr>
        <p:spPr>
          <a:xfrm>
            <a:off x="6334442" y="294519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F2AF226D-7FEF-42DD-4E52-683D7BA2DA3A}"/>
              </a:ext>
            </a:extLst>
          </p:cNvPr>
          <p:cNvSpPr/>
          <p:nvPr/>
        </p:nvSpPr>
        <p:spPr>
          <a:xfrm>
            <a:off x="6334442" y="323473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52C65B43-3006-E635-C7C1-96855C4922ED}"/>
              </a:ext>
            </a:extLst>
          </p:cNvPr>
          <p:cNvSpPr/>
          <p:nvPr/>
        </p:nvSpPr>
        <p:spPr>
          <a:xfrm>
            <a:off x="6334442" y="356043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11600E9A-6601-0B39-88B8-3F2F9777181A}"/>
              </a:ext>
            </a:extLst>
          </p:cNvPr>
          <p:cNvSpPr/>
          <p:nvPr/>
        </p:nvSpPr>
        <p:spPr>
          <a:xfrm>
            <a:off x="6334442" y="382576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48859CFB-8C5E-DE0D-3D1B-DD68421A5CB2}"/>
              </a:ext>
            </a:extLst>
          </p:cNvPr>
          <p:cNvSpPr/>
          <p:nvPr/>
        </p:nvSpPr>
        <p:spPr>
          <a:xfrm>
            <a:off x="6334442" y="41192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C40BBB2-EC01-B539-67A6-2ED2F264D0AF}"/>
              </a:ext>
            </a:extLst>
          </p:cNvPr>
          <p:cNvSpPr/>
          <p:nvPr/>
        </p:nvSpPr>
        <p:spPr>
          <a:xfrm>
            <a:off x="6346480" y="44320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3C67F028-9BD3-3308-596C-862AC0E6A6E4}"/>
              </a:ext>
            </a:extLst>
          </p:cNvPr>
          <p:cNvSpPr/>
          <p:nvPr/>
        </p:nvSpPr>
        <p:spPr>
          <a:xfrm>
            <a:off x="1324087" y="4764675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0FB44373-A104-B634-3DAC-C8B7E0E7F18C}"/>
              </a:ext>
            </a:extLst>
          </p:cNvPr>
          <p:cNvSpPr/>
          <p:nvPr/>
        </p:nvSpPr>
        <p:spPr>
          <a:xfrm>
            <a:off x="1324087" y="5061815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70EA47C1-B941-07C3-6110-03436B91E8AA}"/>
              </a:ext>
            </a:extLst>
          </p:cNvPr>
          <p:cNvSpPr/>
          <p:nvPr/>
        </p:nvSpPr>
        <p:spPr>
          <a:xfrm>
            <a:off x="1324088" y="5354998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80E8F1BE-1BCD-C8AF-AC93-5F1BBC444529}"/>
              </a:ext>
            </a:extLst>
          </p:cNvPr>
          <p:cNvSpPr/>
          <p:nvPr/>
        </p:nvSpPr>
        <p:spPr>
          <a:xfrm>
            <a:off x="1324088" y="564818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9C4E8673-4E17-F187-AC10-168E064F9538}"/>
              </a:ext>
            </a:extLst>
          </p:cNvPr>
          <p:cNvSpPr/>
          <p:nvPr/>
        </p:nvSpPr>
        <p:spPr>
          <a:xfrm>
            <a:off x="1324088" y="593084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4A799EC3-E631-895E-8CB8-B2FA48B17398}"/>
              </a:ext>
            </a:extLst>
          </p:cNvPr>
          <p:cNvSpPr/>
          <p:nvPr/>
        </p:nvSpPr>
        <p:spPr>
          <a:xfrm>
            <a:off x="3504647" y="473956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747F2253-40D1-EE9C-3EF3-0653D217D1EF}"/>
              </a:ext>
            </a:extLst>
          </p:cNvPr>
          <p:cNvSpPr/>
          <p:nvPr/>
        </p:nvSpPr>
        <p:spPr>
          <a:xfrm>
            <a:off x="3504647" y="506525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48DEB2C6-7EF8-4B81-7AFD-0B9B34991C29}"/>
              </a:ext>
            </a:extLst>
          </p:cNvPr>
          <p:cNvSpPr/>
          <p:nvPr/>
        </p:nvSpPr>
        <p:spPr>
          <a:xfrm>
            <a:off x="3504647" y="53305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EB56DF78-5803-A4E0-9AFA-C2635CCB55EC}"/>
              </a:ext>
            </a:extLst>
          </p:cNvPr>
          <p:cNvSpPr/>
          <p:nvPr/>
        </p:nvSpPr>
        <p:spPr>
          <a:xfrm>
            <a:off x="3504647" y="562404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39E152C9-78D8-A3AB-6020-90B3DFB4A181}"/>
              </a:ext>
            </a:extLst>
          </p:cNvPr>
          <p:cNvSpPr/>
          <p:nvPr/>
        </p:nvSpPr>
        <p:spPr>
          <a:xfrm>
            <a:off x="3516685" y="593690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42502112-B05A-4407-6091-08FD86AD5525}"/>
              </a:ext>
            </a:extLst>
          </p:cNvPr>
          <p:cNvSpPr/>
          <p:nvPr/>
        </p:nvSpPr>
        <p:spPr>
          <a:xfrm>
            <a:off x="5071738" y="47314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789401CD-ADE4-8D30-358B-D73A80810C21}"/>
              </a:ext>
            </a:extLst>
          </p:cNvPr>
          <p:cNvSpPr/>
          <p:nvPr/>
        </p:nvSpPr>
        <p:spPr>
          <a:xfrm>
            <a:off x="5071738" y="5057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42655A6E-E74B-9F92-0F39-ADC7578D3F87}"/>
              </a:ext>
            </a:extLst>
          </p:cNvPr>
          <p:cNvSpPr/>
          <p:nvPr/>
        </p:nvSpPr>
        <p:spPr>
          <a:xfrm>
            <a:off x="5071738" y="53225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68ED9FD2-4406-85AB-A24C-92CB956452DB}"/>
              </a:ext>
            </a:extLst>
          </p:cNvPr>
          <p:cNvSpPr/>
          <p:nvPr/>
        </p:nvSpPr>
        <p:spPr>
          <a:xfrm>
            <a:off x="5071738" y="56159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5E33895F-B2E6-3FC1-46D7-68BC45F436F8}"/>
              </a:ext>
            </a:extLst>
          </p:cNvPr>
          <p:cNvSpPr/>
          <p:nvPr/>
        </p:nvSpPr>
        <p:spPr>
          <a:xfrm>
            <a:off x="5083776" y="5928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A3FDD583-CA01-C90D-0EEA-FC61B3A19A01}"/>
              </a:ext>
            </a:extLst>
          </p:cNvPr>
          <p:cNvSpPr/>
          <p:nvPr/>
        </p:nvSpPr>
        <p:spPr>
          <a:xfrm>
            <a:off x="6334442" y="47314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11E20FA4-BC40-D715-8271-9486A7B9291C}"/>
              </a:ext>
            </a:extLst>
          </p:cNvPr>
          <p:cNvSpPr/>
          <p:nvPr/>
        </p:nvSpPr>
        <p:spPr>
          <a:xfrm>
            <a:off x="6334442" y="5057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8557CF78-FA42-3D73-6763-660412FE911E}"/>
              </a:ext>
            </a:extLst>
          </p:cNvPr>
          <p:cNvSpPr/>
          <p:nvPr/>
        </p:nvSpPr>
        <p:spPr>
          <a:xfrm>
            <a:off x="6334442" y="53225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7421E7B8-CA61-9903-DBFC-53C2C969FAF0}"/>
              </a:ext>
            </a:extLst>
          </p:cNvPr>
          <p:cNvSpPr/>
          <p:nvPr/>
        </p:nvSpPr>
        <p:spPr>
          <a:xfrm>
            <a:off x="6334442" y="56159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2A44A0C-5C18-42D2-40D0-3D7A65127FCF}"/>
              </a:ext>
            </a:extLst>
          </p:cNvPr>
          <p:cNvSpPr/>
          <p:nvPr/>
        </p:nvSpPr>
        <p:spPr>
          <a:xfrm>
            <a:off x="6346480" y="5928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: esquinas redondeadas 74">
            <a:hlinkClick r:id="rId2" action="ppaction://hlinksldjump"/>
            <a:extLst>
              <a:ext uri="{FF2B5EF4-FFF2-40B4-BE49-F238E27FC236}">
                <a16:creationId xmlns:a16="http://schemas.microsoft.com/office/drawing/2014/main" id="{09417CFC-347C-619E-FFF9-349204AB7D9A}"/>
              </a:ext>
            </a:extLst>
          </p:cNvPr>
          <p:cNvSpPr/>
          <p:nvPr/>
        </p:nvSpPr>
        <p:spPr>
          <a:xfrm>
            <a:off x="8335691" y="2116947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 turnos</a:t>
            </a:r>
            <a:endParaRPr lang="es-AR" sz="2000" dirty="0"/>
          </a:p>
        </p:txBody>
      </p:sp>
      <p:sp>
        <p:nvSpPr>
          <p:cNvPr id="76" name="Rectángulo: esquinas redondeadas 75">
            <a:hlinkClick r:id="rId2" action="ppaction://hlinksldjump"/>
            <a:extLst>
              <a:ext uri="{FF2B5EF4-FFF2-40B4-BE49-F238E27FC236}">
                <a16:creationId xmlns:a16="http://schemas.microsoft.com/office/drawing/2014/main" id="{6FF38E96-BF7B-AFF9-06CC-69D53472AA82}"/>
              </a:ext>
            </a:extLst>
          </p:cNvPr>
          <p:cNvSpPr/>
          <p:nvPr/>
        </p:nvSpPr>
        <p:spPr>
          <a:xfrm>
            <a:off x="8340444" y="3055726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Cerrar sesión</a:t>
            </a:r>
            <a:endParaRPr lang="es-AR" sz="2000" dirty="0"/>
          </a:p>
        </p:txBody>
      </p:sp>
      <p:sp>
        <p:nvSpPr>
          <p:cNvPr id="2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DA9BF522-37CB-7D0F-BCBC-E29D1A6A8346}"/>
              </a:ext>
            </a:extLst>
          </p:cNvPr>
          <p:cNvSpPr/>
          <p:nvPr/>
        </p:nvSpPr>
        <p:spPr>
          <a:xfrm>
            <a:off x="8335691" y="1178168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Ver historia clínica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474407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5000">
              <a:srgbClr val="B49FFF"/>
            </a:gs>
            <a:gs pos="87000">
              <a:schemeClr val="accent1">
                <a:lumMod val="45000"/>
                <a:lumOff val="55000"/>
              </a:schemeClr>
            </a:gs>
            <a:gs pos="98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54EF74-10D5-DDD9-E976-C495CBA95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6C424F5-BB15-B4DD-5CEC-5E342F4019C9}"/>
              </a:ext>
            </a:extLst>
          </p:cNvPr>
          <p:cNvSpPr/>
          <p:nvPr/>
        </p:nvSpPr>
        <p:spPr>
          <a:xfrm>
            <a:off x="1208505" y="297974"/>
            <a:ext cx="9659406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3551B992-B6FC-6D06-3D2E-F92C6670A3A3}"/>
              </a:ext>
            </a:extLst>
          </p:cNvPr>
          <p:cNvSpPr/>
          <p:nvPr/>
        </p:nvSpPr>
        <p:spPr>
          <a:xfrm>
            <a:off x="1266297" y="2517804"/>
            <a:ext cx="6380722" cy="147924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EE990E-2970-BDF8-FFA1-595C42B880CF}"/>
              </a:ext>
            </a:extLst>
          </p:cNvPr>
          <p:cNvSpPr txBox="1"/>
          <p:nvPr/>
        </p:nvSpPr>
        <p:spPr>
          <a:xfrm>
            <a:off x="1324088" y="297974"/>
            <a:ext cx="660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 próximos de [Profesional Médico]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4426223-7528-4D92-CF3D-BCDF755AAD0C}"/>
              </a:ext>
            </a:extLst>
          </p:cNvPr>
          <p:cNvSpPr txBox="1"/>
          <p:nvPr/>
        </p:nvSpPr>
        <p:spPr>
          <a:xfrm>
            <a:off x="1266836" y="987079"/>
            <a:ext cx="1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Paciente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6694F80-E3EE-132D-1CB7-8824A4A6E940}"/>
              </a:ext>
            </a:extLst>
          </p:cNvPr>
          <p:cNvSpPr txBox="1"/>
          <p:nvPr/>
        </p:nvSpPr>
        <p:spPr>
          <a:xfrm>
            <a:off x="5188518" y="985097"/>
            <a:ext cx="9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Fecha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C73575-ABDA-5CF0-02A3-FDB84D9E983E}"/>
              </a:ext>
            </a:extLst>
          </p:cNvPr>
          <p:cNvSpPr txBox="1"/>
          <p:nvPr/>
        </p:nvSpPr>
        <p:spPr>
          <a:xfrm>
            <a:off x="6651344" y="983804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241E48D-64EE-9A2F-B450-93499850CA0C}"/>
              </a:ext>
            </a:extLst>
          </p:cNvPr>
          <p:cNvSpPr txBox="1"/>
          <p:nvPr/>
        </p:nvSpPr>
        <p:spPr>
          <a:xfrm>
            <a:off x="3822903" y="983804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DNI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06D53D0B-CE81-DC4C-8944-E0E12C07AD8F}"/>
              </a:ext>
            </a:extLst>
          </p:cNvPr>
          <p:cNvSpPr/>
          <p:nvPr/>
        </p:nvSpPr>
        <p:spPr>
          <a:xfrm>
            <a:off x="1324089" y="148682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DD75D615-0292-4357-BDC8-9F498BFDF299}"/>
              </a:ext>
            </a:extLst>
          </p:cNvPr>
          <p:cNvSpPr/>
          <p:nvPr/>
        </p:nvSpPr>
        <p:spPr>
          <a:xfrm>
            <a:off x="1324089" y="2089194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91EA505-4796-4766-81B7-A05008311A43}"/>
              </a:ext>
            </a:extLst>
          </p:cNvPr>
          <p:cNvSpPr/>
          <p:nvPr/>
        </p:nvSpPr>
        <p:spPr>
          <a:xfrm>
            <a:off x="1324088" y="2377379"/>
            <a:ext cx="1725562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344DE445-0954-6990-E4F9-A464E2493E4B}"/>
              </a:ext>
            </a:extLst>
          </p:cNvPr>
          <p:cNvSpPr/>
          <p:nvPr/>
        </p:nvSpPr>
        <p:spPr>
          <a:xfrm>
            <a:off x="1324089" y="2662280"/>
            <a:ext cx="1091382" cy="462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5DA9BA-67B8-19C1-8AA9-316AFBC63FD3}"/>
              </a:ext>
            </a:extLst>
          </p:cNvPr>
          <p:cNvSpPr/>
          <p:nvPr/>
        </p:nvSpPr>
        <p:spPr>
          <a:xfrm>
            <a:off x="1324088" y="178801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6A104936-74BD-7835-ED02-AC8EB13856D2}"/>
              </a:ext>
            </a:extLst>
          </p:cNvPr>
          <p:cNvSpPr/>
          <p:nvPr/>
        </p:nvSpPr>
        <p:spPr>
          <a:xfrm>
            <a:off x="1324088" y="2954183"/>
            <a:ext cx="1342104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F1AA033-4CEC-2B5D-9443-6C43BD8340B1}"/>
              </a:ext>
            </a:extLst>
          </p:cNvPr>
          <p:cNvSpPr/>
          <p:nvPr/>
        </p:nvSpPr>
        <p:spPr>
          <a:xfrm>
            <a:off x="1324087" y="3267929"/>
            <a:ext cx="1489587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E77A6041-8129-44BE-A17C-1B778F01BB32}"/>
              </a:ext>
            </a:extLst>
          </p:cNvPr>
          <p:cNvSpPr/>
          <p:nvPr/>
        </p:nvSpPr>
        <p:spPr>
          <a:xfrm>
            <a:off x="1324087" y="3565069"/>
            <a:ext cx="172556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FC2069D9-8210-152E-6CF9-8B8FD8CBF419}"/>
              </a:ext>
            </a:extLst>
          </p:cNvPr>
          <p:cNvSpPr/>
          <p:nvPr/>
        </p:nvSpPr>
        <p:spPr>
          <a:xfrm>
            <a:off x="1324088" y="3858252"/>
            <a:ext cx="1489586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EF95D056-3F63-EBA0-6040-D51F611644A8}"/>
              </a:ext>
            </a:extLst>
          </p:cNvPr>
          <p:cNvSpPr/>
          <p:nvPr/>
        </p:nvSpPr>
        <p:spPr>
          <a:xfrm>
            <a:off x="1324088" y="415143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4971CF41-9893-8DE8-E917-1EAE41D41D3F}"/>
              </a:ext>
            </a:extLst>
          </p:cNvPr>
          <p:cNvSpPr/>
          <p:nvPr/>
        </p:nvSpPr>
        <p:spPr>
          <a:xfrm>
            <a:off x="1324088" y="4434101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5A3C274D-5F4D-7BF9-B363-085D1FC18B4F}"/>
              </a:ext>
            </a:extLst>
          </p:cNvPr>
          <p:cNvSpPr/>
          <p:nvPr/>
        </p:nvSpPr>
        <p:spPr>
          <a:xfrm>
            <a:off x="3515853" y="149680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AD1A85F5-2971-217F-388A-9F583126881E}"/>
              </a:ext>
            </a:extLst>
          </p:cNvPr>
          <p:cNvSpPr/>
          <p:nvPr/>
        </p:nvSpPr>
        <p:spPr>
          <a:xfrm>
            <a:off x="3515853" y="178635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8D8AF03-91A9-1B31-05E4-EF9FFB159EEF}"/>
              </a:ext>
            </a:extLst>
          </p:cNvPr>
          <p:cNvSpPr/>
          <p:nvPr/>
        </p:nvSpPr>
        <p:spPr>
          <a:xfrm>
            <a:off x="3515853" y="211205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DAE4DC5B-054E-FB21-A61D-BE2B580E47F8}"/>
              </a:ext>
            </a:extLst>
          </p:cNvPr>
          <p:cNvSpPr/>
          <p:nvPr/>
        </p:nvSpPr>
        <p:spPr>
          <a:xfrm>
            <a:off x="3515853" y="23773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8D1DC188-7636-0336-CE4A-25B64194F0A6}"/>
              </a:ext>
            </a:extLst>
          </p:cNvPr>
          <p:cNvSpPr/>
          <p:nvPr/>
        </p:nvSpPr>
        <p:spPr>
          <a:xfrm>
            <a:off x="3515853" y="2670843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F0ABB2C-1414-5BC1-8B93-97E25812C191}"/>
              </a:ext>
            </a:extLst>
          </p:cNvPr>
          <p:cNvSpPr/>
          <p:nvPr/>
        </p:nvSpPr>
        <p:spPr>
          <a:xfrm>
            <a:off x="3504647" y="295326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E65DC92-6AF3-426D-5A7E-800C8A6AC53E}"/>
              </a:ext>
            </a:extLst>
          </p:cNvPr>
          <p:cNvSpPr/>
          <p:nvPr/>
        </p:nvSpPr>
        <p:spPr>
          <a:xfrm>
            <a:off x="3504647" y="324281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4A735BAB-84EF-0B6F-6B8D-B295F3A13A79}"/>
              </a:ext>
            </a:extLst>
          </p:cNvPr>
          <p:cNvSpPr/>
          <p:nvPr/>
        </p:nvSpPr>
        <p:spPr>
          <a:xfrm>
            <a:off x="3504647" y="3568513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9A335F2-3018-A825-7604-D110EEAC2387}"/>
              </a:ext>
            </a:extLst>
          </p:cNvPr>
          <p:cNvSpPr/>
          <p:nvPr/>
        </p:nvSpPr>
        <p:spPr>
          <a:xfrm>
            <a:off x="3504647" y="383383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F226AC77-6DA5-850F-9A1F-184288A801E6}"/>
              </a:ext>
            </a:extLst>
          </p:cNvPr>
          <p:cNvSpPr/>
          <p:nvPr/>
        </p:nvSpPr>
        <p:spPr>
          <a:xfrm>
            <a:off x="3504647" y="412730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40843EF-ED10-3458-928C-87193844EFEF}"/>
              </a:ext>
            </a:extLst>
          </p:cNvPr>
          <p:cNvSpPr/>
          <p:nvPr/>
        </p:nvSpPr>
        <p:spPr>
          <a:xfrm>
            <a:off x="3516685" y="444016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E91A309-A9EE-CD91-5CA2-17EDD531A8E5}"/>
              </a:ext>
            </a:extLst>
          </p:cNvPr>
          <p:cNvSpPr/>
          <p:nvPr/>
        </p:nvSpPr>
        <p:spPr>
          <a:xfrm>
            <a:off x="5082944" y="1488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ACB72B90-9A5D-8229-EB48-D6F90D440302}"/>
              </a:ext>
            </a:extLst>
          </p:cNvPr>
          <p:cNvSpPr/>
          <p:nvPr/>
        </p:nvSpPr>
        <p:spPr>
          <a:xfrm>
            <a:off x="5082944" y="1778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E029B6A1-2DDD-6BB8-68F1-67963CFE134E}"/>
              </a:ext>
            </a:extLst>
          </p:cNvPr>
          <p:cNvSpPr/>
          <p:nvPr/>
        </p:nvSpPr>
        <p:spPr>
          <a:xfrm>
            <a:off x="5082944" y="21039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262225D9-71B7-6CB0-DF93-0F1C6D9AD36E}"/>
              </a:ext>
            </a:extLst>
          </p:cNvPr>
          <p:cNvSpPr/>
          <p:nvPr/>
        </p:nvSpPr>
        <p:spPr>
          <a:xfrm>
            <a:off x="5082944" y="23693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A487F398-BFD3-0C99-D050-19C18F20A7A4}"/>
              </a:ext>
            </a:extLst>
          </p:cNvPr>
          <p:cNvSpPr/>
          <p:nvPr/>
        </p:nvSpPr>
        <p:spPr>
          <a:xfrm>
            <a:off x="5082944" y="2662768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F04AA25-F30E-C1BA-2238-BCE7013AF0EF}"/>
              </a:ext>
            </a:extLst>
          </p:cNvPr>
          <p:cNvSpPr/>
          <p:nvPr/>
        </p:nvSpPr>
        <p:spPr>
          <a:xfrm>
            <a:off x="5071738" y="294519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7866FEE-3874-F93C-F57F-79A59E921E69}"/>
              </a:ext>
            </a:extLst>
          </p:cNvPr>
          <p:cNvSpPr/>
          <p:nvPr/>
        </p:nvSpPr>
        <p:spPr>
          <a:xfrm>
            <a:off x="5071738" y="323473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C566F33A-480A-986C-4AAA-110014A04BD5}"/>
              </a:ext>
            </a:extLst>
          </p:cNvPr>
          <p:cNvSpPr/>
          <p:nvPr/>
        </p:nvSpPr>
        <p:spPr>
          <a:xfrm>
            <a:off x="5071738" y="3560438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302F03B-E168-76B1-BB7E-00BC4B7C718B}"/>
              </a:ext>
            </a:extLst>
          </p:cNvPr>
          <p:cNvSpPr/>
          <p:nvPr/>
        </p:nvSpPr>
        <p:spPr>
          <a:xfrm>
            <a:off x="5071738" y="382576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84C91801-B21E-B9BF-E370-8187B9B42522}"/>
              </a:ext>
            </a:extLst>
          </p:cNvPr>
          <p:cNvSpPr/>
          <p:nvPr/>
        </p:nvSpPr>
        <p:spPr>
          <a:xfrm>
            <a:off x="5071738" y="41192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53EF5933-8B66-40FD-5B3B-CC46F25352CF}"/>
              </a:ext>
            </a:extLst>
          </p:cNvPr>
          <p:cNvSpPr/>
          <p:nvPr/>
        </p:nvSpPr>
        <p:spPr>
          <a:xfrm>
            <a:off x="5083776" y="44320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8E06C6C-C73B-5EA7-3D10-32949E4CEA32}"/>
              </a:ext>
            </a:extLst>
          </p:cNvPr>
          <p:cNvSpPr/>
          <p:nvPr/>
        </p:nvSpPr>
        <p:spPr>
          <a:xfrm>
            <a:off x="6345648" y="1488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A389380A-0516-CD5C-CC01-859E5716F9CF}"/>
              </a:ext>
            </a:extLst>
          </p:cNvPr>
          <p:cNvSpPr/>
          <p:nvPr/>
        </p:nvSpPr>
        <p:spPr>
          <a:xfrm>
            <a:off x="6345648" y="1778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F93212B7-6A37-9A18-F098-BC8E1AC66F8E}"/>
              </a:ext>
            </a:extLst>
          </p:cNvPr>
          <p:cNvSpPr/>
          <p:nvPr/>
        </p:nvSpPr>
        <p:spPr>
          <a:xfrm>
            <a:off x="6345648" y="21039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923E9245-6105-F213-2678-55FED3EA43B1}"/>
              </a:ext>
            </a:extLst>
          </p:cNvPr>
          <p:cNvSpPr/>
          <p:nvPr/>
        </p:nvSpPr>
        <p:spPr>
          <a:xfrm>
            <a:off x="6345648" y="23693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8BFB8F87-55A8-BC0F-25DF-476036F4FF4E}"/>
              </a:ext>
            </a:extLst>
          </p:cNvPr>
          <p:cNvSpPr/>
          <p:nvPr/>
        </p:nvSpPr>
        <p:spPr>
          <a:xfrm>
            <a:off x="6345648" y="2662768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3BA030FC-DB0C-A44F-EE4A-DC8968B54ABA}"/>
              </a:ext>
            </a:extLst>
          </p:cNvPr>
          <p:cNvSpPr/>
          <p:nvPr/>
        </p:nvSpPr>
        <p:spPr>
          <a:xfrm>
            <a:off x="6334442" y="294519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DB6352B9-0B6F-7AED-E6F7-2FEED7D655C7}"/>
              </a:ext>
            </a:extLst>
          </p:cNvPr>
          <p:cNvSpPr/>
          <p:nvPr/>
        </p:nvSpPr>
        <p:spPr>
          <a:xfrm>
            <a:off x="6334442" y="323473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4689F53F-D8BA-D952-09F2-5FF6BE975137}"/>
              </a:ext>
            </a:extLst>
          </p:cNvPr>
          <p:cNvSpPr/>
          <p:nvPr/>
        </p:nvSpPr>
        <p:spPr>
          <a:xfrm>
            <a:off x="6334442" y="3560438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A8704C48-20CC-2862-8619-CA7505601D89}"/>
              </a:ext>
            </a:extLst>
          </p:cNvPr>
          <p:cNvSpPr/>
          <p:nvPr/>
        </p:nvSpPr>
        <p:spPr>
          <a:xfrm>
            <a:off x="6334442" y="382576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F19CB5DB-293B-D9F6-D736-08B710B9DB24}"/>
              </a:ext>
            </a:extLst>
          </p:cNvPr>
          <p:cNvSpPr/>
          <p:nvPr/>
        </p:nvSpPr>
        <p:spPr>
          <a:xfrm>
            <a:off x="6334442" y="41192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21BDC67C-D99A-B06A-FBD8-9AC133BF8A7B}"/>
              </a:ext>
            </a:extLst>
          </p:cNvPr>
          <p:cNvSpPr/>
          <p:nvPr/>
        </p:nvSpPr>
        <p:spPr>
          <a:xfrm>
            <a:off x="6346480" y="44320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DB6C30B-77D9-D9CF-D358-6CC50F3A7FA3}"/>
              </a:ext>
            </a:extLst>
          </p:cNvPr>
          <p:cNvSpPr/>
          <p:nvPr/>
        </p:nvSpPr>
        <p:spPr>
          <a:xfrm>
            <a:off x="1324087" y="4764675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437CD3A5-BA16-244C-529C-2150824A8FE0}"/>
              </a:ext>
            </a:extLst>
          </p:cNvPr>
          <p:cNvSpPr/>
          <p:nvPr/>
        </p:nvSpPr>
        <p:spPr>
          <a:xfrm>
            <a:off x="1324087" y="5061815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30622C89-7647-F74A-CACA-2A47975FDC30}"/>
              </a:ext>
            </a:extLst>
          </p:cNvPr>
          <p:cNvSpPr/>
          <p:nvPr/>
        </p:nvSpPr>
        <p:spPr>
          <a:xfrm>
            <a:off x="1324088" y="5354998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52677505-C557-C59D-574B-9FA6B93DFF12}"/>
              </a:ext>
            </a:extLst>
          </p:cNvPr>
          <p:cNvSpPr/>
          <p:nvPr/>
        </p:nvSpPr>
        <p:spPr>
          <a:xfrm>
            <a:off x="1324088" y="564818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E9B70034-F942-FC06-396A-CE39E582FA17}"/>
              </a:ext>
            </a:extLst>
          </p:cNvPr>
          <p:cNvSpPr/>
          <p:nvPr/>
        </p:nvSpPr>
        <p:spPr>
          <a:xfrm>
            <a:off x="1324088" y="593084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631D491F-87FD-CD29-B126-67F2BA3FB3AD}"/>
              </a:ext>
            </a:extLst>
          </p:cNvPr>
          <p:cNvSpPr/>
          <p:nvPr/>
        </p:nvSpPr>
        <p:spPr>
          <a:xfrm>
            <a:off x="3504647" y="473956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B6C2498-2428-E4C0-8620-10938DDE3411}"/>
              </a:ext>
            </a:extLst>
          </p:cNvPr>
          <p:cNvSpPr/>
          <p:nvPr/>
        </p:nvSpPr>
        <p:spPr>
          <a:xfrm>
            <a:off x="3504647" y="506525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306E17B0-6E5A-76A1-7DAE-9F912C60E297}"/>
              </a:ext>
            </a:extLst>
          </p:cNvPr>
          <p:cNvSpPr/>
          <p:nvPr/>
        </p:nvSpPr>
        <p:spPr>
          <a:xfrm>
            <a:off x="3504647" y="53305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7FE4B15-3B30-03F1-AA64-437DEF55CEFD}"/>
              </a:ext>
            </a:extLst>
          </p:cNvPr>
          <p:cNvSpPr/>
          <p:nvPr/>
        </p:nvSpPr>
        <p:spPr>
          <a:xfrm>
            <a:off x="3504647" y="562404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1AB426E4-D539-C7E5-F4C6-FFCCF22D51F9}"/>
              </a:ext>
            </a:extLst>
          </p:cNvPr>
          <p:cNvSpPr/>
          <p:nvPr/>
        </p:nvSpPr>
        <p:spPr>
          <a:xfrm>
            <a:off x="3516685" y="593690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C6804178-1005-9454-75B6-663E96BB6316}"/>
              </a:ext>
            </a:extLst>
          </p:cNvPr>
          <p:cNvSpPr/>
          <p:nvPr/>
        </p:nvSpPr>
        <p:spPr>
          <a:xfrm>
            <a:off x="5071738" y="47314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70BB5386-BFEF-D155-93B1-89C5A5F289A2}"/>
              </a:ext>
            </a:extLst>
          </p:cNvPr>
          <p:cNvSpPr/>
          <p:nvPr/>
        </p:nvSpPr>
        <p:spPr>
          <a:xfrm>
            <a:off x="5071738" y="5057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B04299E-5A15-74BF-5CC1-48A6A2EBD318}"/>
              </a:ext>
            </a:extLst>
          </p:cNvPr>
          <p:cNvSpPr/>
          <p:nvPr/>
        </p:nvSpPr>
        <p:spPr>
          <a:xfrm>
            <a:off x="5071738" y="53225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A2933FA5-4E56-0F27-2EDB-361CA7B819BA}"/>
              </a:ext>
            </a:extLst>
          </p:cNvPr>
          <p:cNvSpPr/>
          <p:nvPr/>
        </p:nvSpPr>
        <p:spPr>
          <a:xfrm>
            <a:off x="5071738" y="56159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16AA6369-7F39-C1E4-3DC9-541C38069000}"/>
              </a:ext>
            </a:extLst>
          </p:cNvPr>
          <p:cNvSpPr/>
          <p:nvPr/>
        </p:nvSpPr>
        <p:spPr>
          <a:xfrm>
            <a:off x="5083776" y="5928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2F0B2B1B-CACD-4A90-D0B2-654236A4D3F1}"/>
              </a:ext>
            </a:extLst>
          </p:cNvPr>
          <p:cNvSpPr/>
          <p:nvPr/>
        </p:nvSpPr>
        <p:spPr>
          <a:xfrm>
            <a:off x="6334442" y="47314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64C7970D-521A-B4DD-D0A8-3A15613B17A1}"/>
              </a:ext>
            </a:extLst>
          </p:cNvPr>
          <p:cNvSpPr/>
          <p:nvPr/>
        </p:nvSpPr>
        <p:spPr>
          <a:xfrm>
            <a:off x="6334442" y="5057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73CE158F-A985-B83A-DEA2-9FD2EDA771BB}"/>
              </a:ext>
            </a:extLst>
          </p:cNvPr>
          <p:cNvSpPr/>
          <p:nvPr/>
        </p:nvSpPr>
        <p:spPr>
          <a:xfrm>
            <a:off x="6334442" y="53225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0D8A88C-7886-C54D-5FD0-41E50E95B978}"/>
              </a:ext>
            </a:extLst>
          </p:cNvPr>
          <p:cNvSpPr/>
          <p:nvPr/>
        </p:nvSpPr>
        <p:spPr>
          <a:xfrm>
            <a:off x="6334442" y="56159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0A27CF76-FC52-E2D4-8B06-BDD6130491AE}"/>
              </a:ext>
            </a:extLst>
          </p:cNvPr>
          <p:cNvSpPr/>
          <p:nvPr/>
        </p:nvSpPr>
        <p:spPr>
          <a:xfrm>
            <a:off x="6346480" y="5928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: esquinas redondeadas 74">
            <a:hlinkClick r:id="rId2" action="ppaction://hlinksldjump"/>
            <a:extLst>
              <a:ext uri="{FF2B5EF4-FFF2-40B4-BE49-F238E27FC236}">
                <a16:creationId xmlns:a16="http://schemas.microsoft.com/office/drawing/2014/main" id="{B2E1724C-4CF4-97A8-C81A-280B58260DAE}"/>
              </a:ext>
            </a:extLst>
          </p:cNvPr>
          <p:cNvSpPr/>
          <p:nvPr/>
        </p:nvSpPr>
        <p:spPr>
          <a:xfrm>
            <a:off x="8335691" y="2116947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 turnos</a:t>
            </a:r>
            <a:endParaRPr lang="es-AR" sz="2000" dirty="0"/>
          </a:p>
        </p:txBody>
      </p:sp>
      <p:sp>
        <p:nvSpPr>
          <p:cNvPr id="76" name="Rectángulo: esquinas redondeadas 75">
            <a:hlinkClick r:id="rId2" action="ppaction://hlinksldjump"/>
            <a:extLst>
              <a:ext uri="{FF2B5EF4-FFF2-40B4-BE49-F238E27FC236}">
                <a16:creationId xmlns:a16="http://schemas.microsoft.com/office/drawing/2014/main" id="{523E5545-C737-E3E7-0805-1ECDFFD189B7}"/>
              </a:ext>
            </a:extLst>
          </p:cNvPr>
          <p:cNvSpPr/>
          <p:nvPr/>
        </p:nvSpPr>
        <p:spPr>
          <a:xfrm>
            <a:off x="8340444" y="3055726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Cerrar sesión</a:t>
            </a:r>
            <a:endParaRPr lang="es-AR" sz="2000" dirty="0"/>
          </a:p>
        </p:txBody>
      </p:sp>
      <p:sp>
        <p:nvSpPr>
          <p:cNvPr id="3" name="Rectángulo: esquinas redondeadas 2">
            <a:hlinkClick r:id="rId2" action="ppaction://hlinksldjump"/>
            <a:extLst>
              <a:ext uri="{FF2B5EF4-FFF2-40B4-BE49-F238E27FC236}">
                <a16:creationId xmlns:a16="http://schemas.microsoft.com/office/drawing/2014/main" id="{D50888AB-2485-62F0-AFED-841E98D63FB1}"/>
              </a:ext>
            </a:extLst>
          </p:cNvPr>
          <p:cNvSpPr/>
          <p:nvPr/>
        </p:nvSpPr>
        <p:spPr>
          <a:xfrm>
            <a:off x="8335691" y="1183859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Ver historia clínica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045973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B49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52DE4-6BF9-EC7B-0AC5-BF41589DC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B11234-2BC0-D4EA-6E1D-05F6DE491B8A}"/>
              </a:ext>
            </a:extLst>
          </p:cNvPr>
          <p:cNvSpPr/>
          <p:nvPr/>
        </p:nvSpPr>
        <p:spPr>
          <a:xfrm>
            <a:off x="-6669402" y="237069"/>
            <a:ext cx="9659406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86160751-D2C2-8A5B-0A6C-806DFD6ED953}"/>
              </a:ext>
            </a:extLst>
          </p:cNvPr>
          <p:cNvSpPr/>
          <p:nvPr/>
        </p:nvSpPr>
        <p:spPr>
          <a:xfrm>
            <a:off x="-6611610" y="2456899"/>
            <a:ext cx="6380722" cy="1479249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23E838D-A8C5-57CC-F78B-4E8237017F76}"/>
              </a:ext>
            </a:extLst>
          </p:cNvPr>
          <p:cNvSpPr txBox="1"/>
          <p:nvPr/>
        </p:nvSpPr>
        <p:spPr>
          <a:xfrm>
            <a:off x="-6553819" y="237069"/>
            <a:ext cx="660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 próximos de [Profesional Médico]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E14DD5D-62AA-E7AE-C187-22357BD96FB9}"/>
              </a:ext>
            </a:extLst>
          </p:cNvPr>
          <p:cNvSpPr txBox="1"/>
          <p:nvPr/>
        </p:nvSpPr>
        <p:spPr>
          <a:xfrm>
            <a:off x="-6611071" y="926174"/>
            <a:ext cx="1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Paciente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54A826F-274C-4891-ECE5-EE0B29DAD159}"/>
              </a:ext>
            </a:extLst>
          </p:cNvPr>
          <p:cNvSpPr txBox="1"/>
          <p:nvPr/>
        </p:nvSpPr>
        <p:spPr>
          <a:xfrm>
            <a:off x="-2689389" y="924192"/>
            <a:ext cx="9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Fecha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272E5CD-FDC9-C9FE-DF3D-B43887F256F8}"/>
              </a:ext>
            </a:extLst>
          </p:cNvPr>
          <p:cNvSpPr txBox="1"/>
          <p:nvPr/>
        </p:nvSpPr>
        <p:spPr>
          <a:xfrm>
            <a:off x="-1226563" y="922899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882FA7F-B1BA-F2F5-3D66-16C711B497B5}"/>
              </a:ext>
            </a:extLst>
          </p:cNvPr>
          <p:cNvSpPr txBox="1"/>
          <p:nvPr/>
        </p:nvSpPr>
        <p:spPr>
          <a:xfrm>
            <a:off x="-4055004" y="922899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DNI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9A4FE11-5CED-6CA1-476E-A144A416AFBA}"/>
              </a:ext>
            </a:extLst>
          </p:cNvPr>
          <p:cNvSpPr/>
          <p:nvPr/>
        </p:nvSpPr>
        <p:spPr>
          <a:xfrm>
            <a:off x="-6553818" y="1425924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4AD2CE0B-19D8-27CB-FF62-3FD0443DAAFB}"/>
              </a:ext>
            </a:extLst>
          </p:cNvPr>
          <p:cNvSpPr/>
          <p:nvPr/>
        </p:nvSpPr>
        <p:spPr>
          <a:xfrm>
            <a:off x="-6553818" y="202828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A65F8277-022B-FB3B-ABA2-0ED5298E6C4D}"/>
              </a:ext>
            </a:extLst>
          </p:cNvPr>
          <p:cNvSpPr/>
          <p:nvPr/>
        </p:nvSpPr>
        <p:spPr>
          <a:xfrm>
            <a:off x="-6553819" y="2316474"/>
            <a:ext cx="1725562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E583E23B-99CB-B65B-0CCB-165EC6061798}"/>
              </a:ext>
            </a:extLst>
          </p:cNvPr>
          <p:cNvSpPr/>
          <p:nvPr/>
        </p:nvSpPr>
        <p:spPr>
          <a:xfrm>
            <a:off x="-6553818" y="2601375"/>
            <a:ext cx="1091382" cy="46207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9139727B-15D3-809F-C863-7EC543C1222A}"/>
              </a:ext>
            </a:extLst>
          </p:cNvPr>
          <p:cNvSpPr/>
          <p:nvPr/>
        </p:nvSpPr>
        <p:spPr>
          <a:xfrm>
            <a:off x="-6553819" y="172710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B1ED1C3F-2D7D-F316-D23B-F131939DF341}"/>
              </a:ext>
            </a:extLst>
          </p:cNvPr>
          <p:cNvSpPr/>
          <p:nvPr/>
        </p:nvSpPr>
        <p:spPr>
          <a:xfrm>
            <a:off x="-6553819" y="2893278"/>
            <a:ext cx="1342104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9645E6EC-B94F-5BD8-69EF-72D67DC833D2}"/>
              </a:ext>
            </a:extLst>
          </p:cNvPr>
          <p:cNvSpPr/>
          <p:nvPr/>
        </p:nvSpPr>
        <p:spPr>
          <a:xfrm>
            <a:off x="-6553820" y="3207024"/>
            <a:ext cx="1489587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7A18AD87-49F0-1273-0AA3-A741339C0359}"/>
              </a:ext>
            </a:extLst>
          </p:cNvPr>
          <p:cNvSpPr/>
          <p:nvPr/>
        </p:nvSpPr>
        <p:spPr>
          <a:xfrm>
            <a:off x="-6553820" y="3504164"/>
            <a:ext cx="172556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C3D570B2-C5CD-0292-E37A-0B2DDAE5D6EB}"/>
              </a:ext>
            </a:extLst>
          </p:cNvPr>
          <p:cNvSpPr/>
          <p:nvPr/>
        </p:nvSpPr>
        <p:spPr>
          <a:xfrm>
            <a:off x="-6553819" y="3797347"/>
            <a:ext cx="1489586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36061B7-8B8C-9871-14A3-19037AC237A1}"/>
              </a:ext>
            </a:extLst>
          </p:cNvPr>
          <p:cNvSpPr/>
          <p:nvPr/>
        </p:nvSpPr>
        <p:spPr>
          <a:xfrm>
            <a:off x="-6553819" y="409053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E742900-554F-8DA1-6A49-C8A6E34930BF}"/>
              </a:ext>
            </a:extLst>
          </p:cNvPr>
          <p:cNvSpPr/>
          <p:nvPr/>
        </p:nvSpPr>
        <p:spPr>
          <a:xfrm>
            <a:off x="-6553819" y="4373196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F743C0D-48CA-7550-8E04-72ED5136BCB0}"/>
              </a:ext>
            </a:extLst>
          </p:cNvPr>
          <p:cNvSpPr/>
          <p:nvPr/>
        </p:nvSpPr>
        <p:spPr>
          <a:xfrm>
            <a:off x="-4362054" y="14359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D3CA4AC2-7E5C-3143-4998-B1102E40C878}"/>
              </a:ext>
            </a:extLst>
          </p:cNvPr>
          <p:cNvSpPr/>
          <p:nvPr/>
        </p:nvSpPr>
        <p:spPr>
          <a:xfrm>
            <a:off x="-4362054" y="172544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D42B86EA-8E81-A8A0-4569-2A17F0D7ACC8}"/>
              </a:ext>
            </a:extLst>
          </p:cNvPr>
          <p:cNvSpPr/>
          <p:nvPr/>
        </p:nvSpPr>
        <p:spPr>
          <a:xfrm>
            <a:off x="-4362054" y="205114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6C2C641B-9942-CAFA-CC77-30B249AC07B0}"/>
              </a:ext>
            </a:extLst>
          </p:cNvPr>
          <p:cNvSpPr/>
          <p:nvPr/>
        </p:nvSpPr>
        <p:spPr>
          <a:xfrm>
            <a:off x="-4362054" y="23164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B2AE5EDA-4A41-E160-B0CA-E60D886D1527}"/>
              </a:ext>
            </a:extLst>
          </p:cNvPr>
          <p:cNvSpPr/>
          <p:nvPr/>
        </p:nvSpPr>
        <p:spPr>
          <a:xfrm>
            <a:off x="-4362054" y="2609938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DE65855-5681-72C9-16B1-EAE596F795A8}"/>
              </a:ext>
            </a:extLst>
          </p:cNvPr>
          <p:cNvSpPr/>
          <p:nvPr/>
        </p:nvSpPr>
        <p:spPr>
          <a:xfrm>
            <a:off x="-4373260" y="289236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0BEE9A56-4341-835E-3911-C76A483E86B6}"/>
              </a:ext>
            </a:extLst>
          </p:cNvPr>
          <p:cNvSpPr/>
          <p:nvPr/>
        </p:nvSpPr>
        <p:spPr>
          <a:xfrm>
            <a:off x="-4373260" y="318190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55DB6FC9-4970-3CFA-C53B-E4EFC9876527}"/>
              </a:ext>
            </a:extLst>
          </p:cNvPr>
          <p:cNvSpPr/>
          <p:nvPr/>
        </p:nvSpPr>
        <p:spPr>
          <a:xfrm>
            <a:off x="-4373260" y="3507608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E1D505BC-84D6-C582-807B-C3E911315AC5}"/>
              </a:ext>
            </a:extLst>
          </p:cNvPr>
          <p:cNvSpPr/>
          <p:nvPr/>
        </p:nvSpPr>
        <p:spPr>
          <a:xfrm>
            <a:off x="-4373260" y="377293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BC12F9F-D58D-F26B-7E07-5BFE42CF5A45}"/>
              </a:ext>
            </a:extLst>
          </p:cNvPr>
          <p:cNvSpPr/>
          <p:nvPr/>
        </p:nvSpPr>
        <p:spPr>
          <a:xfrm>
            <a:off x="-4373260" y="406639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1BBE94BC-44DD-30F5-46C7-B4E196F73023}"/>
              </a:ext>
            </a:extLst>
          </p:cNvPr>
          <p:cNvSpPr/>
          <p:nvPr/>
        </p:nvSpPr>
        <p:spPr>
          <a:xfrm>
            <a:off x="-4361222" y="437925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2ABFF8B5-0EFA-B4F7-9391-39BE520D1BC2}"/>
              </a:ext>
            </a:extLst>
          </p:cNvPr>
          <p:cNvSpPr/>
          <p:nvPr/>
        </p:nvSpPr>
        <p:spPr>
          <a:xfrm>
            <a:off x="-2794963" y="14278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E5532ACC-933D-D7ED-623D-0029F4700721}"/>
              </a:ext>
            </a:extLst>
          </p:cNvPr>
          <p:cNvSpPr/>
          <p:nvPr/>
        </p:nvSpPr>
        <p:spPr>
          <a:xfrm>
            <a:off x="-2794963" y="17173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A4BF63FB-D9E8-9133-25A6-49243EEE0EF7}"/>
              </a:ext>
            </a:extLst>
          </p:cNvPr>
          <p:cNvSpPr/>
          <p:nvPr/>
        </p:nvSpPr>
        <p:spPr>
          <a:xfrm>
            <a:off x="-2794963" y="204307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519BF6C-5669-A430-DF6C-30F82E464708}"/>
              </a:ext>
            </a:extLst>
          </p:cNvPr>
          <p:cNvSpPr/>
          <p:nvPr/>
        </p:nvSpPr>
        <p:spPr>
          <a:xfrm>
            <a:off x="-2794963" y="230839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B4B89392-8D8F-36A2-D6AE-6D4AD059C973}"/>
              </a:ext>
            </a:extLst>
          </p:cNvPr>
          <p:cNvSpPr/>
          <p:nvPr/>
        </p:nvSpPr>
        <p:spPr>
          <a:xfrm>
            <a:off x="-2794963" y="2601863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EA95823E-5463-D5F5-3671-C9A0E6359C16}"/>
              </a:ext>
            </a:extLst>
          </p:cNvPr>
          <p:cNvSpPr/>
          <p:nvPr/>
        </p:nvSpPr>
        <p:spPr>
          <a:xfrm>
            <a:off x="-2806169" y="288428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CBDA37EB-5D8D-BE3A-44C2-1EE691E54037}"/>
              </a:ext>
            </a:extLst>
          </p:cNvPr>
          <p:cNvSpPr/>
          <p:nvPr/>
        </p:nvSpPr>
        <p:spPr>
          <a:xfrm>
            <a:off x="-2806169" y="317383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2941F679-F207-D431-339D-20407A40AE84}"/>
              </a:ext>
            </a:extLst>
          </p:cNvPr>
          <p:cNvSpPr/>
          <p:nvPr/>
        </p:nvSpPr>
        <p:spPr>
          <a:xfrm>
            <a:off x="-2806169" y="3499533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575E988-59DF-40AB-8515-251C1F9CA14D}"/>
              </a:ext>
            </a:extLst>
          </p:cNvPr>
          <p:cNvSpPr/>
          <p:nvPr/>
        </p:nvSpPr>
        <p:spPr>
          <a:xfrm>
            <a:off x="-2806169" y="376485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E75E2773-7AAF-60DE-B8CB-180550FFED9F}"/>
              </a:ext>
            </a:extLst>
          </p:cNvPr>
          <p:cNvSpPr/>
          <p:nvPr/>
        </p:nvSpPr>
        <p:spPr>
          <a:xfrm>
            <a:off x="-2806169" y="405832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9D423F20-4EF4-6E2D-6CC4-321A4C81A06B}"/>
              </a:ext>
            </a:extLst>
          </p:cNvPr>
          <p:cNvSpPr/>
          <p:nvPr/>
        </p:nvSpPr>
        <p:spPr>
          <a:xfrm>
            <a:off x="-2794131" y="437118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F6A6FE69-9465-5B45-46F6-627E2CF60B21}"/>
              </a:ext>
            </a:extLst>
          </p:cNvPr>
          <p:cNvSpPr/>
          <p:nvPr/>
        </p:nvSpPr>
        <p:spPr>
          <a:xfrm>
            <a:off x="-1532259" y="14278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75AAC9C5-1F4F-E402-9A70-4FAD6E061D75}"/>
              </a:ext>
            </a:extLst>
          </p:cNvPr>
          <p:cNvSpPr/>
          <p:nvPr/>
        </p:nvSpPr>
        <p:spPr>
          <a:xfrm>
            <a:off x="-1532259" y="17173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69606D8C-8DC9-F9AE-092C-CBA8C4C8D120}"/>
              </a:ext>
            </a:extLst>
          </p:cNvPr>
          <p:cNvSpPr/>
          <p:nvPr/>
        </p:nvSpPr>
        <p:spPr>
          <a:xfrm>
            <a:off x="-1532259" y="204307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3D95E806-3742-61D9-EA7B-B29054DA131E}"/>
              </a:ext>
            </a:extLst>
          </p:cNvPr>
          <p:cNvSpPr/>
          <p:nvPr/>
        </p:nvSpPr>
        <p:spPr>
          <a:xfrm>
            <a:off x="-1532259" y="230839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E20BC615-9120-7856-F714-DD625A1CD7B5}"/>
              </a:ext>
            </a:extLst>
          </p:cNvPr>
          <p:cNvSpPr/>
          <p:nvPr/>
        </p:nvSpPr>
        <p:spPr>
          <a:xfrm>
            <a:off x="-1532259" y="2601863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5D09C851-91F6-54D2-1777-9ADDB35956A9}"/>
              </a:ext>
            </a:extLst>
          </p:cNvPr>
          <p:cNvSpPr/>
          <p:nvPr/>
        </p:nvSpPr>
        <p:spPr>
          <a:xfrm>
            <a:off x="-1543465" y="288428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7EC968B-EADF-861D-2301-B4674A2EC071}"/>
              </a:ext>
            </a:extLst>
          </p:cNvPr>
          <p:cNvSpPr/>
          <p:nvPr/>
        </p:nvSpPr>
        <p:spPr>
          <a:xfrm>
            <a:off x="-1543465" y="3173834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BD846B76-A6A5-F334-6FB6-537FE00CAC71}"/>
              </a:ext>
            </a:extLst>
          </p:cNvPr>
          <p:cNvSpPr/>
          <p:nvPr/>
        </p:nvSpPr>
        <p:spPr>
          <a:xfrm>
            <a:off x="-1543465" y="3499533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93B9415-3D4F-38EE-6BF9-FF53DD5BFA34}"/>
              </a:ext>
            </a:extLst>
          </p:cNvPr>
          <p:cNvSpPr/>
          <p:nvPr/>
        </p:nvSpPr>
        <p:spPr>
          <a:xfrm>
            <a:off x="-1543465" y="3764859"/>
            <a:ext cx="1091382" cy="45719"/>
          </a:xfrm>
          <a:prstGeom prst="round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AB169EF3-6D2B-1BFB-C5A2-BFBF71EC02B8}"/>
              </a:ext>
            </a:extLst>
          </p:cNvPr>
          <p:cNvSpPr/>
          <p:nvPr/>
        </p:nvSpPr>
        <p:spPr>
          <a:xfrm>
            <a:off x="-1543465" y="405832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AEDEB49-3A03-3519-137F-3C5EBABC4FCF}"/>
              </a:ext>
            </a:extLst>
          </p:cNvPr>
          <p:cNvSpPr/>
          <p:nvPr/>
        </p:nvSpPr>
        <p:spPr>
          <a:xfrm>
            <a:off x="-1531427" y="437118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5A64FBFE-B618-1D32-75D9-9CB48B3917F1}"/>
              </a:ext>
            </a:extLst>
          </p:cNvPr>
          <p:cNvSpPr/>
          <p:nvPr/>
        </p:nvSpPr>
        <p:spPr>
          <a:xfrm>
            <a:off x="-6553820" y="4703770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CBB1CDA5-7993-D6D0-558E-E4FC8AD4F210}"/>
              </a:ext>
            </a:extLst>
          </p:cNvPr>
          <p:cNvSpPr/>
          <p:nvPr/>
        </p:nvSpPr>
        <p:spPr>
          <a:xfrm>
            <a:off x="-6553820" y="5000910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B9800AD1-6E70-D2ED-F3BA-825AF4E306DE}"/>
              </a:ext>
            </a:extLst>
          </p:cNvPr>
          <p:cNvSpPr/>
          <p:nvPr/>
        </p:nvSpPr>
        <p:spPr>
          <a:xfrm>
            <a:off x="-6553819" y="5294093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2990BF44-276B-5843-29CB-DD21390CC6A9}"/>
              </a:ext>
            </a:extLst>
          </p:cNvPr>
          <p:cNvSpPr/>
          <p:nvPr/>
        </p:nvSpPr>
        <p:spPr>
          <a:xfrm>
            <a:off x="-6553819" y="558727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C8B76001-C65F-B6CB-5B72-A5823D82E44D}"/>
              </a:ext>
            </a:extLst>
          </p:cNvPr>
          <p:cNvSpPr/>
          <p:nvPr/>
        </p:nvSpPr>
        <p:spPr>
          <a:xfrm>
            <a:off x="-6553819" y="5869942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BF0CEADD-3A16-FA0F-1A56-D5FFB7D191BD}"/>
              </a:ext>
            </a:extLst>
          </p:cNvPr>
          <p:cNvSpPr/>
          <p:nvPr/>
        </p:nvSpPr>
        <p:spPr>
          <a:xfrm>
            <a:off x="-4373260" y="467865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8FB69249-4928-2F64-B256-1E1A6D6D0A8F}"/>
              </a:ext>
            </a:extLst>
          </p:cNvPr>
          <p:cNvSpPr/>
          <p:nvPr/>
        </p:nvSpPr>
        <p:spPr>
          <a:xfrm>
            <a:off x="-4373260" y="500435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B9E2E12A-84A8-F15A-99E0-A89C8B8797D5}"/>
              </a:ext>
            </a:extLst>
          </p:cNvPr>
          <p:cNvSpPr/>
          <p:nvPr/>
        </p:nvSpPr>
        <p:spPr>
          <a:xfrm>
            <a:off x="-4373260" y="526968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6864F41B-2CCD-1CC4-E9C6-27A3C07237C9}"/>
              </a:ext>
            </a:extLst>
          </p:cNvPr>
          <p:cNvSpPr/>
          <p:nvPr/>
        </p:nvSpPr>
        <p:spPr>
          <a:xfrm>
            <a:off x="-4373260" y="556314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2DA99B15-F1E2-682C-86B1-71121FEF3CFE}"/>
              </a:ext>
            </a:extLst>
          </p:cNvPr>
          <p:cNvSpPr/>
          <p:nvPr/>
        </p:nvSpPr>
        <p:spPr>
          <a:xfrm>
            <a:off x="-4361222" y="587600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7E1B9C17-ED6E-B810-F2D9-9BE64D076D98}"/>
              </a:ext>
            </a:extLst>
          </p:cNvPr>
          <p:cNvSpPr/>
          <p:nvPr/>
        </p:nvSpPr>
        <p:spPr>
          <a:xfrm>
            <a:off x="-2806169" y="467058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CAF1867-D32F-775B-6E22-5DB62E85FDF2}"/>
              </a:ext>
            </a:extLst>
          </p:cNvPr>
          <p:cNvSpPr/>
          <p:nvPr/>
        </p:nvSpPr>
        <p:spPr>
          <a:xfrm>
            <a:off x="-2806169" y="4996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E1C07C0F-B952-C3F6-F984-AFB45B29D956}"/>
              </a:ext>
            </a:extLst>
          </p:cNvPr>
          <p:cNvSpPr/>
          <p:nvPr/>
        </p:nvSpPr>
        <p:spPr>
          <a:xfrm>
            <a:off x="-2806169" y="526160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C2438EF0-520D-F5B5-56C5-37CE4F7C6338}"/>
              </a:ext>
            </a:extLst>
          </p:cNvPr>
          <p:cNvSpPr/>
          <p:nvPr/>
        </p:nvSpPr>
        <p:spPr>
          <a:xfrm>
            <a:off x="-2806169" y="555506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AE4CE90B-B915-E4F4-BBCF-D970BEAC441E}"/>
              </a:ext>
            </a:extLst>
          </p:cNvPr>
          <p:cNvSpPr/>
          <p:nvPr/>
        </p:nvSpPr>
        <p:spPr>
          <a:xfrm>
            <a:off x="-2794131" y="586792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8C9C2F61-08FE-778A-A1E7-DE35F5C22982}"/>
              </a:ext>
            </a:extLst>
          </p:cNvPr>
          <p:cNvSpPr/>
          <p:nvPr/>
        </p:nvSpPr>
        <p:spPr>
          <a:xfrm>
            <a:off x="-1543465" y="467058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7CE34007-ADBB-9DED-A0C9-C8E85AD4829C}"/>
              </a:ext>
            </a:extLst>
          </p:cNvPr>
          <p:cNvSpPr/>
          <p:nvPr/>
        </p:nvSpPr>
        <p:spPr>
          <a:xfrm>
            <a:off x="-1543465" y="4996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80C1E3E4-A64B-B7D4-6B8E-D599C0746AA4}"/>
              </a:ext>
            </a:extLst>
          </p:cNvPr>
          <p:cNvSpPr/>
          <p:nvPr/>
        </p:nvSpPr>
        <p:spPr>
          <a:xfrm>
            <a:off x="-1543465" y="526160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5045F168-6EFA-A6E8-D3EC-8D69DB495C52}"/>
              </a:ext>
            </a:extLst>
          </p:cNvPr>
          <p:cNvSpPr/>
          <p:nvPr/>
        </p:nvSpPr>
        <p:spPr>
          <a:xfrm>
            <a:off x="-1543465" y="555506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B87F2763-93AA-F9AC-0382-BC67C7875812}"/>
              </a:ext>
            </a:extLst>
          </p:cNvPr>
          <p:cNvSpPr/>
          <p:nvPr/>
        </p:nvSpPr>
        <p:spPr>
          <a:xfrm>
            <a:off x="-1531427" y="586792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: esquinas redondeadas 74">
            <a:hlinkClick r:id="rId2" action="ppaction://hlinksldjump"/>
            <a:extLst>
              <a:ext uri="{FF2B5EF4-FFF2-40B4-BE49-F238E27FC236}">
                <a16:creationId xmlns:a16="http://schemas.microsoft.com/office/drawing/2014/main" id="{5E06AC99-FABC-6F7E-6F01-3FAA4291DC3C}"/>
              </a:ext>
            </a:extLst>
          </p:cNvPr>
          <p:cNvSpPr/>
          <p:nvPr/>
        </p:nvSpPr>
        <p:spPr>
          <a:xfrm>
            <a:off x="457784" y="2056042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 turnos</a:t>
            </a:r>
            <a:endParaRPr lang="es-AR" sz="2000" dirty="0"/>
          </a:p>
        </p:txBody>
      </p:sp>
      <p:sp>
        <p:nvSpPr>
          <p:cNvPr id="76" name="Rectángulo: esquinas redondeadas 75">
            <a:hlinkClick r:id="rId2" action="ppaction://hlinksldjump"/>
            <a:extLst>
              <a:ext uri="{FF2B5EF4-FFF2-40B4-BE49-F238E27FC236}">
                <a16:creationId xmlns:a16="http://schemas.microsoft.com/office/drawing/2014/main" id="{E2F8CB20-EFD1-12D5-4109-ACDE2D7E0D00}"/>
              </a:ext>
            </a:extLst>
          </p:cNvPr>
          <p:cNvSpPr/>
          <p:nvPr/>
        </p:nvSpPr>
        <p:spPr>
          <a:xfrm>
            <a:off x="462537" y="2994821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Cerrar sesión</a:t>
            </a:r>
            <a:endParaRPr lang="es-AR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BC81F32C-5380-D850-871D-06CDD526D3B2}"/>
              </a:ext>
            </a:extLst>
          </p:cNvPr>
          <p:cNvSpPr/>
          <p:nvPr/>
        </p:nvSpPr>
        <p:spPr>
          <a:xfrm>
            <a:off x="3161327" y="344790"/>
            <a:ext cx="4809504" cy="34200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endParaRPr lang="es-MX" dirty="0">
              <a:solidFill>
                <a:schemeClr val="tx1"/>
              </a:solidFill>
            </a:endParaRPr>
          </a:p>
          <a:p>
            <a:pPr algn="ctr"/>
            <a:r>
              <a:rPr lang="es-MX" dirty="0">
                <a:solidFill>
                  <a:schemeClr val="tx1"/>
                </a:solidFill>
              </a:rPr>
              <a:t>[Turno / fecha / hora / paciente ]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[Turno / fecha / hora / paciente ]</a:t>
            </a:r>
          </a:p>
          <a:p>
            <a:pPr algn="ctr"/>
            <a:r>
              <a:rPr lang="es-MX" dirty="0">
                <a:solidFill>
                  <a:schemeClr val="tx1"/>
                </a:solidFill>
              </a:rPr>
              <a:t>[Turno / fecha / hora / paciente ]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r>
              <a:rPr lang="es-MX" dirty="0">
                <a:solidFill>
                  <a:schemeClr val="tx1"/>
                </a:solidFill>
              </a:rPr>
              <a:t>[Turno / fecha / hora / paciente ]</a:t>
            </a:r>
            <a:br>
              <a:rPr lang="es-MX" dirty="0">
                <a:solidFill>
                  <a:schemeClr val="tx1"/>
                </a:solidFill>
              </a:rPr>
            </a:br>
            <a:r>
              <a:rPr lang="es-MX" dirty="0">
                <a:solidFill>
                  <a:schemeClr val="tx1"/>
                </a:solidFill>
              </a:rPr>
              <a:t>[Turno / fecha / hora / paciente ]</a:t>
            </a:r>
            <a:endParaRPr lang="es-AR" dirty="0">
              <a:solidFill>
                <a:schemeClr val="tx1"/>
              </a:solidFill>
            </a:endParaRPr>
          </a:p>
          <a:p>
            <a:pPr algn="ctr"/>
            <a:endParaRPr lang="es-AR" dirty="0">
              <a:solidFill>
                <a:schemeClr val="tx1"/>
              </a:solidFill>
            </a:endParaRPr>
          </a:p>
          <a:p>
            <a:pPr algn="ctr"/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4" name="Rectángulo: esquinas redondeadas 73">
            <a:hlinkClick r:id="rId2" action="ppaction://hlinksldjump"/>
            <a:extLst>
              <a:ext uri="{FF2B5EF4-FFF2-40B4-BE49-F238E27FC236}">
                <a16:creationId xmlns:a16="http://schemas.microsoft.com/office/drawing/2014/main" id="{229E3E39-8BCF-8995-2614-04838D96A1B5}"/>
              </a:ext>
            </a:extLst>
          </p:cNvPr>
          <p:cNvSpPr/>
          <p:nvPr/>
        </p:nvSpPr>
        <p:spPr>
          <a:xfrm>
            <a:off x="457784" y="1112291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Ver historia clínica</a:t>
            </a:r>
            <a:endParaRPr lang="es-AR" sz="20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BDAEA281-7D27-4A9B-440B-AE2B194FA487}"/>
              </a:ext>
            </a:extLst>
          </p:cNvPr>
          <p:cNvSpPr txBox="1"/>
          <p:nvPr/>
        </p:nvSpPr>
        <p:spPr>
          <a:xfrm>
            <a:off x="3965917" y="452730"/>
            <a:ext cx="339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¿Seguro que desea cancelar estos turnos?</a:t>
            </a:r>
            <a:endParaRPr lang="es-AR" sz="2400" dirty="0"/>
          </a:p>
        </p:txBody>
      </p:sp>
      <p:sp>
        <p:nvSpPr>
          <p:cNvPr id="80" name="Rectángulo: esquinas redondeadas 79">
            <a:hlinkClick r:id="rId2" action="ppaction://hlinksldjump"/>
            <a:extLst>
              <a:ext uri="{FF2B5EF4-FFF2-40B4-BE49-F238E27FC236}">
                <a16:creationId xmlns:a16="http://schemas.microsoft.com/office/drawing/2014/main" id="{F4A39B12-6FC3-E0E5-2907-86B43BD7BD51}"/>
              </a:ext>
            </a:extLst>
          </p:cNvPr>
          <p:cNvSpPr/>
          <p:nvPr/>
        </p:nvSpPr>
        <p:spPr>
          <a:xfrm>
            <a:off x="3435482" y="1442158"/>
            <a:ext cx="1843548" cy="55043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 turnos y enviar</a:t>
            </a:r>
            <a:endParaRPr lang="es-AR" sz="2000" dirty="0"/>
          </a:p>
        </p:txBody>
      </p:sp>
      <p:sp>
        <p:nvSpPr>
          <p:cNvPr id="81" name="Rectángulo: esquinas redondeadas 80">
            <a:hlinkClick r:id="rId2" action="ppaction://hlinksldjump"/>
            <a:extLst>
              <a:ext uri="{FF2B5EF4-FFF2-40B4-BE49-F238E27FC236}">
                <a16:creationId xmlns:a16="http://schemas.microsoft.com/office/drawing/2014/main" id="{96A0B70D-6640-B39D-EE6A-44C9D0E44CDF}"/>
              </a:ext>
            </a:extLst>
          </p:cNvPr>
          <p:cNvSpPr/>
          <p:nvPr/>
        </p:nvSpPr>
        <p:spPr>
          <a:xfrm>
            <a:off x="5796686" y="1442158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Atrás</a:t>
            </a:r>
            <a:endParaRPr lang="es-AR" sz="2000" dirty="0"/>
          </a:p>
        </p:txBody>
      </p:sp>
      <p:sp>
        <p:nvSpPr>
          <p:cNvPr id="86" name="CuadroTexto 85">
            <a:extLst>
              <a:ext uri="{FF2B5EF4-FFF2-40B4-BE49-F238E27FC236}">
                <a16:creationId xmlns:a16="http://schemas.microsoft.com/office/drawing/2014/main" id="{8F8A2BC5-8E8A-6CA0-6880-12EEEC2A0830}"/>
              </a:ext>
            </a:extLst>
          </p:cNvPr>
          <p:cNvSpPr txBox="1"/>
          <p:nvPr/>
        </p:nvSpPr>
        <p:spPr>
          <a:xfrm>
            <a:off x="4638967" y="4476775"/>
            <a:ext cx="638092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El profesional puede seleccionar uno o más turnos para cancelarlos. Se informa de manera automática al paciente la cancelación del turno.</a:t>
            </a:r>
            <a:endParaRPr lang="es-AR" sz="2400" dirty="0"/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95C5890-B0D8-6C4F-0A83-2BE2C0AAAB43}"/>
              </a:ext>
            </a:extLst>
          </p:cNvPr>
          <p:cNvSpPr/>
          <p:nvPr/>
        </p:nvSpPr>
        <p:spPr>
          <a:xfrm>
            <a:off x="2057973" y="2238186"/>
            <a:ext cx="133563" cy="1404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89" name="Conector recto 88">
            <a:extLst>
              <a:ext uri="{FF2B5EF4-FFF2-40B4-BE49-F238E27FC236}">
                <a16:creationId xmlns:a16="http://schemas.microsoft.com/office/drawing/2014/main" id="{CA52862A-E379-45E8-4B96-C18D5F388912}"/>
              </a:ext>
            </a:extLst>
          </p:cNvPr>
          <p:cNvCxnSpPr>
            <a:cxnSpLocks/>
            <a:stCxn id="87" idx="1"/>
          </p:cNvCxnSpPr>
          <p:nvPr/>
        </p:nvCxnSpPr>
        <p:spPr>
          <a:xfrm>
            <a:off x="2077533" y="2258751"/>
            <a:ext cx="228552" cy="37404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ector recto 89">
            <a:extLst>
              <a:ext uri="{FF2B5EF4-FFF2-40B4-BE49-F238E27FC236}">
                <a16:creationId xmlns:a16="http://schemas.microsoft.com/office/drawing/2014/main" id="{DAE43426-7C26-96A6-D30F-8B070EF425BA}"/>
              </a:ext>
            </a:extLst>
          </p:cNvPr>
          <p:cNvCxnSpPr>
            <a:cxnSpLocks/>
          </p:cNvCxnSpPr>
          <p:nvPr/>
        </p:nvCxnSpPr>
        <p:spPr>
          <a:xfrm>
            <a:off x="2301332" y="2655657"/>
            <a:ext cx="85999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2153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B49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D55361-D095-F5FB-E6BC-D279DBD4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2C42022-6AB7-97FB-F1FB-DF9C0BCE1576}"/>
              </a:ext>
            </a:extLst>
          </p:cNvPr>
          <p:cNvSpPr/>
          <p:nvPr/>
        </p:nvSpPr>
        <p:spPr>
          <a:xfrm>
            <a:off x="1208505" y="237069"/>
            <a:ext cx="9659406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7CB31C-FE82-EAF6-4E4D-EAF6F3DCCE3B}"/>
              </a:ext>
            </a:extLst>
          </p:cNvPr>
          <p:cNvSpPr txBox="1"/>
          <p:nvPr/>
        </p:nvSpPr>
        <p:spPr>
          <a:xfrm>
            <a:off x="1324088" y="297974"/>
            <a:ext cx="660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 próximos de [Profesional Médico]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EA87EE6-65C4-CABB-E392-CD90C6257A0B}"/>
              </a:ext>
            </a:extLst>
          </p:cNvPr>
          <p:cNvSpPr txBox="1"/>
          <p:nvPr/>
        </p:nvSpPr>
        <p:spPr>
          <a:xfrm>
            <a:off x="1266836" y="987079"/>
            <a:ext cx="1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Paciente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72ADB9A-41AE-3FBD-FA9C-13D6E37D07CC}"/>
              </a:ext>
            </a:extLst>
          </p:cNvPr>
          <p:cNvSpPr txBox="1"/>
          <p:nvPr/>
        </p:nvSpPr>
        <p:spPr>
          <a:xfrm>
            <a:off x="5188518" y="985097"/>
            <a:ext cx="9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Fecha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2F27B9C-7D71-7B8D-F896-0FB9353FCF9C}"/>
              </a:ext>
            </a:extLst>
          </p:cNvPr>
          <p:cNvSpPr txBox="1"/>
          <p:nvPr/>
        </p:nvSpPr>
        <p:spPr>
          <a:xfrm>
            <a:off x="6651344" y="983804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013AB0D-5024-8437-FEEF-E9EEDB1B8C35}"/>
              </a:ext>
            </a:extLst>
          </p:cNvPr>
          <p:cNvSpPr txBox="1"/>
          <p:nvPr/>
        </p:nvSpPr>
        <p:spPr>
          <a:xfrm>
            <a:off x="3822903" y="983804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DNI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FFA3FCB1-0F4C-467D-F1C0-234ABBF4AA44}"/>
              </a:ext>
            </a:extLst>
          </p:cNvPr>
          <p:cNvSpPr/>
          <p:nvPr/>
        </p:nvSpPr>
        <p:spPr>
          <a:xfrm>
            <a:off x="1324089" y="148682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53149F71-C50F-6C9C-B7D2-FB119EBA6129}"/>
              </a:ext>
            </a:extLst>
          </p:cNvPr>
          <p:cNvSpPr/>
          <p:nvPr/>
        </p:nvSpPr>
        <p:spPr>
          <a:xfrm>
            <a:off x="1324089" y="2089194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4DA135A-B44D-83F0-3BD1-0AE346602716}"/>
              </a:ext>
            </a:extLst>
          </p:cNvPr>
          <p:cNvSpPr/>
          <p:nvPr/>
        </p:nvSpPr>
        <p:spPr>
          <a:xfrm>
            <a:off x="1324088" y="2377379"/>
            <a:ext cx="1725562" cy="45719"/>
          </a:xfrm>
          <a:prstGeom prst="round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9343010B-C04B-33BA-E0B9-A9687ED43D77}"/>
              </a:ext>
            </a:extLst>
          </p:cNvPr>
          <p:cNvSpPr/>
          <p:nvPr/>
        </p:nvSpPr>
        <p:spPr>
          <a:xfrm>
            <a:off x="1324089" y="2662280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8E79E0E1-2B52-70C6-91ED-5C84A50AA300}"/>
              </a:ext>
            </a:extLst>
          </p:cNvPr>
          <p:cNvSpPr/>
          <p:nvPr/>
        </p:nvSpPr>
        <p:spPr>
          <a:xfrm>
            <a:off x="1324088" y="178801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442CE6F3-A4CB-FEAA-746D-85785D3D4337}"/>
              </a:ext>
            </a:extLst>
          </p:cNvPr>
          <p:cNvSpPr/>
          <p:nvPr/>
        </p:nvSpPr>
        <p:spPr>
          <a:xfrm>
            <a:off x="1324088" y="2954183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BF94E141-F318-A65C-0B8F-11138E4719A5}"/>
              </a:ext>
            </a:extLst>
          </p:cNvPr>
          <p:cNvSpPr/>
          <p:nvPr/>
        </p:nvSpPr>
        <p:spPr>
          <a:xfrm>
            <a:off x="1324087" y="3267929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26A03599-16A3-5D55-5892-937C7674261F}"/>
              </a:ext>
            </a:extLst>
          </p:cNvPr>
          <p:cNvSpPr/>
          <p:nvPr/>
        </p:nvSpPr>
        <p:spPr>
          <a:xfrm>
            <a:off x="1324087" y="3565069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E333423-4C5E-CAF2-A9CC-E60339F993C4}"/>
              </a:ext>
            </a:extLst>
          </p:cNvPr>
          <p:cNvSpPr/>
          <p:nvPr/>
        </p:nvSpPr>
        <p:spPr>
          <a:xfrm>
            <a:off x="1324088" y="3858252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B6C228CB-1768-AA81-8667-309F1EC3674D}"/>
              </a:ext>
            </a:extLst>
          </p:cNvPr>
          <p:cNvSpPr/>
          <p:nvPr/>
        </p:nvSpPr>
        <p:spPr>
          <a:xfrm>
            <a:off x="1324088" y="415143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ACE4681-4170-9689-5B6A-2145C515B58D}"/>
              </a:ext>
            </a:extLst>
          </p:cNvPr>
          <p:cNvSpPr/>
          <p:nvPr/>
        </p:nvSpPr>
        <p:spPr>
          <a:xfrm>
            <a:off x="1324088" y="4434101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9BBB78B0-96B5-9548-78F8-D7A4ED1ACEE2}"/>
              </a:ext>
            </a:extLst>
          </p:cNvPr>
          <p:cNvSpPr/>
          <p:nvPr/>
        </p:nvSpPr>
        <p:spPr>
          <a:xfrm>
            <a:off x="3515853" y="149680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07C3495-5654-BF0A-CAE1-7A9CDA8C2AC4}"/>
              </a:ext>
            </a:extLst>
          </p:cNvPr>
          <p:cNvSpPr/>
          <p:nvPr/>
        </p:nvSpPr>
        <p:spPr>
          <a:xfrm>
            <a:off x="3515853" y="178635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3B9C8023-2139-E73D-4EC9-6785481EF6E9}"/>
              </a:ext>
            </a:extLst>
          </p:cNvPr>
          <p:cNvSpPr/>
          <p:nvPr/>
        </p:nvSpPr>
        <p:spPr>
          <a:xfrm>
            <a:off x="3515853" y="211205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115CDBE5-7F55-8B10-B4DC-C124C2EADA48}"/>
              </a:ext>
            </a:extLst>
          </p:cNvPr>
          <p:cNvSpPr/>
          <p:nvPr/>
        </p:nvSpPr>
        <p:spPr>
          <a:xfrm>
            <a:off x="3515853" y="2377379"/>
            <a:ext cx="1091382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E1037137-AF4F-3162-0E6A-97A92B00372B}"/>
              </a:ext>
            </a:extLst>
          </p:cNvPr>
          <p:cNvSpPr/>
          <p:nvPr/>
        </p:nvSpPr>
        <p:spPr>
          <a:xfrm>
            <a:off x="3515853" y="267084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94CFDE-5886-45A9-E0A5-769BB2236A89}"/>
              </a:ext>
            </a:extLst>
          </p:cNvPr>
          <p:cNvSpPr/>
          <p:nvPr/>
        </p:nvSpPr>
        <p:spPr>
          <a:xfrm>
            <a:off x="3504647" y="295326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C7193B05-84D8-BBEA-35E2-8C86DCDF56E2}"/>
              </a:ext>
            </a:extLst>
          </p:cNvPr>
          <p:cNvSpPr/>
          <p:nvPr/>
        </p:nvSpPr>
        <p:spPr>
          <a:xfrm>
            <a:off x="3504647" y="324281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FCA8CDD6-FC05-518F-DFB0-2CA2D28CD310}"/>
              </a:ext>
            </a:extLst>
          </p:cNvPr>
          <p:cNvSpPr/>
          <p:nvPr/>
        </p:nvSpPr>
        <p:spPr>
          <a:xfrm>
            <a:off x="3504647" y="356851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DACDC613-F1E8-339C-4DBB-0F8DACEB2B91}"/>
              </a:ext>
            </a:extLst>
          </p:cNvPr>
          <p:cNvSpPr/>
          <p:nvPr/>
        </p:nvSpPr>
        <p:spPr>
          <a:xfrm>
            <a:off x="3504647" y="383383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D38D1AC5-4C32-16AD-FA71-B2A11E76964F}"/>
              </a:ext>
            </a:extLst>
          </p:cNvPr>
          <p:cNvSpPr/>
          <p:nvPr/>
        </p:nvSpPr>
        <p:spPr>
          <a:xfrm>
            <a:off x="3504647" y="412730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9C0DFD44-F736-745C-6B13-F4D75C986863}"/>
              </a:ext>
            </a:extLst>
          </p:cNvPr>
          <p:cNvSpPr/>
          <p:nvPr/>
        </p:nvSpPr>
        <p:spPr>
          <a:xfrm>
            <a:off x="3516685" y="444016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D385F289-106E-23AB-FB69-0D3E9520ED0C}"/>
              </a:ext>
            </a:extLst>
          </p:cNvPr>
          <p:cNvSpPr/>
          <p:nvPr/>
        </p:nvSpPr>
        <p:spPr>
          <a:xfrm>
            <a:off x="5082944" y="1488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961D697B-5741-98EF-5F4C-123FCC261BC0}"/>
              </a:ext>
            </a:extLst>
          </p:cNvPr>
          <p:cNvSpPr/>
          <p:nvPr/>
        </p:nvSpPr>
        <p:spPr>
          <a:xfrm>
            <a:off x="5082944" y="1778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F0D42845-CFCA-DA8F-4CD9-EFEF50A7358A}"/>
              </a:ext>
            </a:extLst>
          </p:cNvPr>
          <p:cNvSpPr/>
          <p:nvPr/>
        </p:nvSpPr>
        <p:spPr>
          <a:xfrm>
            <a:off x="5082944" y="21039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817128D7-ABED-A915-D411-EFCB542DE0C5}"/>
              </a:ext>
            </a:extLst>
          </p:cNvPr>
          <p:cNvSpPr/>
          <p:nvPr/>
        </p:nvSpPr>
        <p:spPr>
          <a:xfrm>
            <a:off x="5082944" y="2369304"/>
            <a:ext cx="1091382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56E07CBF-9615-E3B0-5A7D-6C93D6E843E1}"/>
              </a:ext>
            </a:extLst>
          </p:cNvPr>
          <p:cNvSpPr/>
          <p:nvPr/>
        </p:nvSpPr>
        <p:spPr>
          <a:xfrm>
            <a:off x="5082944" y="266276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0DD559DC-CB10-87F5-9C87-B0B1CE7F45AC}"/>
              </a:ext>
            </a:extLst>
          </p:cNvPr>
          <p:cNvSpPr/>
          <p:nvPr/>
        </p:nvSpPr>
        <p:spPr>
          <a:xfrm>
            <a:off x="5071738" y="294519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71953F54-0939-E4BB-75DB-964258FD32CD}"/>
              </a:ext>
            </a:extLst>
          </p:cNvPr>
          <p:cNvSpPr/>
          <p:nvPr/>
        </p:nvSpPr>
        <p:spPr>
          <a:xfrm>
            <a:off x="5071738" y="323473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98AF60B-AE43-3546-420E-3C9A84A78B36}"/>
              </a:ext>
            </a:extLst>
          </p:cNvPr>
          <p:cNvSpPr/>
          <p:nvPr/>
        </p:nvSpPr>
        <p:spPr>
          <a:xfrm>
            <a:off x="5071738" y="356043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3C64FAB3-C7BB-7EC7-EDB9-78194477F3F0}"/>
              </a:ext>
            </a:extLst>
          </p:cNvPr>
          <p:cNvSpPr/>
          <p:nvPr/>
        </p:nvSpPr>
        <p:spPr>
          <a:xfrm>
            <a:off x="5071738" y="382576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09F07421-865F-1C39-5241-9181FA96A51A}"/>
              </a:ext>
            </a:extLst>
          </p:cNvPr>
          <p:cNvSpPr/>
          <p:nvPr/>
        </p:nvSpPr>
        <p:spPr>
          <a:xfrm>
            <a:off x="5071738" y="41192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B029EDE-839C-2D60-C702-1A34B715F1CE}"/>
              </a:ext>
            </a:extLst>
          </p:cNvPr>
          <p:cNvSpPr/>
          <p:nvPr/>
        </p:nvSpPr>
        <p:spPr>
          <a:xfrm>
            <a:off x="5083776" y="44320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3BF5E65C-A91E-CDCB-2158-98F22EE764AA}"/>
              </a:ext>
            </a:extLst>
          </p:cNvPr>
          <p:cNvSpPr/>
          <p:nvPr/>
        </p:nvSpPr>
        <p:spPr>
          <a:xfrm>
            <a:off x="6345648" y="1488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06DC3FAA-9DDD-46AE-B358-0DCCC0A0A624}"/>
              </a:ext>
            </a:extLst>
          </p:cNvPr>
          <p:cNvSpPr/>
          <p:nvPr/>
        </p:nvSpPr>
        <p:spPr>
          <a:xfrm>
            <a:off x="6345648" y="17782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25EDC092-9E11-A38D-F4CE-E6A8876283A2}"/>
              </a:ext>
            </a:extLst>
          </p:cNvPr>
          <p:cNvSpPr/>
          <p:nvPr/>
        </p:nvSpPr>
        <p:spPr>
          <a:xfrm>
            <a:off x="6345648" y="21039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787699F9-7095-CB1D-52D3-D90BD63AA391}"/>
              </a:ext>
            </a:extLst>
          </p:cNvPr>
          <p:cNvSpPr/>
          <p:nvPr/>
        </p:nvSpPr>
        <p:spPr>
          <a:xfrm>
            <a:off x="6345648" y="2369304"/>
            <a:ext cx="1091382" cy="4571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C6E43C0C-35DF-1FA6-FC18-C24AEF0D7EE3}"/>
              </a:ext>
            </a:extLst>
          </p:cNvPr>
          <p:cNvSpPr/>
          <p:nvPr/>
        </p:nvSpPr>
        <p:spPr>
          <a:xfrm>
            <a:off x="6345648" y="266276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D938D9DA-0C28-A6B0-22BD-6483AF384DB0}"/>
              </a:ext>
            </a:extLst>
          </p:cNvPr>
          <p:cNvSpPr/>
          <p:nvPr/>
        </p:nvSpPr>
        <p:spPr>
          <a:xfrm>
            <a:off x="6334442" y="294519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5DA11A7F-84E7-7A9F-9304-A324A1CB4F80}"/>
              </a:ext>
            </a:extLst>
          </p:cNvPr>
          <p:cNvSpPr/>
          <p:nvPr/>
        </p:nvSpPr>
        <p:spPr>
          <a:xfrm>
            <a:off x="6334442" y="323473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15816213-B2E0-9BE2-C77D-84243B47B5A0}"/>
              </a:ext>
            </a:extLst>
          </p:cNvPr>
          <p:cNvSpPr/>
          <p:nvPr/>
        </p:nvSpPr>
        <p:spPr>
          <a:xfrm>
            <a:off x="6334442" y="356043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E12DE35F-C146-494D-F78D-C5E149CDE12C}"/>
              </a:ext>
            </a:extLst>
          </p:cNvPr>
          <p:cNvSpPr/>
          <p:nvPr/>
        </p:nvSpPr>
        <p:spPr>
          <a:xfrm>
            <a:off x="6334442" y="382576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1C17921C-E51D-DE26-85C3-5BB5DF918C7D}"/>
              </a:ext>
            </a:extLst>
          </p:cNvPr>
          <p:cNvSpPr/>
          <p:nvPr/>
        </p:nvSpPr>
        <p:spPr>
          <a:xfrm>
            <a:off x="6334442" y="41192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B7F3D1EA-E133-99DE-572D-4F79446EB86F}"/>
              </a:ext>
            </a:extLst>
          </p:cNvPr>
          <p:cNvSpPr/>
          <p:nvPr/>
        </p:nvSpPr>
        <p:spPr>
          <a:xfrm>
            <a:off x="6346480" y="44320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30D4FADE-D617-547B-C32C-EEDE07F7EBBE}"/>
              </a:ext>
            </a:extLst>
          </p:cNvPr>
          <p:cNvSpPr/>
          <p:nvPr/>
        </p:nvSpPr>
        <p:spPr>
          <a:xfrm>
            <a:off x="1324087" y="4764675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3EA81EA3-0568-5C18-F662-B0A72B2F1F7B}"/>
              </a:ext>
            </a:extLst>
          </p:cNvPr>
          <p:cNvSpPr/>
          <p:nvPr/>
        </p:nvSpPr>
        <p:spPr>
          <a:xfrm>
            <a:off x="1324087" y="5061815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03A10E0F-AA5F-9F7D-A9A8-E78E075A86FE}"/>
              </a:ext>
            </a:extLst>
          </p:cNvPr>
          <p:cNvSpPr/>
          <p:nvPr/>
        </p:nvSpPr>
        <p:spPr>
          <a:xfrm>
            <a:off x="1324088" y="5354998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4D0D1FA5-1D9F-D5D2-3B54-410BF9F4D4C2}"/>
              </a:ext>
            </a:extLst>
          </p:cNvPr>
          <p:cNvSpPr/>
          <p:nvPr/>
        </p:nvSpPr>
        <p:spPr>
          <a:xfrm>
            <a:off x="1324088" y="564818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553D9B05-5F3A-3BFD-F551-7DD876E07A34}"/>
              </a:ext>
            </a:extLst>
          </p:cNvPr>
          <p:cNvSpPr/>
          <p:nvPr/>
        </p:nvSpPr>
        <p:spPr>
          <a:xfrm>
            <a:off x="1324088" y="593084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7120C001-991A-7CE2-9474-C9F5D41F1766}"/>
              </a:ext>
            </a:extLst>
          </p:cNvPr>
          <p:cNvSpPr/>
          <p:nvPr/>
        </p:nvSpPr>
        <p:spPr>
          <a:xfrm>
            <a:off x="3504647" y="473956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9530F29F-8514-F8F7-9640-19CECA0C49D3}"/>
              </a:ext>
            </a:extLst>
          </p:cNvPr>
          <p:cNvSpPr/>
          <p:nvPr/>
        </p:nvSpPr>
        <p:spPr>
          <a:xfrm>
            <a:off x="3504647" y="506525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A7106039-E4B2-CFEE-59C0-686E4B589CB8}"/>
              </a:ext>
            </a:extLst>
          </p:cNvPr>
          <p:cNvSpPr/>
          <p:nvPr/>
        </p:nvSpPr>
        <p:spPr>
          <a:xfrm>
            <a:off x="3504647" y="53305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7BE76AA2-2F84-3C85-FC0C-B113C3CD6D91}"/>
              </a:ext>
            </a:extLst>
          </p:cNvPr>
          <p:cNvSpPr/>
          <p:nvPr/>
        </p:nvSpPr>
        <p:spPr>
          <a:xfrm>
            <a:off x="3504647" y="562404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A642E418-1CF3-D58C-0305-C8EFAA6A4B81}"/>
              </a:ext>
            </a:extLst>
          </p:cNvPr>
          <p:cNvSpPr/>
          <p:nvPr/>
        </p:nvSpPr>
        <p:spPr>
          <a:xfrm>
            <a:off x="3516685" y="593690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E7A505B7-C9B0-BBCE-CE52-BC8D42014397}"/>
              </a:ext>
            </a:extLst>
          </p:cNvPr>
          <p:cNvSpPr/>
          <p:nvPr/>
        </p:nvSpPr>
        <p:spPr>
          <a:xfrm>
            <a:off x="5071738" y="47314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EEC1B7BC-2DB5-837D-BAB7-8AB5856F97E9}"/>
              </a:ext>
            </a:extLst>
          </p:cNvPr>
          <p:cNvSpPr/>
          <p:nvPr/>
        </p:nvSpPr>
        <p:spPr>
          <a:xfrm>
            <a:off x="5071738" y="5057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0A32BA03-B130-A42F-9915-38BCA1CA667D}"/>
              </a:ext>
            </a:extLst>
          </p:cNvPr>
          <p:cNvSpPr/>
          <p:nvPr/>
        </p:nvSpPr>
        <p:spPr>
          <a:xfrm>
            <a:off x="5071738" y="53225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0CACDDB5-F1D6-DCA3-CAD3-93B620988F79}"/>
              </a:ext>
            </a:extLst>
          </p:cNvPr>
          <p:cNvSpPr/>
          <p:nvPr/>
        </p:nvSpPr>
        <p:spPr>
          <a:xfrm>
            <a:off x="5071738" y="56159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D45D9BFF-7F0A-7D68-404C-75A51E23363A}"/>
              </a:ext>
            </a:extLst>
          </p:cNvPr>
          <p:cNvSpPr/>
          <p:nvPr/>
        </p:nvSpPr>
        <p:spPr>
          <a:xfrm>
            <a:off x="5083776" y="5928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7E694F99-5EE5-461A-3C51-CFBF4D72A424}"/>
              </a:ext>
            </a:extLst>
          </p:cNvPr>
          <p:cNvSpPr/>
          <p:nvPr/>
        </p:nvSpPr>
        <p:spPr>
          <a:xfrm>
            <a:off x="6334442" y="473148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EB0E0DD2-2252-B927-D76F-83EFBB158035}"/>
              </a:ext>
            </a:extLst>
          </p:cNvPr>
          <p:cNvSpPr/>
          <p:nvPr/>
        </p:nvSpPr>
        <p:spPr>
          <a:xfrm>
            <a:off x="6334442" y="50571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76507345-0839-F297-5377-1D6272A72282}"/>
              </a:ext>
            </a:extLst>
          </p:cNvPr>
          <p:cNvSpPr/>
          <p:nvPr/>
        </p:nvSpPr>
        <p:spPr>
          <a:xfrm>
            <a:off x="6334442" y="53225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71B08103-6DFB-B161-30E0-27ADEA2BD763}"/>
              </a:ext>
            </a:extLst>
          </p:cNvPr>
          <p:cNvSpPr/>
          <p:nvPr/>
        </p:nvSpPr>
        <p:spPr>
          <a:xfrm>
            <a:off x="6334442" y="561597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D0081D6A-0AD8-17A7-9D58-7A54252D1D11}"/>
              </a:ext>
            </a:extLst>
          </p:cNvPr>
          <p:cNvSpPr/>
          <p:nvPr/>
        </p:nvSpPr>
        <p:spPr>
          <a:xfrm>
            <a:off x="6346480" y="5928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: esquinas redondeadas 74">
            <a:hlinkClick r:id="rId2" action="ppaction://hlinksldjump"/>
            <a:extLst>
              <a:ext uri="{FF2B5EF4-FFF2-40B4-BE49-F238E27FC236}">
                <a16:creationId xmlns:a16="http://schemas.microsoft.com/office/drawing/2014/main" id="{BF61083D-AC18-3EAA-B6AE-856B365CE133}"/>
              </a:ext>
            </a:extLst>
          </p:cNvPr>
          <p:cNvSpPr/>
          <p:nvPr/>
        </p:nvSpPr>
        <p:spPr>
          <a:xfrm>
            <a:off x="8335691" y="2116947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 turnos</a:t>
            </a:r>
            <a:endParaRPr lang="es-AR" sz="2000" dirty="0"/>
          </a:p>
        </p:txBody>
      </p:sp>
      <p:sp>
        <p:nvSpPr>
          <p:cNvPr id="76" name="Rectángulo: esquinas redondeadas 75">
            <a:hlinkClick r:id="rId2" action="ppaction://hlinksldjump"/>
            <a:extLst>
              <a:ext uri="{FF2B5EF4-FFF2-40B4-BE49-F238E27FC236}">
                <a16:creationId xmlns:a16="http://schemas.microsoft.com/office/drawing/2014/main" id="{DA4490D1-7846-043B-9FAD-3D095CF01F78}"/>
              </a:ext>
            </a:extLst>
          </p:cNvPr>
          <p:cNvSpPr/>
          <p:nvPr/>
        </p:nvSpPr>
        <p:spPr>
          <a:xfrm>
            <a:off x="8340444" y="3055726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Cerrar sesión</a:t>
            </a:r>
            <a:endParaRPr lang="es-AR" sz="2000" dirty="0"/>
          </a:p>
        </p:txBody>
      </p:sp>
      <p:sp>
        <p:nvSpPr>
          <p:cNvPr id="2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5AB9FD8A-DEAC-8907-0B0F-2DE71F7B4A66}"/>
              </a:ext>
            </a:extLst>
          </p:cNvPr>
          <p:cNvSpPr/>
          <p:nvPr/>
        </p:nvSpPr>
        <p:spPr>
          <a:xfrm>
            <a:off x="8335691" y="1178168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Ver historia clínica</a:t>
            </a:r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34478429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4000">
              <a:srgbClr val="B49FFF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81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2108B2-2274-D78E-1C20-15B255257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51254B4-1F33-F3B3-09B2-981F76B438F6}"/>
              </a:ext>
            </a:extLst>
          </p:cNvPr>
          <p:cNvSpPr/>
          <p:nvPr/>
        </p:nvSpPr>
        <p:spPr>
          <a:xfrm>
            <a:off x="-6799423" y="140087"/>
            <a:ext cx="9659406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56CCC28-106D-E821-E00F-0DBDF34C896B}"/>
              </a:ext>
            </a:extLst>
          </p:cNvPr>
          <p:cNvSpPr txBox="1"/>
          <p:nvPr/>
        </p:nvSpPr>
        <p:spPr>
          <a:xfrm>
            <a:off x="-6683840" y="200992"/>
            <a:ext cx="6607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Turnos próximos de [Profesional Médico]</a:t>
            </a:r>
            <a:endParaRPr lang="es-AR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B9B83B1-EEDB-FF9E-4F03-2C10B252287B}"/>
              </a:ext>
            </a:extLst>
          </p:cNvPr>
          <p:cNvSpPr txBox="1"/>
          <p:nvPr/>
        </p:nvSpPr>
        <p:spPr>
          <a:xfrm>
            <a:off x="-6741092" y="890097"/>
            <a:ext cx="11486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Paciente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EC0E10D-2688-AF49-D92D-E5449B0AB6A8}"/>
              </a:ext>
            </a:extLst>
          </p:cNvPr>
          <p:cNvSpPr txBox="1"/>
          <p:nvPr/>
        </p:nvSpPr>
        <p:spPr>
          <a:xfrm>
            <a:off x="-2819410" y="888115"/>
            <a:ext cx="9858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Fecha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391B3CA4-D260-C703-333D-B29E617BACFE}"/>
              </a:ext>
            </a:extLst>
          </p:cNvPr>
          <p:cNvSpPr txBox="1"/>
          <p:nvPr/>
        </p:nvSpPr>
        <p:spPr>
          <a:xfrm>
            <a:off x="-1356584" y="886822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Hora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AD28E48-65B5-AE36-FC29-49C7AA850D1D}"/>
              </a:ext>
            </a:extLst>
          </p:cNvPr>
          <p:cNvSpPr txBox="1"/>
          <p:nvPr/>
        </p:nvSpPr>
        <p:spPr>
          <a:xfrm>
            <a:off x="-4185025" y="886822"/>
            <a:ext cx="784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DNI</a:t>
            </a:r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C2042343-E25D-A4B9-A012-A7FF3F37D8A6}"/>
              </a:ext>
            </a:extLst>
          </p:cNvPr>
          <p:cNvSpPr/>
          <p:nvPr/>
        </p:nvSpPr>
        <p:spPr>
          <a:xfrm>
            <a:off x="-6683839" y="1389847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ángulo: esquinas redondeadas 10">
            <a:extLst>
              <a:ext uri="{FF2B5EF4-FFF2-40B4-BE49-F238E27FC236}">
                <a16:creationId xmlns:a16="http://schemas.microsoft.com/office/drawing/2014/main" id="{092F31E4-4E00-DB4C-1821-3C64CECB4248}"/>
              </a:ext>
            </a:extLst>
          </p:cNvPr>
          <p:cNvSpPr/>
          <p:nvPr/>
        </p:nvSpPr>
        <p:spPr>
          <a:xfrm>
            <a:off x="-6683839" y="1992212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B5B5DC7-7071-3F20-A6AB-9A89EC70A512}"/>
              </a:ext>
            </a:extLst>
          </p:cNvPr>
          <p:cNvSpPr/>
          <p:nvPr/>
        </p:nvSpPr>
        <p:spPr>
          <a:xfrm>
            <a:off x="-6683840" y="2280397"/>
            <a:ext cx="1725562" cy="45719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6592142-5BCD-D701-C93F-4B62B9E61C28}"/>
              </a:ext>
            </a:extLst>
          </p:cNvPr>
          <p:cNvSpPr/>
          <p:nvPr/>
        </p:nvSpPr>
        <p:spPr>
          <a:xfrm>
            <a:off x="-6683839" y="2565298"/>
            <a:ext cx="1091382" cy="46207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B5B7782B-4B86-E32B-2777-F9CFE215F0E6}"/>
              </a:ext>
            </a:extLst>
          </p:cNvPr>
          <p:cNvSpPr/>
          <p:nvPr/>
        </p:nvSpPr>
        <p:spPr>
          <a:xfrm>
            <a:off x="-6683840" y="16910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411A2E9-C671-4F00-3EAB-A4FF2C4C25BD}"/>
              </a:ext>
            </a:extLst>
          </p:cNvPr>
          <p:cNvSpPr/>
          <p:nvPr/>
        </p:nvSpPr>
        <p:spPr>
          <a:xfrm>
            <a:off x="-6683840" y="2857201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5CFA51E2-800A-5149-D108-16941984A7D2}"/>
              </a:ext>
            </a:extLst>
          </p:cNvPr>
          <p:cNvSpPr/>
          <p:nvPr/>
        </p:nvSpPr>
        <p:spPr>
          <a:xfrm>
            <a:off x="-6683841" y="3170947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" name="Rectángulo: esquinas redondeadas 16">
            <a:extLst>
              <a:ext uri="{FF2B5EF4-FFF2-40B4-BE49-F238E27FC236}">
                <a16:creationId xmlns:a16="http://schemas.microsoft.com/office/drawing/2014/main" id="{96F2E647-85DE-F786-8958-4AC4220D1BF9}"/>
              </a:ext>
            </a:extLst>
          </p:cNvPr>
          <p:cNvSpPr/>
          <p:nvPr/>
        </p:nvSpPr>
        <p:spPr>
          <a:xfrm>
            <a:off x="-6683841" y="3468087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7B162A8A-FCD7-C2CC-0FF8-877DAE668F80}"/>
              </a:ext>
            </a:extLst>
          </p:cNvPr>
          <p:cNvSpPr/>
          <p:nvPr/>
        </p:nvSpPr>
        <p:spPr>
          <a:xfrm>
            <a:off x="-6683840" y="3761270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00A64B09-E016-19D5-0DAE-260ABF590E1C}"/>
              </a:ext>
            </a:extLst>
          </p:cNvPr>
          <p:cNvSpPr/>
          <p:nvPr/>
        </p:nvSpPr>
        <p:spPr>
          <a:xfrm>
            <a:off x="-6683840" y="405445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8660FF22-D43D-8A91-3C8E-7E4A4DECD37A}"/>
              </a:ext>
            </a:extLst>
          </p:cNvPr>
          <p:cNvSpPr/>
          <p:nvPr/>
        </p:nvSpPr>
        <p:spPr>
          <a:xfrm>
            <a:off x="-6683840" y="4337119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14E707C2-316F-D24C-80D9-D3BE38E55490}"/>
              </a:ext>
            </a:extLst>
          </p:cNvPr>
          <p:cNvSpPr/>
          <p:nvPr/>
        </p:nvSpPr>
        <p:spPr>
          <a:xfrm>
            <a:off x="-4492075" y="139982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2" name="Rectángulo: esquinas redondeadas 21">
            <a:extLst>
              <a:ext uri="{FF2B5EF4-FFF2-40B4-BE49-F238E27FC236}">
                <a16:creationId xmlns:a16="http://schemas.microsoft.com/office/drawing/2014/main" id="{77772472-54DE-9415-9E49-721EE1FE9FF4}"/>
              </a:ext>
            </a:extLst>
          </p:cNvPr>
          <p:cNvSpPr/>
          <p:nvPr/>
        </p:nvSpPr>
        <p:spPr>
          <a:xfrm>
            <a:off x="-4492075" y="168937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EFD24664-F0B6-580A-9D60-71306D61F12F}"/>
              </a:ext>
            </a:extLst>
          </p:cNvPr>
          <p:cNvSpPr/>
          <p:nvPr/>
        </p:nvSpPr>
        <p:spPr>
          <a:xfrm>
            <a:off x="-4492075" y="201507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22DFBAD4-4434-1DA1-670F-B79232FB95E2}"/>
              </a:ext>
            </a:extLst>
          </p:cNvPr>
          <p:cNvSpPr/>
          <p:nvPr/>
        </p:nvSpPr>
        <p:spPr>
          <a:xfrm>
            <a:off x="-4492075" y="228039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13EDB641-7C50-0FB2-FF64-FC7C1672D6CC}"/>
              </a:ext>
            </a:extLst>
          </p:cNvPr>
          <p:cNvSpPr/>
          <p:nvPr/>
        </p:nvSpPr>
        <p:spPr>
          <a:xfrm>
            <a:off x="-4492075" y="257386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8B327C8A-ED38-9F70-D89A-A38FED71BD77}"/>
              </a:ext>
            </a:extLst>
          </p:cNvPr>
          <p:cNvSpPr/>
          <p:nvPr/>
        </p:nvSpPr>
        <p:spPr>
          <a:xfrm>
            <a:off x="-4503281" y="285628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7" name="Rectángulo: esquinas redondeadas 26">
            <a:extLst>
              <a:ext uri="{FF2B5EF4-FFF2-40B4-BE49-F238E27FC236}">
                <a16:creationId xmlns:a16="http://schemas.microsoft.com/office/drawing/2014/main" id="{FFA6C2F1-69DB-75FE-BCF9-7F002FECDCB9}"/>
              </a:ext>
            </a:extLst>
          </p:cNvPr>
          <p:cNvSpPr/>
          <p:nvPr/>
        </p:nvSpPr>
        <p:spPr>
          <a:xfrm>
            <a:off x="-4503281" y="314583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8" name="Rectángulo: esquinas redondeadas 27">
            <a:extLst>
              <a:ext uri="{FF2B5EF4-FFF2-40B4-BE49-F238E27FC236}">
                <a16:creationId xmlns:a16="http://schemas.microsoft.com/office/drawing/2014/main" id="{CF2CED45-C21A-3693-4109-35A2C89737D5}"/>
              </a:ext>
            </a:extLst>
          </p:cNvPr>
          <p:cNvSpPr/>
          <p:nvPr/>
        </p:nvSpPr>
        <p:spPr>
          <a:xfrm>
            <a:off x="-4503281" y="347153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948C05C5-A158-144E-8496-538D7DBD0638}"/>
              </a:ext>
            </a:extLst>
          </p:cNvPr>
          <p:cNvSpPr/>
          <p:nvPr/>
        </p:nvSpPr>
        <p:spPr>
          <a:xfrm>
            <a:off x="-4503281" y="373685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0C280F6D-4D9D-E8C6-EBB2-D177BE22157D}"/>
              </a:ext>
            </a:extLst>
          </p:cNvPr>
          <p:cNvSpPr/>
          <p:nvPr/>
        </p:nvSpPr>
        <p:spPr>
          <a:xfrm>
            <a:off x="-4503281" y="4030321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615358A8-9BFB-CED1-E5F0-C56911E9A232}"/>
              </a:ext>
            </a:extLst>
          </p:cNvPr>
          <p:cNvSpPr/>
          <p:nvPr/>
        </p:nvSpPr>
        <p:spPr>
          <a:xfrm>
            <a:off x="-4491243" y="434317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3A55F376-32C5-6923-4671-566013FB233C}"/>
              </a:ext>
            </a:extLst>
          </p:cNvPr>
          <p:cNvSpPr/>
          <p:nvPr/>
        </p:nvSpPr>
        <p:spPr>
          <a:xfrm>
            <a:off x="-2924984" y="139175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3" name="Rectángulo: esquinas redondeadas 32">
            <a:extLst>
              <a:ext uri="{FF2B5EF4-FFF2-40B4-BE49-F238E27FC236}">
                <a16:creationId xmlns:a16="http://schemas.microsoft.com/office/drawing/2014/main" id="{2E6E0F49-0A5F-3E1F-06C1-A9F0B2D756C0}"/>
              </a:ext>
            </a:extLst>
          </p:cNvPr>
          <p:cNvSpPr/>
          <p:nvPr/>
        </p:nvSpPr>
        <p:spPr>
          <a:xfrm>
            <a:off x="-2924984" y="168129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4" name="Rectángulo: esquinas redondeadas 33">
            <a:extLst>
              <a:ext uri="{FF2B5EF4-FFF2-40B4-BE49-F238E27FC236}">
                <a16:creationId xmlns:a16="http://schemas.microsoft.com/office/drawing/2014/main" id="{B8F417C1-E2C5-FB2D-8021-A51816E01B5C}"/>
              </a:ext>
            </a:extLst>
          </p:cNvPr>
          <p:cNvSpPr/>
          <p:nvPr/>
        </p:nvSpPr>
        <p:spPr>
          <a:xfrm>
            <a:off x="-2924984" y="200699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5" name="Rectángulo: esquinas redondeadas 34">
            <a:extLst>
              <a:ext uri="{FF2B5EF4-FFF2-40B4-BE49-F238E27FC236}">
                <a16:creationId xmlns:a16="http://schemas.microsoft.com/office/drawing/2014/main" id="{701C4692-A17B-D803-EBF5-5CE59521C42D}"/>
              </a:ext>
            </a:extLst>
          </p:cNvPr>
          <p:cNvSpPr/>
          <p:nvPr/>
        </p:nvSpPr>
        <p:spPr>
          <a:xfrm>
            <a:off x="-2924984" y="227232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6" name="Rectángulo: esquinas redondeadas 35">
            <a:extLst>
              <a:ext uri="{FF2B5EF4-FFF2-40B4-BE49-F238E27FC236}">
                <a16:creationId xmlns:a16="http://schemas.microsoft.com/office/drawing/2014/main" id="{F76A2BCA-102C-AA62-289A-6539FEE3E181}"/>
              </a:ext>
            </a:extLst>
          </p:cNvPr>
          <p:cNvSpPr/>
          <p:nvPr/>
        </p:nvSpPr>
        <p:spPr>
          <a:xfrm>
            <a:off x="-2924984" y="25657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7" name="Rectángulo: esquinas redondeadas 36">
            <a:extLst>
              <a:ext uri="{FF2B5EF4-FFF2-40B4-BE49-F238E27FC236}">
                <a16:creationId xmlns:a16="http://schemas.microsoft.com/office/drawing/2014/main" id="{95C40634-7CAA-59CA-1417-BF131B737E1C}"/>
              </a:ext>
            </a:extLst>
          </p:cNvPr>
          <p:cNvSpPr/>
          <p:nvPr/>
        </p:nvSpPr>
        <p:spPr>
          <a:xfrm>
            <a:off x="-2936190" y="284821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6307BCBF-5625-DD91-E4BA-DA38444EEED2}"/>
              </a:ext>
            </a:extLst>
          </p:cNvPr>
          <p:cNvSpPr/>
          <p:nvPr/>
        </p:nvSpPr>
        <p:spPr>
          <a:xfrm>
            <a:off x="-2936190" y="313775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D498AF51-C713-3B79-E80E-3F5DF8EEA2E9}"/>
              </a:ext>
            </a:extLst>
          </p:cNvPr>
          <p:cNvSpPr/>
          <p:nvPr/>
        </p:nvSpPr>
        <p:spPr>
          <a:xfrm>
            <a:off x="-2936190" y="346345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C92D5689-1926-BA5D-67AC-3E053D4C3AEA}"/>
              </a:ext>
            </a:extLst>
          </p:cNvPr>
          <p:cNvSpPr/>
          <p:nvPr/>
        </p:nvSpPr>
        <p:spPr>
          <a:xfrm>
            <a:off x="-2936190" y="372878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1" name="Rectángulo: esquinas redondeadas 40">
            <a:extLst>
              <a:ext uri="{FF2B5EF4-FFF2-40B4-BE49-F238E27FC236}">
                <a16:creationId xmlns:a16="http://schemas.microsoft.com/office/drawing/2014/main" id="{33452EC6-E284-1AFC-F5B6-71DDE34AB0CF}"/>
              </a:ext>
            </a:extLst>
          </p:cNvPr>
          <p:cNvSpPr/>
          <p:nvPr/>
        </p:nvSpPr>
        <p:spPr>
          <a:xfrm>
            <a:off x="-2936190" y="402224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C3B1C79F-D2F5-6A87-5D14-29C637DAC974}"/>
              </a:ext>
            </a:extLst>
          </p:cNvPr>
          <p:cNvSpPr/>
          <p:nvPr/>
        </p:nvSpPr>
        <p:spPr>
          <a:xfrm>
            <a:off x="-2924152" y="43351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7270A8C7-488B-D3B3-55B4-86CF4AD57BAA}"/>
              </a:ext>
            </a:extLst>
          </p:cNvPr>
          <p:cNvSpPr/>
          <p:nvPr/>
        </p:nvSpPr>
        <p:spPr>
          <a:xfrm>
            <a:off x="-1662280" y="139175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4" name="Rectángulo: esquinas redondeadas 43">
            <a:extLst>
              <a:ext uri="{FF2B5EF4-FFF2-40B4-BE49-F238E27FC236}">
                <a16:creationId xmlns:a16="http://schemas.microsoft.com/office/drawing/2014/main" id="{E0E2A063-AA01-B917-BD4A-0AB63EE944C2}"/>
              </a:ext>
            </a:extLst>
          </p:cNvPr>
          <p:cNvSpPr/>
          <p:nvPr/>
        </p:nvSpPr>
        <p:spPr>
          <a:xfrm>
            <a:off x="-1662280" y="168129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5" name="Rectángulo: esquinas redondeadas 44">
            <a:extLst>
              <a:ext uri="{FF2B5EF4-FFF2-40B4-BE49-F238E27FC236}">
                <a16:creationId xmlns:a16="http://schemas.microsoft.com/office/drawing/2014/main" id="{B5E5A255-8B42-6D30-B8CC-9367AADEC819}"/>
              </a:ext>
            </a:extLst>
          </p:cNvPr>
          <p:cNvSpPr/>
          <p:nvPr/>
        </p:nvSpPr>
        <p:spPr>
          <a:xfrm>
            <a:off x="-1662280" y="200699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6" name="Rectángulo: esquinas redondeadas 45">
            <a:extLst>
              <a:ext uri="{FF2B5EF4-FFF2-40B4-BE49-F238E27FC236}">
                <a16:creationId xmlns:a16="http://schemas.microsoft.com/office/drawing/2014/main" id="{EFAAFDB9-79D1-7A33-17FC-EFF612F27A54}"/>
              </a:ext>
            </a:extLst>
          </p:cNvPr>
          <p:cNvSpPr/>
          <p:nvPr/>
        </p:nvSpPr>
        <p:spPr>
          <a:xfrm>
            <a:off x="-1662280" y="227232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49DCFD6F-022E-0208-C8E0-8227C101AC21}"/>
              </a:ext>
            </a:extLst>
          </p:cNvPr>
          <p:cNvSpPr/>
          <p:nvPr/>
        </p:nvSpPr>
        <p:spPr>
          <a:xfrm>
            <a:off x="-1662280" y="256578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127F7217-4935-03A3-785C-8DB5F5D49F95}"/>
              </a:ext>
            </a:extLst>
          </p:cNvPr>
          <p:cNvSpPr/>
          <p:nvPr/>
        </p:nvSpPr>
        <p:spPr>
          <a:xfrm>
            <a:off x="-1673486" y="284821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49" name="Rectángulo: esquinas redondeadas 48">
            <a:extLst>
              <a:ext uri="{FF2B5EF4-FFF2-40B4-BE49-F238E27FC236}">
                <a16:creationId xmlns:a16="http://schemas.microsoft.com/office/drawing/2014/main" id="{D5A3A1C5-6D80-76F2-172B-4E56D2AF70B8}"/>
              </a:ext>
            </a:extLst>
          </p:cNvPr>
          <p:cNvSpPr/>
          <p:nvPr/>
        </p:nvSpPr>
        <p:spPr>
          <a:xfrm>
            <a:off x="-1673486" y="313775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0" name="Rectángulo: esquinas redondeadas 49">
            <a:extLst>
              <a:ext uri="{FF2B5EF4-FFF2-40B4-BE49-F238E27FC236}">
                <a16:creationId xmlns:a16="http://schemas.microsoft.com/office/drawing/2014/main" id="{93CB7113-DBA8-6CBA-CFEB-407548C3A50E}"/>
              </a:ext>
            </a:extLst>
          </p:cNvPr>
          <p:cNvSpPr/>
          <p:nvPr/>
        </p:nvSpPr>
        <p:spPr>
          <a:xfrm>
            <a:off x="-1673486" y="346345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3E9C067E-65A1-042F-0742-754906D86579}"/>
              </a:ext>
            </a:extLst>
          </p:cNvPr>
          <p:cNvSpPr/>
          <p:nvPr/>
        </p:nvSpPr>
        <p:spPr>
          <a:xfrm>
            <a:off x="-1673486" y="372878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37DF8493-D6E3-7F68-F4C8-7E6EC2CEF2A9}"/>
              </a:ext>
            </a:extLst>
          </p:cNvPr>
          <p:cNvSpPr/>
          <p:nvPr/>
        </p:nvSpPr>
        <p:spPr>
          <a:xfrm>
            <a:off x="-1673486" y="4022246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5C363920-B561-05F3-DF2A-8F88ECD6377B}"/>
              </a:ext>
            </a:extLst>
          </p:cNvPr>
          <p:cNvSpPr/>
          <p:nvPr/>
        </p:nvSpPr>
        <p:spPr>
          <a:xfrm>
            <a:off x="-1661448" y="433510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4" name="Rectángulo: esquinas redondeadas 53">
            <a:extLst>
              <a:ext uri="{FF2B5EF4-FFF2-40B4-BE49-F238E27FC236}">
                <a16:creationId xmlns:a16="http://schemas.microsoft.com/office/drawing/2014/main" id="{0B990DA3-7B81-D955-9251-DDC0698FB3B7}"/>
              </a:ext>
            </a:extLst>
          </p:cNvPr>
          <p:cNvSpPr/>
          <p:nvPr/>
        </p:nvSpPr>
        <p:spPr>
          <a:xfrm>
            <a:off x="-6683841" y="4667693"/>
            <a:ext cx="1489587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5" name="Rectángulo: esquinas redondeadas 54">
            <a:extLst>
              <a:ext uri="{FF2B5EF4-FFF2-40B4-BE49-F238E27FC236}">
                <a16:creationId xmlns:a16="http://schemas.microsoft.com/office/drawing/2014/main" id="{84A0A99A-DA52-128F-1647-1C4C6885496F}"/>
              </a:ext>
            </a:extLst>
          </p:cNvPr>
          <p:cNvSpPr/>
          <p:nvPr/>
        </p:nvSpPr>
        <p:spPr>
          <a:xfrm>
            <a:off x="-6683841" y="4964833"/>
            <a:ext cx="17255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5ABDB094-3158-1D31-9D03-6BE56EEF6EFD}"/>
              </a:ext>
            </a:extLst>
          </p:cNvPr>
          <p:cNvSpPr/>
          <p:nvPr/>
        </p:nvSpPr>
        <p:spPr>
          <a:xfrm>
            <a:off x="-6683840" y="5258016"/>
            <a:ext cx="148958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7" name="Rectángulo: esquinas redondeadas 56">
            <a:extLst>
              <a:ext uri="{FF2B5EF4-FFF2-40B4-BE49-F238E27FC236}">
                <a16:creationId xmlns:a16="http://schemas.microsoft.com/office/drawing/2014/main" id="{989B4A75-2004-9ACA-6F69-E773351FAD04}"/>
              </a:ext>
            </a:extLst>
          </p:cNvPr>
          <p:cNvSpPr/>
          <p:nvPr/>
        </p:nvSpPr>
        <p:spPr>
          <a:xfrm>
            <a:off x="-6683840" y="555119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8" name="Rectángulo: esquinas redondeadas 57">
            <a:extLst>
              <a:ext uri="{FF2B5EF4-FFF2-40B4-BE49-F238E27FC236}">
                <a16:creationId xmlns:a16="http://schemas.microsoft.com/office/drawing/2014/main" id="{D60CA0CA-E3BC-821A-EAD3-5CFD7E4B95B0}"/>
              </a:ext>
            </a:extLst>
          </p:cNvPr>
          <p:cNvSpPr/>
          <p:nvPr/>
        </p:nvSpPr>
        <p:spPr>
          <a:xfrm>
            <a:off x="-6683840" y="5833865"/>
            <a:ext cx="134210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9" name="Rectángulo: esquinas redondeadas 58">
            <a:extLst>
              <a:ext uri="{FF2B5EF4-FFF2-40B4-BE49-F238E27FC236}">
                <a16:creationId xmlns:a16="http://schemas.microsoft.com/office/drawing/2014/main" id="{3B6478D7-CC1D-0522-26A2-865FEFD59174}"/>
              </a:ext>
            </a:extLst>
          </p:cNvPr>
          <p:cNvSpPr/>
          <p:nvPr/>
        </p:nvSpPr>
        <p:spPr>
          <a:xfrm>
            <a:off x="-4503281" y="464257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0" name="Rectángulo: esquinas redondeadas 59">
            <a:extLst>
              <a:ext uri="{FF2B5EF4-FFF2-40B4-BE49-F238E27FC236}">
                <a16:creationId xmlns:a16="http://schemas.microsoft.com/office/drawing/2014/main" id="{3D1348A9-96E2-779D-FD44-1AD0616A4C72}"/>
              </a:ext>
            </a:extLst>
          </p:cNvPr>
          <p:cNvSpPr/>
          <p:nvPr/>
        </p:nvSpPr>
        <p:spPr>
          <a:xfrm>
            <a:off x="-4503281" y="496827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1" name="Rectángulo: esquinas redondeadas 60">
            <a:extLst>
              <a:ext uri="{FF2B5EF4-FFF2-40B4-BE49-F238E27FC236}">
                <a16:creationId xmlns:a16="http://schemas.microsoft.com/office/drawing/2014/main" id="{B3B9386A-01CD-1D9F-B502-B506A5D5AAE2}"/>
              </a:ext>
            </a:extLst>
          </p:cNvPr>
          <p:cNvSpPr/>
          <p:nvPr/>
        </p:nvSpPr>
        <p:spPr>
          <a:xfrm>
            <a:off x="-4503281" y="523360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2" name="Rectángulo: esquinas redondeadas 61">
            <a:extLst>
              <a:ext uri="{FF2B5EF4-FFF2-40B4-BE49-F238E27FC236}">
                <a16:creationId xmlns:a16="http://schemas.microsoft.com/office/drawing/2014/main" id="{113D3EF1-311F-CBD1-7A58-0B3E85345220}"/>
              </a:ext>
            </a:extLst>
          </p:cNvPr>
          <p:cNvSpPr/>
          <p:nvPr/>
        </p:nvSpPr>
        <p:spPr>
          <a:xfrm>
            <a:off x="-4503281" y="552706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BFB5DBD6-3B46-4551-6905-D8906433D494}"/>
              </a:ext>
            </a:extLst>
          </p:cNvPr>
          <p:cNvSpPr/>
          <p:nvPr/>
        </p:nvSpPr>
        <p:spPr>
          <a:xfrm>
            <a:off x="-4491243" y="583992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4" name="Rectángulo: esquinas redondeadas 63">
            <a:extLst>
              <a:ext uri="{FF2B5EF4-FFF2-40B4-BE49-F238E27FC236}">
                <a16:creationId xmlns:a16="http://schemas.microsoft.com/office/drawing/2014/main" id="{35003E1A-6421-F217-8C52-88D333CE2DE5}"/>
              </a:ext>
            </a:extLst>
          </p:cNvPr>
          <p:cNvSpPr/>
          <p:nvPr/>
        </p:nvSpPr>
        <p:spPr>
          <a:xfrm>
            <a:off x="-2936190" y="463450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5" name="Rectángulo: esquinas redondeadas 64">
            <a:extLst>
              <a:ext uri="{FF2B5EF4-FFF2-40B4-BE49-F238E27FC236}">
                <a16:creationId xmlns:a16="http://schemas.microsoft.com/office/drawing/2014/main" id="{95E4AEFC-60BF-2522-83C8-E681FD233340}"/>
              </a:ext>
            </a:extLst>
          </p:cNvPr>
          <p:cNvSpPr/>
          <p:nvPr/>
        </p:nvSpPr>
        <p:spPr>
          <a:xfrm>
            <a:off x="-2936190" y="496020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6" name="Rectángulo: esquinas redondeadas 65">
            <a:extLst>
              <a:ext uri="{FF2B5EF4-FFF2-40B4-BE49-F238E27FC236}">
                <a16:creationId xmlns:a16="http://schemas.microsoft.com/office/drawing/2014/main" id="{AA1CAC8A-FDB6-F8A6-7865-E37F9EE92F87}"/>
              </a:ext>
            </a:extLst>
          </p:cNvPr>
          <p:cNvSpPr/>
          <p:nvPr/>
        </p:nvSpPr>
        <p:spPr>
          <a:xfrm>
            <a:off x="-2936190" y="52255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7" name="Rectángulo: esquinas redondeadas 66">
            <a:extLst>
              <a:ext uri="{FF2B5EF4-FFF2-40B4-BE49-F238E27FC236}">
                <a16:creationId xmlns:a16="http://schemas.microsoft.com/office/drawing/2014/main" id="{2C703E43-0DFC-2597-2FC1-FAA1A694E87B}"/>
              </a:ext>
            </a:extLst>
          </p:cNvPr>
          <p:cNvSpPr/>
          <p:nvPr/>
        </p:nvSpPr>
        <p:spPr>
          <a:xfrm>
            <a:off x="-2936190" y="551899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8" name="Rectángulo: esquinas redondeadas 67">
            <a:extLst>
              <a:ext uri="{FF2B5EF4-FFF2-40B4-BE49-F238E27FC236}">
                <a16:creationId xmlns:a16="http://schemas.microsoft.com/office/drawing/2014/main" id="{4CC0A7AF-D8E1-E1C0-AE49-0C300BF9EB40}"/>
              </a:ext>
            </a:extLst>
          </p:cNvPr>
          <p:cNvSpPr/>
          <p:nvPr/>
        </p:nvSpPr>
        <p:spPr>
          <a:xfrm>
            <a:off x="-2924152" y="583185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9" name="Rectángulo: esquinas redondeadas 68">
            <a:extLst>
              <a:ext uri="{FF2B5EF4-FFF2-40B4-BE49-F238E27FC236}">
                <a16:creationId xmlns:a16="http://schemas.microsoft.com/office/drawing/2014/main" id="{EBCA9C4C-F320-972C-B30D-386DCC24D77A}"/>
              </a:ext>
            </a:extLst>
          </p:cNvPr>
          <p:cNvSpPr/>
          <p:nvPr/>
        </p:nvSpPr>
        <p:spPr>
          <a:xfrm>
            <a:off x="-1673486" y="4634503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0" name="Rectángulo: esquinas redondeadas 69">
            <a:extLst>
              <a:ext uri="{FF2B5EF4-FFF2-40B4-BE49-F238E27FC236}">
                <a16:creationId xmlns:a16="http://schemas.microsoft.com/office/drawing/2014/main" id="{8418AFF1-A11A-920D-1528-7E4EA59FD097}"/>
              </a:ext>
            </a:extLst>
          </p:cNvPr>
          <p:cNvSpPr/>
          <p:nvPr/>
        </p:nvSpPr>
        <p:spPr>
          <a:xfrm>
            <a:off x="-1673486" y="496020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1" name="Rectángulo: esquinas redondeadas 70">
            <a:extLst>
              <a:ext uri="{FF2B5EF4-FFF2-40B4-BE49-F238E27FC236}">
                <a16:creationId xmlns:a16="http://schemas.microsoft.com/office/drawing/2014/main" id="{E3533E14-AA4C-871C-F4AE-2E42E2921F27}"/>
              </a:ext>
            </a:extLst>
          </p:cNvPr>
          <p:cNvSpPr/>
          <p:nvPr/>
        </p:nvSpPr>
        <p:spPr>
          <a:xfrm>
            <a:off x="-1673486" y="5225528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2" name="Rectángulo: esquinas redondeadas 71">
            <a:extLst>
              <a:ext uri="{FF2B5EF4-FFF2-40B4-BE49-F238E27FC236}">
                <a16:creationId xmlns:a16="http://schemas.microsoft.com/office/drawing/2014/main" id="{DFE0FA6E-AB28-B46F-4A38-39679435F2AA}"/>
              </a:ext>
            </a:extLst>
          </p:cNvPr>
          <p:cNvSpPr/>
          <p:nvPr/>
        </p:nvSpPr>
        <p:spPr>
          <a:xfrm>
            <a:off x="-1673486" y="551899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3" name="Rectángulo: esquinas redondeadas 72">
            <a:extLst>
              <a:ext uri="{FF2B5EF4-FFF2-40B4-BE49-F238E27FC236}">
                <a16:creationId xmlns:a16="http://schemas.microsoft.com/office/drawing/2014/main" id="{22A6BF40-44CA-7147-2BA6-0F9C93FF0D5B}"/>
              </a:ext>
            </a:extLst>
          </p:cNvPr>
          <p:cNvSpPr/>
          <p:nvPr/>
        </p:nvSpPr>
        <p:spPr>
          <a:xfrm>
            <a:off x="-1661448" y="583185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75" name="Rectángulo: esquinas redondeadas 74">
            <a:hlinkClick r:id="rId2" action="ppaction://hlinksldjump"/>
            <a:extLst>
              <a:ext uri="{FF2B5EF4-FFF2-40B4-BE49-F238E27FC236}">
                <a16:creationId xmlns:a16="http://schemas.microsoft.com/office/drawing/2014/main" id="{EE29F386-21B9-9433-3D19-A7097C77362B}"/>
              </a:ext>
            </a:extLst>
          </p:cNvPr>
          <p:cNvSpPr/>
          <p:nvPr/>
        </p:nvSpPr>
        <p:spPr>
          <a:xfrm>
            <a:off x="327763" y="2019965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Cancelar turnos</a:t>
            </a:r>
            <a:endParaRPr lang="es-AR" sz="2000" dirty="0"/>
          </a:p>
        </p:txBody>
      </p:sp>
      <p:sp>
        <p:nvSpPr>
          <p:cNvPr id="76" name="Rectángulo: esquinas redondeadas 75">
            <a:hlinkClick r:id="rId2" action="ppaction://hlinksldjump"/>
            <a:extLst>
              <a:ext uri="{FF2B5EF4-FFF2-40B4-BE49-F238E27FC236}">
                <a16:creationId xmlns:a16="http://schemas.microsoft.com/office/drawing/2014/main" id="{AC719311-27B2-7812-DC5B-681D7A191D5C}"/>
              </a:ext>
            </a:extLst>
          </p:cNvPr>
          <p:cNvSpPr/>
          <p:nvPr/>
        </p:nvSpPr>
        <p:spPr>
          <a:xfrm>
            <a:off x="332516" y="2958744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Cerrar sesión</a:t>
            </a:r>
            <a:endParaRPr lang="es-AR" sz="2000" dirty="0"/>
          </a:p>
        </p:txBody>
      </p:sp>
      <p:sp>
        <p:nvSpPr>
          <p:cNvPr id="2" name="Rectángulo: esquinas redondeadas 1">
            <a:hlinkClick r:id="rId2" action="ppaction://hlinksldjump"/>
            <a:extLst>
              <a:ext uri="{FF2B5EF4-FFF2-40B4-BE49-F238E27FC236}">
                <a16:creationId xmlns:a16="http://schemas.microsoft.com/office/drawing/2014/main" id="{AB90522E-D157-717A-6B7B-E2172D492A08}"/>
              </a:ext>
            </a:extLst>
          </p:cNvPr>
          <p:cNvSpPr/>
          <p:nvPr/>
        </p:nvSpPr>
        <p:spPr>
          <a:xfrm>
            <a:off x="327763" y="1081186"/>
            <a:ext cx="1843548" cy="550431"/>
          </a:xfrm>
          <a:prstGeom prst="roundRect">
            <a:avLst/>
          </a:prstGeom>
          <a:solidFill>
            <a:srgbClr val="008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Ver historia clínica</a:t>
            </a:r>
            <a:endParaRPr lang="es-AR" sz="20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F9D3E958-525D-A444-DA3F-220CA8F54A39}"/>
              </a:ext>
            </a:extLst>
          </p:cNvPr>
          <p:cNvSpPr/>
          <p:nvPr/>
        </p:nvSpPr>
        <p:spPr>
          <a:xfrm>
            <a:off x="3172163" y="169245"/>
            <a:ext cx="8687321" cy="6383861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74" name="CuadroTexto 73">
            <a:extLst>
              <a:ext uri="{FF2B5EF4-FFF2-40B4-BE49-F238E27FC236}">
                <a16:creationId xmlns:a16="http://schemas.microsoft.com/office/drawing/2014/main" id="{65782D07-B15D-9C1E-129E-A8124420F645}"/>
              </a:ext>
            </a:extLst>
          </p:cNvPr>
          <p:cNvSpPr txBox="1"/>
          <p:nvPr/>
        </p:nvSpPr>
        <p:spPr>
          <a:xfrm>
            <a:off x="3562350" y="334052"/>
            <a:ext cx="4057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Historia clínica de [paciente]</a:t>
            </a:r>
            <a:endParaRPr lang="es-AR" sz="2400" dirty="0"/>
          </a:p>
        </p:txBody>
      </p:sp>
      <p:sp>
        <p:nvSpPr>
          <p:cNvPr id="77" name="CuadroTexto 76">
            <a:extLst>
              <a:ext uri="{FF2B5EF4-FFF2-40B4-BE49-F238E27FC236}">
                <a16:creationId xmlns:a16="http://schemas.microsoft.com/office/drawing/2014/main" id="{2ECEAA33-C62D-848A-4FE8-BE9F0139AD00}"/>
              </a:ext>
            </a:extLst>
          </p:cNvPr>
          <p:cNvSpPr txBox="1"/>
          <p:nvPr/>
        </p:nvSpPr>
        <p:spPr>
          <a:xfrm>
            <a:off x="3562350" y="888115"/>
            <a:ext cx="153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highlight>
                  <a:srgbClr val="FFFF00"/>
                </a:highlight>
              </a:rPr>
              <a:t>Anamnesis</a:t>
            </a:r>
            <a:endParaRPr lang="es-AR" sz="2000" dirty="0">
              <a:highlight>
                <a:srgbClr val="FFFF00"/>
              </a:highlight>
            </a:endParaRPr>
          </a:p>
        </p:txBody>
      </p:sp>
      <p:sp>
        <p:nvSpPr>
          <p:cNvPr id="78" name="CuadroTexto 77">
            <a:extLst>
              <a:ext uri="{FF2B5EF4-FFF2-40B4-BE49-F238E27FC236}">
                <a16:creationId xmlns:a16="http://schemas.microsoft.com/office/drawing/2014/main" id="{DD94E469-D971-FB9A-7050-A2F5484ECD31}"/>
              </a:ext>
            </a:extLst>
          </p:cNvPr>
          <p:cNvSpPr txBox="1"/>
          <p:nvPr/>
        </p:nvSpPr>
        <p:spPr>
          <a:xfrm>
            <a:off x="3562350" y="2196610"/>
            <a:ext cx="196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highlight>
                  <a:srgbClr val="FFFF00"/>
                </a:highlight>
              </a:rPr>
              <a:t>Examen físico</a:t>
            </a:r>
            <a:endParaRPr lang="es-AR" sz="2000" dirty="0">
              <a:highlight>
                <a:srgbClr val="FFFF00"/>
              </a:highlight>
            </a:endParaRPr>
          </a:p>
        </p:txBody>
      </p:sp>
      <p:sp>
        <p:nvSpPr>
          <p:cNvPr id="79" name="CuadroTexto 78">
            <a:extLst>
              <a:ext uri="{FF2B5EF4-FFF2-40B4-BE49-F238E27FC236}">
                <a16:creationId xmlns:a16="http://schemas.microsoft.com/office/drawing/2014/main" id="{F599CFE5-64E6-2BE5-8DBF-2CDE20445ED0}"/>
              </a:ext>
            </a:extLst>
          </p:cNvPr>
          <p:cNvSpPr txBox="1"/>
          <p:nvPr/>
        </p:nvSpPr>
        <p:spPr>
          <a:xfrm>
            <a:off x="3550956" y="3469859"/>
            <a:ext cx="196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highlight>
                  <a:srgbClr val="FFFF00"/>
                </a:highlight>
              </a:rPr>
              <a:t>Análisis</a:t>
            </a:r>
            <a:endParaRPr lang="es-AR" sz="2000" dirty="0">
              <a:highlight>
                <a:srgbClr val="FFFF00"/>
              </a:highlight>
            </a:endParaRPr>
          </a:p>
        </p:txBody>
      </p:sp>
      <p:sp>
        <p:nvSpPr>
          <p:cNvPr id="80" name="CuadroTexto 79">
            <a:extLst>
              <a:ext uri="{FF2B5EF4-FFF2-40B4-BE49-F238E27FC236}">
                <a16:creationId xmlns:a16="http://schemas.microsoft.com/office/drawing/2014/main" id="{3BF1F3F4-EEBE-18E4-5B13-CAAACF8974A2}"/>
              </a:ext>
            </a:extLst>
          </p:cNvPr>
          <p:cNvSpPr txBox="1"/>
          <p:nvPr/>
        </p:nvSpPr>
        <p:spPr>
          <a:xfrm>
            <a:off x="3550956" y="4676866"/>
            <a:ext cx="1965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>
                <a:highlight>
                  <a:srgbClr val="FFFF00"/>
                </a:highlight>
              </a:rPr>
              <a:t>Manejo</a:t>
            </a:r>
            <a:endParaRPr lang="es-AR" sz="2000" dirty="0">
              <a:highlight>
                <a:srgbClr val="FFFF00"/>
              </a:highlight>
            </a:endParaRPr>
          </a:p>
        </p:txBody>
      </p:sp>
      <p:sp>
        <p:nvSpPr>
          <p:cNvPr id="81" name="Rectángulo: esquinas redondeadas 80">
            <a:extLst>
              <a:ext uri="{FF2B5EF4-FFF2-40B4-BE49-F238E27FC236}">
                <a16:creationId xmlns:a16="http://schemas.microsoft.com/office/drawing/2014/main" id="{6A853DEC-CAC9-809B-5FF5-555A0ADB59CC}"/>
              </a:ext>
            </a:extLst>
          </p:cNvPr>
          <p:cNvSpPr/>
          <p:nvPr/>
        </p:nvSpPr>
        <p:spPr>
          <a:xfrm>
            <a:off x="3580215" y="131173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2" name="Rectángulo: esquinas redondeadas 81">
            <a:extLst>
              <a:ext uri="{FF2B5EF4-FFF2-40B4-BE49-F238E27FC236}">
                <a16:creationId xmlns:a16="http://schemas.microsoft.com/office/drawing/2014/main" id="{8D3F25F7-A982-C631-F0E4-A12A467CC5BF}"/>
              </a:ext>
            </a:extLst>
          </p:cNvPr>
          <p:cNvSpPr/>
          <p:nvPr/>
        </p:nvSpPr>
        <p:spPr>
          <a:xfrm>
            <a:off x="4939421" y="131068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3" name="Rectángulo: esquinas redondeadas 82">
            <a:extLst>
              <a:ext uri="{FF2B5EF4-FFF2-40B4-BE49-F238E27FC236}">
                <a16:creationId xmlns:a16="http://schemas.microsoft.com/office/drawing/2014/main" id="{052F4B70-4104-90D2-816D-83AC1212F4F5}"/>
              </a:ext>
            </a:extLst>
          </p:cNvPr>
          <p:cNvSpPr/>
          <p:nvPr/>
        </p:nvSpPr>
        <p:spPr>
          <a:xfrm flipV="1">
            <a:off x="6399658" y="1310682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4" name="Rectángulo: esquinas redondeadas 83">
            <a:extLst>
              <a:ext uri="{FF2B5EF4-FFF2-40B4-BE49-F238E27FC236}">
                <a16:creationId xmlns:a16="http://schemas.microsoft.com/office/drawing/2014/main" id="{EEC4E6DD-DB99-2B40-164D-B2A9B6AB7503}"/>
              </a:ext>
            </a:extLst>
          </p:cNvPr>
          <p:cNvSpPr/>
          <p:nvPr/>
        </p:nvSpPr>
        <p:spPr>
          <a:xfrm flipV="1">
            <a:off x="7412667" y="131068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5" name="Rectángulo: esquinas redondeadas 84">
            <a:extLst>
              <a:ext uri="{FF2B5EF4-FFF2-40B4-BE49-F238E27FC236}">
                <a16:creationId xmlns:a16="http://schemas.microsoft.com/office/drawing/2014/main" id="{46880DAB-2E28-CA45-64C8-C140243310A9}"/>
              </a:ext>
            </a:extLst>
          </p:cNvPr>
          <p:cNvSpPr/>
          <p:nvPr/>
        </p:nvSpPr>
        <p:spPr>
          <a:xfrm flipV="1">
            <a:off x="8529481" y="131068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6" name="Rectángulo: esquinas redondeadas 85">
            <a:extLst>
              <a:ext uri="{FF2B5EF4-FFF2-40B4-BE49-F238E27FC236}">
                <a16:creationId xmlns:a16="http://schemas.microsoft.com/office/drawing/2014/main" id="{23DABD3F-67C5-E6CF-BE4C-30B2CCF21DCF}"/>
              </a:ext>
            </a:extLst>
          </p:cNvPr>
          <p:cNvSpPr/>
          <p:nvPr/>
        </p:nvSpPr>
        <p:spPr>
          <a:xfrm flipV="1">
            <a:off x="9767730" y="1310682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7" name="Rectángulo: esquinas redondeadas 86">
            <a:extLst>
              <a:ext uri="{FF2B5EF4-FFF2-40B4-BE49-F238E27FC236}">
                <a16:creationId xmlns:a16="http://schemas.microsoft.com/office/drawing/2014/main" id="{8A1DE6BA-BA0E-C11E-9CC7-ED6ABBF98562}"/>
              </a:ext>
            </a:extLst>
          </p:cNvPr>
          <p:cNvSpPr/>
          <p:nvPr/>
        </p:nvSpPr>
        <p:spPr>
          <a:xfrm>
            <a:off x="3791521" y="1476912"/>
            <a:ext cx="15881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8" name="Rectángulo: esquinas redondeadas 87">
            <a:extLst>
              <a:ext uri="{FF2B5EF4-FFF2-40B4-BE49-F238E27FC236}">
                <a16:creationId xmlns:a16="http://schemas.microsoft.com/office/drawing/2014/main" id="{F409AE17-D07C-3270-57CE-17A053C7EE75}"/>
              </a:ext>
            </a:extLst>
          </p:cNvPr>
          <p:cNvSpPr/>
          <p:nvPr/>
        </p:nvSpPr>
        <p:spPr>
          <a:xfrm>
            <a:off x="5645864" y="147482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9" name="Rectángulo: esquinas redondeadas 88">
            <a:extLst>
              <a:ext uri="{FF2B5EF4-FFF2-40B4-BE49-F238E27FC236}">
                <a16:creationId xmlns:a16="http://schemas.microsoft.com/office/drawing/2014/main" id="{E9018023-CB72-278F-09E2-DFBC3771D3D8}"/>
              </a:ext>
            </a:extLst>
          </p:cNvPr>
          <p:cNvSpPr/>
          <p:nvPr/>
        </p:nvSpPr>
        <p:spPr>
          <a:xfrm flipV="1">
            <a:off x="7106101" y="1474829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0" name="Rectángulo: esquinas redondeadas 89">
            <a:extLst>
              <a:ext uri="{FF2B5EF4-FFF2-40B4-BE49-F238E27FC236}">
                <a16:creationId xmlns:a16="http://schemas.microsoft.com/office/drawing/2014/main" id="{B718FB52-910E-E681-1A8E-2B5A7F3476EE}"/>
              </a:ext>
            </a:extLst>
          </p:cNvPr>
          <p:cNvSpPr/>
          <p:nvPr/>
        </p:nvSpPr>
        <p:spPr>
          <a:xfrm flipV="1">
            <a:off x="8119110" y="1474829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1" name="Rectángulo: esquinas redondeadas 90">
            <a:extLst>
              <a:ext uri="{FF2B5EF4-FFF2-40B4-BE49-F238E27FC236}">
                <a16:creationId xmlns:a16="http://schemas.microsoft.com/office/drawing/2014/main" id="{11899BB1-0202-9550-7E50-4A5D5593FC8B}"/>
              </a:ext>
            </a:extLst>
          </p:cNvPr>
          <p:cNvSpPr/>
          <p:nvPr/>
        </p:nvSpPr>
        <p:spPr>
          <a:xfrm flipV="1">
            <a:off x="9235924" y="1474829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3" name="Rectángulo: esquinas redondeadas 92">
            <a:extLst>
              <a:ext uri="{FF2B5EF4-FFF2-40B4-BE49-F238E27FC236}">
                <a16:creationId xmlns:a16="http://schemas.microsoft.com/office/drawing/2014/main" id="{4D3D5475-E1AD-566C-2AF4-0FEA4AAC11B7}"/>
              </a:ext>
            </a:extLst>
          </p:cNvPr>
          <p:cNvSpPr/>
          <p:nvPr/>
        </p:nvSpPr>
        <p:spPr>
          <a:xfrm flipV="1">
            <a:off x="10486001" y="1474829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4" name="Rectángulo: esquinas redondeadas 93">
            <a:extLst>
              <a:ext uri="{FF2B5EF4-FFF2-40B4-BE49-F238E27FC236}">
                <a16:creationId xmlns:a16="http://schemas.microsoft.com/office/drawing/2014/main" id="{446CDED7-7304-9857-8749-87CFAE6A5CE5}"/>
              </a:ext>
            </a:extLst>
          </p:cNvPr>
          <p:cNvSpPr/>
          <p:nvPr/>
        </p:nvSpPr>
        <p:spPr>
          <a:xfrm>
            <a:off x="3960366" y="1649289"/>
            <a:ext cx="69336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5" name="Rectángulo: esquinas redondeadas 94">
            <a:extLst>
              <a:ext uri="{FF2B5EF4-FFF2-40B4-BE49-F238E27FC236}">
                <a16:creationId xmlns:a16="http://schemas.microsoft.com/office/drawing/2014/main" id="{54871816-4EA0-A8DC-5C0F-50FA0D0D3EDB}"/>
              </a:ext>
            </a:extLst>
          </p:cNvPr>
          <p:cNvSpPr/>
          <p:nvPr/>
        </p:nvSpPr>
        <p:spPr>
          <a:xfrm>
            <a:off x="4921556" y="164823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6" name="Rectángulo: esquinas redondeadas 95">
            <a:extLst>
              <a:ext uri="{FF2B5EF4-FFF2-40B4-BE49-F238E27FC236}">
                <a16:creationId xmlns:a16="http://schemas.microsoft.com/office/drawing/2014/main" id="{1956CB95-3D7C-C0E2-B0A8-3ACECC1A4D69}"/>
              </a:ext>
            </a:extLst>
          </p:cNvPr>
          <p:cNvSpPr/>
          <p:nvPr/>
        </p:nvSpPr>
        <p:spPr>
          <a:xfrm flipV="1">
            <a:off x="6381793" y="1648237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7" name="Rectángulo: esquinas redondeadas 96">
            <a:extLst>
              <a:ext uri="{FF2B5EF4-FFF2-40B4-BE49-F238E27FC236}">
                <a16:creationId xmlns:a16="http://schemas.microsoft.com/office/drawing/2014/main" id="{529408DE-683A-94DB-3225-A5864357CD26}"/>
              </a:ext>
            </a:extLst>
          </p:cNvPr>
          <p:cNvSpPr/>
          <p:nvPr/>
        </p:nvSpPr>
        <p:spPr>
          <a:xfrm flipV="1">
            <a:off x="7394802" y="164823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8" name="Rectángulo: esquinas redondeadas 97">
            <a:extLst>
              <a:ext uri="{FF2B5EF4-FFF2-40B4-BE49-F238E27FC236}">
                <a16:creationId xmlns:a16="http://schemas.microsoft.com/office/drawing/2014/main" id="{80DA3F36-7D8E-9056-BE81-F71030A6287F}"/>
              </a:ext>
            </a:extLst>
          </p:cNvPr>
          <p:cNvSpPr/>
          <p:nvPr/>
        </p:nvSpPr>
        <p:spPr>
          <a:xfrm flipV="1">
            <a:off x="8511616" y="164823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9" name="Rectángulo: esquinas redondeadas 98">
            <a:extLst>
              <a:ext uri="{FF2B5EF4-FFF2-40B4-BE49-F238E27FC236}">
                <a16:creationId xmlns:a16="http://schemas.microsoft.com/office/drawing/2014/main" id="{013AAB5E-615F-0555-DF23-0BBABE910ABC}"/>
              </a:ext>
            </a:extLst>
          </p:cNvPr>
          <p:cNvSpPr/>
          <p:nvPr/>
        </p:nvSpPr>
        <p:spPr>
          <a:xfrm flipV="1">
            <a:off x="9749865" y="1648237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0" name="Rectángulo: esquinas redondeadas 99">
            <a:extLst>
              <a:ext uri="{FF2B5EF4-FFF2-40B4-BE49-F238E27FC236}">
                <a16:creationId xmlns:a16="http://schemas.microsoft.com/office/drawing/2014/main" id="{60D11F7C-5B83-E411-C0E0-606E79866A0F}"/>
              </a:ext>
            </a:extLst>
          </p:cNvPr>
          <p:cNvSpPr/>
          <p:nvPr/>
        </p:nvSpPr>
        <p:spPr>
          <a:xfrm flipV="1">
            <a:off x="3562350" y="1808655"/>
            <a:ext cx="1843843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1" name="Rectángulo: esquinas redondeadas 100">
            <a:extLst>
              <a:ext uri="{FF2B5EF4-FFF2-40B4-BE49-F238E27FC236}">
                <a16:creationId xmlns:a16="http://schemas.microsoft.com/office/drawing/2014/main" id="{C0F177C3-A34A-05D2-207E-AA399FC72183}"/>
              </a:ext>
            </a:extLst>
          </p:cNvPr>
          <p:cNvSpPr/>
          <p:nvPr/>
        </p:nvSpPr>
        <p:spPr>
          <a:xfrm>
            <a:off x="5627999" y="181238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2" name="Rectángulo: esquinas redondeadas 101">
            <a:extLst>
              <a:ext uri="{FF2B5EF4-FFF2-40B4-BE49-F238E27FC236}">
                <a16:creationId xmlns:a16="http://schemas.microsoft.com/office/drawing/2014/main" id="{5F584DC2-1CB1-BDBA-3F4A-C82B9718AFE2}"/>
              </a:ext>
            </a:extLst>
          </p:cNvPr>
          <p:cNvSpPr/>
          <p:nvPr/>
        </p:nvSpPr>
        <p:spPr>
          <a:xfrm flipV="1">
            <a:off x="7088236" y="1812384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3" name="Rectángulo: esquinas redondeadas 102">
            <a:extLst>
              <a:ext uri="{FF2B5EF4-FFF2-40B4-BE49-F238E27FC236}">
                <a16:creationId xmlns:a16="http://schemas.microsoft.com/office/drawing/2014/main" id="{4E7AB181-337E-71E6-3F17-DAF0B5B28FA6}"/>
              </a:ext>
            </a:extLst>
          </p:cNvPr>
          <p:cNvSpPr/>
          <p:nvPr/>
        </p:nvSpPr>
        <p:spPr>
          <a:xfrm flipV="1">
            <a:off x="8101245" y="1812384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4" name="Rectángulo: esquinas redondeadas 103">
            <a:extLst>
              <a:ext uri="{FF2B5EF4-FFF2-40B4-BE49-F238E27FC236}">
                <a16:creationId xmlns:a16="http://schemas.microsoft.com/office/drawing/2014/main" id="{16DB5A86-B29D-0AB8-A3E9-EF6A6DC4C4D9}"/>
              </a:ext>
            </a:extLst>
          </p:cNvPr>
          <p:cNvSpPr/>
          <p:nvPr/>
        </p:nvSpPr>
        <p:spPr>
          <a:xfrm flipV="1">
            <a:off x="9218059" y="1812384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5" name="Rectángulo: esquinas redondeadas 104">
            <a:extLst>
              <a:ext uri="{FF2B5EF4-FFF2-40B4-BE49-F238E27FC236}">
                <a16:creationId xmlns:a16="http://schemas.microsoft.com/office/drawing/2014/main" id="{F8349B2E-BDC5-CC70-E1B9-6B466CB389C6}"/>
              </a:ext>
            </a:extLst>
          </p:cNvPr>
          <p:cNvSpPr/>
          <p:nvPr/>
        </p:nvSpPr>
        <p:spPr>
          <a:xfrm flipV="1">
            <a:off x="10468136" y="1812384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6" name="Rectángulo: esquinas redondeadas 105">
            <a:extLst>
              <a:ext uri="{FF2B5EF4-FFF2-40B4-BE49-F238E27FC236}">
                <a16:creationId xmlns:a16="http://schemas.microsoft.com/office/drawing/2014/main" id="{89D642AC-5547-7D2E-8764-C6D544CF2DF5}"/>
              </a:ext>
            </a:extLst>
          </p:cNvPr>
          <p:cNvSpPr/>
          <p:nvPr/>
        </p:nvSpPr>
        <p:spPr>
          <a:xfrm>
            <a:off x="3562350" y="201507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7" name="Rectángulo: esquinas redondeadas 106">
            <a:extLst>
              <a:ext uri="{FF2B5EF4-FFF2-40B4-BE49-F238E27FC236}">
                <a16:creationId xmlns:a16="http://schemas.microsoft.com/office/drawing/2014/main" id="{DE3E4A31-78B7-25A5-48D8-8FC2893403D1}"/>
              </a:ext>
            </a:extLst>
          </p:cNvPr>
          <p:cNvSpPr/>
          <p:nvPr/>
        </p:nvSpPr>
        <p:spPr>
          <a:xfrm>
            <a:off x="3580215" y="262850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8" name="Rectángulo: esquinas redondeadas 107">
            <a:extLst>
              <a:ext uri="{FF2B5EF4-FFF2-40B4-BE49-F238E27FC236}">
                <a16:creationId xmlns:a16="http://schemas.microsoft.com/office/drawing/2014/main" id="{F90967F0-7F33-9DE9-F1D5-0D493EA26480}"/>
              </a:ext>
            </a:extLst>
          </p:cNvPr>
          <p:cNvSpPr/>
          <p:nvPr/>
        </p:nvSpPr>
        <p:spPr>
          <a:xfrm>
            <a:off x="4939421" y="262745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9" name="Rectángulo: esquinas redondeadas 108">
            <a:extLst>
              <a:ext uri="{FF2B5EF4-FFF2-40B4-BE49-F238E27FC236}">
                <a16:creationId xmlns:a16="http://schemas.microsoft.com/office/drawing/2014/main" id="{72B2E366-74E6-146A-CC92-3ACEF58EB9E6}"/>
              </a:ext>
            </a:extLst>
          </p:cNvPr>
          <p:cNvSpPr/>
          <p:nvPr/>
        </p:nvSpPr>
        <p:spPr>
          <a:xfrm flipV="1">
            <a:off x="6399658" y="2627455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0" name="Rectángulo: esquinas redondeadas 109">
            <a:extLst>
              <a:ext uri="{FF2B5EF4-FFF2-40B4-BE49-F238E27FC236}">
                <a16:creationId xmlns:a16="http://schemas.microsoft.com/office/drawing/2014/main" id="{DAB97CD9-A1A3-7667-8445-79A4E2C46660}"/>
              </a:ext>
            </a:extLst>
          </p:cNvPr>
          <p:cNvSpPr/>
          <p:nvPr/>
        </p:nvSpPr>
        <p:spPr>
          <a:xfrm flipV="1">
            <a:off x="7412667" y="2627455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1" name="Rectángulo: esquinas redondeadas 110">
            <a:extLst>
              <a:ext uri="{FF2B5EF4-FFF2-40B4-BE49-F238E27FC236}">
                <a16:creationId xmlns:a16="http://schemas.microsoft.com/office/drawing/2014/main" id="{794A8B90-4D90-7CB2-14E2-E555FC903EC9}"/>
              </a:ext>
            </a:extLst>
          </p:cNvPr>
          <p:cNvSpPr/>
          <p:nvPr/>
        </p:nvSpPr>
        <p:spPr>
          <a:xfrm flipV="1">
            <a:off x="8529481" y="2627455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2" name="Rectángulo: esquinas redondeadas 111">
            <a:extLst>
              <a:ext uri="{FF2B5EF4-FFF2-40B4-BE49-F238E27FC236}">
                <a16:creationId xmlns:a16="http://schemas.microsoft.com/office/drawing/2014/main" id="{9C464A5F-4FDF-DB05-47C5-24B4BE15EF82}"/>
              </a:ext>
            </a:extLst>
          </p:cNvPr>
          <p:cNvSpPr/>
          <p:nvPr/>
        </p:nvSpPr>
        <p:spPr>
          <a:xfrm flipV="1">
            <a:off x="9767730" y="2627455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3" name="Rectángulo: esquinas redondeadas 112">
            <a:extLst>
              <a:ext uri="{FF2B5EF4-FFF2-40B4-BE49-F238E27FC236}">
                <a16:creationId xmlns:a16="http://schemas.microsoft.com/office/drawing/2014/main" id="{7FA168C3-ADAC-A996-28E2-981D5D889FD4}"/>
              </a:ext>
            </a:extLst>
          </p:cNvPr>
          <p:cNvSpPr/>
          <p:nvPr/>
        </p:nvSpPr>
        <p:spPr>
          <a:xfrm>
            <a:off x="3791521" y="2793685"/>
            <a:ext cx="15881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4" name="Rectángulo: esquinas redondeadas 113">
            <a:extLst>
              <a:ext uri="{FF2B5EF4-FFF2-40B4-BE49-F238E27FC236}">
                <a16:creationId xmlns:a16="http://schemas.microsoft.com/office/drawing/2014/main" id="{612B2EB9-B0CE-B936-BC00-7CCAA86F7E7D}"/>
              </a:ext>
            </a:extLst>
          </p:cNvPr>
          <p:cNvSpPr/>
          <p:nvPr/>
        </p:nvSpPr>
        <p:spPr>
          <a:xfrm>
            <a:off x="5645864" y="279160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5" name="Rectángulo: esquinas redondeadas 114">
            <a:extLst>
              <a:ext uri="{FF2B5EF4-FFF2-40B4-BE49-F238E27FC236}">
                <a16:creationId xmlns:a16="http://schemas.microsoft.com/office/drawing/2014/main" id="{995B8CF4-25B8-9A6B-E3E9-B6FF3169028B}"/>
              </a:ext>
            </a:extLst>
          </p:cNvPr>
          <p:cNvSpPr/>
          <p:nvPr/>
        </p:nvSpPr>
        <p:spPr>
          <a:xfrm flipV="1">
            <a:off x="7106101" y="2791602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6" name="Rectángulo: esquinas redondeadas 115">
            <a:extLst>
              <a:ext uri="{FF2B5EF4-FFF2-40B4-BE49-F238E27FC236}">
                <a16:creationId xmlns:a16="http://schemas.microsoft.com/office/drawing/2014/main" id="{D3BFF02F-FE3F-D584-2DEE-1AAA778875E1}"/>
              </a:ext>
            </a:extLst>
          </p:cNvPr>
          <p:cNvSpPr/>
          <p:nvPr/>
        </p:nvSpPr>
        <p:spPr>
          <a:xfrm flipV="1">
            <a:off x="8119110" y="279160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7" name="Rectángulo: esquinas redondeadas 116">
            <a:extLst>
              <a:ext uri="{FF2B5EF4-FFF2-40B4-BE49-F238E27FC236}">
                <a16:creationId xmlns:a16="http://schemas.microsoft.com/office/drawing/2014/main" id="{ADEA51CD-1B5F-9565-24A2-A5A3A322BAA8}"/>
              </a:ext>
            </a:extLst>
          </p:cNvPr>
          <p:cNvSpPr/>
          <p:nvPr/>
        </p:nvSpPr>
        <p:spPr>
          <a:xfrm flipV="1">
            <a:off x="9235924" y="279160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8" name="Rectángulo: esquinas redondeadas 117">
            <a:extLst>
              <a:ext uri="{FF2B5EF4-FFF2-40B4-BE49-F238E27FC236}">
                <a16:creationId xmlns:a16="http://schemas.microsoft.com/office/drawing/2014/main" id="{8D7DE156-414F-AAA7-0446-9BFC29FF385D}"/>
              </a:ext>
            </a:extLst>
          </p:cNvPr>
          <p:cNvSpPr/>
          <p:nvPr/>
        </p:nvSpPr>
        <p:spPr>
          <a:xfrm flipV="1">
            <a:off x="10486001" y="279160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9" name="Rectángulo: esquinas redondeadas 118">
            <a:extLst>
              <a:ext uri="{FF2B5EF4-FFF2-40B4-BE49-F238E27FC236}">
                <a16:creationId xmlns:a16="http://schemas.microsoft.com/office/drawing/2014/main" id="{C93E58FA-5AFC-FD3B-EE28-98814621A77D}"/>
              </a:ext>
            </a:extLst>
          </p:cNvPr>
          <p:cNvSpPr/>
          <p:nvPr/>
        </p:nvSpPr>
        <p:spPr>
          <a:xfrm>
            <a:off x="3960366" y="2966062"/>
            <a:ext cx="69336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0" name="Rectángulo: esquinas redondeadas 119">
            <a:extLst>
              <a:ext uri="{FF2B5EF4-FFF2-40B4-BE49-F238E27FC236}">
                <a16:creationId xmlns:a16="http://schemas.microsoft.com/office/drawing/2014/main" id="{6DC10700-0DC1-59E1-B32F-23C0E2235777}"/>
              </a:ext>
            </a:extLst>
          </p:cNvPr>
          <p:cNvSpPr/>
          <p:nvPr/>
        </p:nvSpPr>
        <p:spPr>
          <a:xfrm>
            <a:off x="4921556" y="296501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1" name="Rectángulo: esquinas redondeadas 120">
            <a:extLst>
              <a:ext uri="{FF2B5EF4-FFF2-40B4-BE49-F238E27FC236}">
                <a16:creationId xmlns:a16="http://schemas.microsoft.com/office/drawing/2014/main" id="{163D0DA9-41C5-7393-AA5B-891225B85D29}"/>
              </a:ext>
            </a:extLst>
          </p:cNvPr>
          <p:cNvSpPr/>
          <p:nvPr/>
        </p:nvSpPr>
        <p:spPr>
          <a:xfrm flipV="1">
            <a:off x="6381793" y="2965010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2" name="Rectángulo: esquinas redondeadas 121">
            <a:extLst>
              <a:ext uri="{FF2B5EF4-FFF2-40B4-BE49-F238E27FC236}">
                <a16:creationId xmlns:a16="http://schemas.microsoft.com/office/drawing/2014/main" id="{BD98F573-AD84-FC6C-1AC0-9910CD2A11BB}"/>
              </a:ext>
            </a:extLst>
          </p:cNvPr>
          <p:cNvSpPr/>
          <p:nvPr/>
        </p:nvSpPr>
        <p:spPr>
          <a:xfrm flipV="1">
            <a:off x="7394802" y="296501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3" name="Rectángulo: esquinas redondeadas 122">
            <a:extLst>
              <a:ext uri="{FF2B5EF4-FFF2-40B4-BE49-F238E27FC236}">
                <a16:creationId xmlns:a16="http://schemas.microsoft.com/office/drawing/2014/main" id="{53B41AFD-E8F7-E159-6A2A-6FDC136975E2}"/>
              </a:ext>
            </a:extLst>
          </p:cNvPr>
          <p:cNvSpPr/>
          <p:nvPr/>
        </p:nvSpPr>
        <p:spPr>
          <a:xfrm flipV="1">
            <a:off x="8511616" y="296501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4" name="Rectángulo: esquinas redondeadas 123">
            <a:extLst>
              <a:ext uri="{FF2B5EF4-FFF2-40B4-BE49-F238E27FC236}">
                <a16:creationId xmlns:a16="http://schemas.microsoft.com/office/drawing/2014/main" id="{F898B052-B35D-84BC-1E61-7FDA6492FC59}"/>
              </a:ext>
            </a:extLst>
          </p:cNvPr>
          <p:cNvSpPr/>
          <p:nvPr/>
        </p:nvSpPr>
        <p:spPr>
          <a:xfrm flipV="1">
            <a:off x="9749865" y="2965010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5" name="Rectángulo: esquinas redondeadas 124">
            <a:extLst>
              <a:ext uri="{FF2B5EF4-FFF2-40B4-BE49-F238E27FC236}">
                <a16:creationId xmlns:a16="http://schemas.microsoft.com/office/drawing/2014/main" id="{E8E6F9C6-B530-CEF4-CCC2-EEF61AE9BB08}"/>
              </a:ext>
            </a:extLst>
          </p:cNvPr>
          <p:cNvSpPr/>
          <p:nvPr/>
        </p:nvSpPr>
        <p:spPr>
          <a:xfrm flipV="1">
            <a:off x="3562350" y="3125428"/>
            <a:ext cx="1843843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6" name="Rectángulo: esquinas redondeadas 125">
            <a:extLst>
              <a:ext uri="{FF2B5EF4-FFF2-40B4-BE49-F238E27FC236}">
                <a16:creationId xmlns:a16="http://schemas.microsoft.com/office/drawing/2014/main" id="{B5325DC4-E986-B597-4D7E-7228243351D2}"/>
              </a:ext>
            </a:extLst>
          </p:cNvPr>
          <p:cNvSpPr/>
          <p:nvPr/>
        </p:nvSpPr>
        <p:spPr>
          <a:xfrm>
            <a:off x="5627999" y="312915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7" name="Rectángulo: esquinas redondeadas 126">
            <a:extLst>
              <a:ext uri="{FF2B5EF4-FFF2-40B4-BE49-F238E27FC236}">
                <a16:creationId xmlns:a16="http://schemas.microsoft.com/office/drawing/2014/main" id="{251203DA-856E-623F-A316-DD8FD529F55C}"/>
              </a:ext>
            </a:extLst>
          </p:cNvPr>
          <p:cNvSpPr/>
          <p:nvPr/>
        </p:nvSpPr>
        <p:spPr>
          <a:xfrm flipV="1">
            <a:off x="7088236" y="3129157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8" name="Rectángulo: esquinas redondeadas 127">
            <a:extLst>
              <a:ext uri="{FF2B5EF4-FFF2-40B4-BE49-F238E27FC236}">
                <a16:creationId xmlns:a16="http://schemas.microsoft.com/office/drawing/2014/main" id="{BC365E75-BCD0-1648-3745-06C3DA4EDE0E}"/>
              </a:ext>
            </a:extLst>
          </p:cNvPr>
          <p:cNvSpPr/>
          <p:nvPr/>
        </p:nvSpPr>
        <p:spPr>
          <a:xfrm flipV="1">
            <a:off x="8101245" y="312915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9" name="Rectángulo: esquinas redondeadas 128">
            <a:extLst>
              <a:ext uri="{FF2B5EF4-FFF2-40B4-BE49-F238E27FC236}">
                <a16:creationId xmlns:a16="http://schemas.microsoft.com/office/drawing/2014/main" id="{1363CA5E-A405-F496-7AF4-133985FBD8CE}"/>
              </a:ext>
            </a:extLst>
          </p:cNvPr>
          <p:cNvSpPr/>
          <p:nvPr/>
        </p:nvSpPr>
        <p:spPr>
          <a:xfrm flipV="1">
            <a:off x="9218059" y="312915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0" name="Rectángulo: esquinas redondeadas 129">
            <a:extLst>
              <a:ext uri="{FF2B5EF4-FFF2-40B4-BE49-F238E27FC236}">
                <a16:creationId xmlns:a16="http://schemas.microsoft.com/office/drawing/2014/main" id="{4E01E3C8-EDCC-B122-DE2A-CCB8CA60BEC9}"/>
              </a:ext>
            </a:extLst>
          </p:cNvPr>
          <p:cNvSpPr/>
          <p:nvPr/>
        </p:nvSpPr>
        <p:spPr>
          <a:xfrm flipV="1">
            <a:off x="10468136" y="312915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1" name="Rectángulo: esquinas redondeadas 130">
            <a:extLst>
              <a:ext uri="{FF2B5EF4-FFF2-40B4-BE49-F238E27FC236}">
                <a16:creationId xmlns:a16="http://schemas.microsoft.com/office/drawing/2014/main" id="{44BDC8B3-A3C1-6B9C-8C8D-961DBBD87353}"/>
              </a:ext>
            </a:extLst>
          </p:cNvPr>
          <p:cNvSpPr/>
          <p:nvPr/>
        </p:nvSpPr>
        <p:spPr>
          <a:xfrm flipV="1">
            <a:off x="3562350" y="333865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2" name="Rectángulo: esquinas redondeadas 131">
            <a:extLst>
              <a:ext uri="{FF2B5EF4-FFF2-40B4-BE49-F238E27FC236}">
                <a16:creationId xmlns:a16="http://schemas.microsoft.com/office/drawing/2014/main" id="{87ACACDD-A72B-F6CB-1126-BC4DAFF9CA4F}"/>
              </a:ext>
            </a:extLst>
          </p:cNvPr>
          <p:cNvSpPr/>
          <p:nvPr/>
        </p:nvSpPr>
        <p:spPr>
          <a:xfrm flipV="1">
            <a:off x="4669104" y="3349278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3" name="Rectángulo: esquinas redondeadas 132">
            <a:extLst>
              <a:ext uri="{FF2B5EF4-FFF2-40B4-BE49-F238E27FC236}">
                <a16:creationId xmlns:a16="http://schemas.microsoft.com/office/drawing/2014/main" id="{3FDD0C9B-46BF-C2EE-1A2A-D13DD8F8B349}"/>
              </a:ext>
            </a:extLst>
          </p:cNvPr>
          <p:cNvSpPr/>
          <p:nvPr/>
        </p:nvSpPr>
        <p:spPr>
          <a:xfrm flipV="1">
            <a:off x="5748114" y="3349278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4" name="Rectángulo: esquinas redondeadas 133">
            <a:extLst>
              <a:ext uri="{FF2B5EF4-FFF2-40B4-BE49-F238E27FC236}">
                <a16:creationId xmlns:a16="http://schemas.microsoft.com/office/drawing/2014/main" id="{5404FE43-7708-5F4B-2954-BE5BCF635381}"/>
              </a:ext>
            </a:extLst>
          </p:cNvPr>
          <p:cNvSpPr/>
          <p:nvPr/>
        </p:nvSpPr>
        <p:spPr>
          <a:xfrm>
            <a:off x="3580680" y="389475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5" name="Rectángulo: esquinas redondeadas 134">
            <a:extLst>
              <a:ext uri="{FF2B5EF4-FFF2-40B4-BE49-F238E27FC236}">
                <a16:creationId xmlns:a16="http://schemas.microsoft.com/office/drawing/2014/main" id="{2AFAB432-8033-F68C-E918-A466B8FFA276}"/>
              </a:ext>
            </a:extLst>
          </p:cNvPr>
          <p:cNvSpPr/>
          <p:nvPr/>
        </p:nvSpPr>
        <p:spPr>
          <a:xfrm>
            <a:off x="4939886" y="389370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6" name="Rectángulo: esquinas redondeadas 135">
            <a:extLst>
              <a:ext uri="{FF2B5EF4-FFF2-40B4-BE49-F238E27FC236}">
                <a16:creationId xmlns:a16="http://schemas.microsoft.com/office/drawing/2014/main" id="{06CF01C1-D853-438B-290C-330FF830C303}"/>
              </a:ext>
            </a:extLst>
          </p:cNvPr>
          <p:cNvSpPr/>
          <p:nvPr/>
        </p:nvSpPr>
        <p:spPr>
          <a:xfrm flipV="1">
            <a:off x="6400123" y="3893707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7" name="Rectángulo: esquinas redondeadas 136">
            <a:extLst>
              <a:ext uri="{FF2B5EF4-FFF2-40B4-BE49-F238E27FC236}">
                <a16:creationId xmlns:a16="http://schemas.microsoft.com/office/drawing/2014/main" id="{4520E053-DD1F-5371-E310-445DA4C53EA3}"/>
              </a:ext>
            </a:extLst>
          </p:cNvPr>
          <p:cNvSpPr/>
          <p:nvPr/>
        </p:nvSpPr>
        <p:spPr>
          <a:xfrm flipV="1">
            <a:off x="7413132" y="389370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8" name="Rectángulo: esquinas redondeadas 137">
            <a:extLst>
              <a:ext uri="{FF2B5EF4-FFF2-40B4-BE49-F238E27FC236}">
                <a16:creationId xmlns:a16="http://schemas.microsoft.com/office/drawing/2014/main" id="{1F37FBE3-F312-507B-70EC-AD538370B554}"/>
              </a:ext>
            </a:extLst>
          </p:cNvPr>
          <p:cNvSpPr/>
          <p:nvPr/>
        </p:nvSpPr>
        <p:spPr>
          <a:xfrm flipV="1">
            <a:off x="8529946" y="389370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9" name="Rectángulo: esquinas redondeadas 138">
            <a:extLst>
              <a:ext uri="{FF2B5EF4-FFF2-40B4-BE49-F238E27FC236}">
                <a16:creationId xmlns:a16="http://schemas.microsoft.com/office/drawing/2014/main" id="{EC4CA6B1-E378-293A-BCC5-E49D7DFC80AC}"/>
              </a:ext>
            </a:extLst>
          </p:cNvPr>
          <p:cNvSpPr/>
          <p:nvPr/>
        </p:nvSpPr>
        <p:spPr>
          <a:xfrm flipV="1">
            <a:off x="9768195" y="3893707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0" name="Rectángulo: esquinas redondeadas 139">
            <a:extLst>
              <a:ext uri="{FF2B5EF4-FFF2-40B4-BE49-F238E27FC236}">
                <a16:creationId xmlns:a16="http://schemas.microsoft.com/office/drawing/2014/main" id="{81022A2A-1458-4A12-9701-89BE27107EC7}"/>
              </a:ext>
            </a:extLst>
          </p:cNvPr>
          <p:cNvSpPr/>
          <p:nvPr/>
        </p:nvSpPr>
        <p:spPr>
          <a:xfrm>
            <a:off x="3791986" y="4059937"/>
            <a:ext cx="15881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1" name="Rectángulo: esquinas redondeadas 140">
            <a:extLst>
              <a:ext uri="{FF2B5EF4-FFF2-40B4-BE49-F238E27FC236}">
                <a16:creationId xmlns:a16="http://schemas.microsoft.com/office/drawing/2014/main" id="{9DCCC081-99F7-CBE8-76B5-C42E9E2B4D57}"/>
              </a:ext>
            </a:extLst>
          </p:cNvPr>
          <p:cNvSpPr/>
          <p:nvPr/>
        </p:nvSpPr>
        <p:spPr>
          <a:xfrm>
            <a:off x="5646329" y="4057854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2" name="Rectángulo: esquinas redondeadas 141">
            <a:extLst>
              <a:ext uri="{FF2B5EF4-FFF2-40B4-BE49-F238E27FC236}">
                <a16:creationId xmlns:a16="http://schemas.microsoft.com/office/drawing/2014/main" id="{AECB2159-490D-0915-DF91-C04B82A09341}"/>
              </a:ext>
            </a:extLst>
          </p:cNvPr>
          <p:cNvSpPr/>
          <p:nvPr/>
        </p:nvSpPr>
        <p:spPr>
          <a:xfrm flipV="1">
            <a:off x="7106566" y="4057854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3" name="Rectángulo: esquinas redondeadas 142">
            <a:extLst>
              <a:ext uri="{FF2B5EF4-FFF2-40B4-BE49-F238E27FC236}">
                <a16:creationId xmlns:a16="http://schemas.microsoft.com/office/drawing/2014/main" id="{BDAA43AB-ACFC-92F7-CF06-457C2FF0FB45}"/>
              </a:ext>
            </a:extLst>
          </p:cNvPr>
          <p:cNvSpPr/>
          <p:nvPr/>
        </p:nvSpPr>
        <p:spPr>
          <a:xfrm flipV="1">
            <a:off x="8119575" y="4057854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4" name="Rectángulo: esquinas redondeadas 143">
            <a:extLst>
              <a:ext uri="{FF2B5EF4-FFF2-40B4-BE49-F238E27FC236}">
                <a16:creationId xmlns:a16="http://schemas.microsoft.com/office/drawing/2014/main" id="{89AB9DA0-B3C5-847E-2E26-FB45C9219301}"/>
              </a:ext>
            </a:extLst>
          </p:cNvPr>
          <p:cNvSpPr/>
          <p:nvPr/>
        </p:nvSpPr>
        <p:spPr>
          <a:xfrm flipV="1">
            <a:off x="9236389" y="4057854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5" name="Rectángulo: esquinas redondeadas 144">
            <a:extLst>
              <a:ext uri="{FF2B5EF4-FFF2-40B4-BE49-F238E27FC236}">
                <a16:creationId xmlns:a16="http://schemas.microsoft.com/office/drawing/2014/main" id="{F5A119FB-F9C5-7298-1BCE-52694203DCE5}"/>
              </a:ext>
            </a:extLst>
          </p:cNvPr>
          <p:cNvSpPr/>
          <p:nvPr/>
        </p:nvSpPr>
        <p:spPr>
          <a:xfrm flipV="1">
            <a:off x="10486466" y="4057854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6" name="Rectángulo: esquinas redondeadas 145">
            <a:extLst>
              <a:ext uri="{FF2B5EF4-FFF2-40B4-BE49-F238E27FC236}">
                <a16:creationId xmlns:a16="http://schemas.microsoft.com/office/drawing/2014/main" id="{4312D047-86C0-A1DB-E509-93595943A5D9}"/>
              </a:ext>
            </a:extLst>
          </p:cNvPr>
          <p:cNvSpPr/>
          <p:nvPr/>
        </p:nvSpPr>
        <p:spPr>
          <a:xfrm>
            <a:off x="3960831" y="4232314"/>
            <a:ext cx="69336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7" name="Rectángulo: esquinas redondeadas 146">
            <a:extLst>
              <a:ext uri="{FF2B5EF4-FFF2-40B4-BE49-F238E27FC236}">
                <a16:creationId xmlns:a16="http://schemas.microsoft.com/office/drawing/2014/main" id="{B3EEF60F-F228-DD15-E4DB-648A7F98206D}"/>
              </a:ext>
            </a:extLst>
          </p:cNvPr>
          <p:cNvSpPr/>
          <p:nvPr/>
        </p:nvSpPr>
        <p:spPr>
          <a:xfrm>
            <a:off x="4922021" y="423126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8" name="Rectángulo: esquinas redondeadas 147">
            <a:extLst>
              <a:ext uri="{FF2B5EF4-FFF2-40B4-BE49-F238E27FC236}">
                <a16:creationId xmlns:a16="http://schemas.microsoft.com/office/drawing/2014/main" id="{8B541E57-3880-B2AC-1620-72EB1FC13CBA}"/>
              </a:ext>
            </a:extLst>
          </p:cNvPr>
          <p:cNvSpPr/>
          <p:nvPr/>
        </p:nvSpPr>
        <p:spPr>
          <a:xfrm flipV="1">
            <a:off x="6382258" y="4231262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9" name="Rectángulo: esquinas redondeadas 148">
            <a:extLst>
              <a:ext uri="{FF2B5EF4-FFF2-40B4-BE49-F238E27FC236}">
                <a16:creationId xmlns:a16="http://schemas.microsoft.com/office/drawing/2014/main" id="{519D5871-D3FA-A1FD-EDA5-8801B644B850}"/>
              </a:ext>
            </a:extLst>
          </p:cNvPr>
          <p:cNvSpPr/>
          <p:nvPr/>
        </p:nvSpPr>
        <p:spPr>
          <a:xfrm flipV="1">
            <a:off x="7395267" y="423126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0" name="Rectángulo: esquinas redondeadas 149">
            <a:extLst>
              <a:ext uri="{FF2B5EF4-FFF2-40B4-BE49-F238E27FC236}">
                <a16:creationId xmlns:a16="http://schemas.microsoft.com/office/drawing/2014/main" id="{05C44C73-9FA1-A4F5-7F2B-8A34F42B73DA}"/>
              </a:ext>
            </a:extLst>
          </p:cNvPr>
          <p:cNvSpPr/>
          <p:nvPr/>
        </p:nvSpPr>
        <p:spPr>
          <a:xfrm flipV="1">
            <a:off x="8512081" y="423126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1" name="Rectángulo: esquinas redondeadas 150">
            <a:extLst>
              <a:ext uri="{FF2B5EF4-FFF2-40B4-BE49-F238E27FC236}">
                <a16:creationId xmlns:a16="http://schemas.microsoft.com/office/drawing/2014/main" id="{C80A3981-9DBF-3B33-B264-B5838B9DB18E}"/>
              </a:ext>
            </a:extLst>
          </p:cNvPr>
          <p:cNvSpPr/>
          <p:nvPr/>
        </p:nvSpPr>
        <p:spPr>
          <a:xfrm flipV="1">
            <a:off x="9750330" y="4231262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2" name="Rectángulo: esquinas redondeadas 151">
            <a:extLst>
              <a:ext uri="{FF2B5EF4-FFF2-40B4-BE49-F238E27FC236}">
                <a16:creationId xmlns:a16="http://schemas.microsoft.com/office/drawing/2014/main" id="{8CECBB7F-3668-893E-FA6B-2AD78C88103B}"/>
              </a:ext>
            </a:extLst>
          </p:cNvPr>
          <p:cNvSpPr/>
          <p:nvPr/>
        </p:nvSpPr>
        <p:spPr>
          <a:xfrm flipV="1">
            <a:off x="3562815" y="4391680"/>
            <a:ext cx="1843843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3" name="Rectángulo: esquinas redondeadas 152">
            <a:extLst>
              <a:ext uri="{FF2B5EF4-FFF2-40B4-BE49-F238E27FC236}">
                <a16:creationId xmlns:a16="http://schemas.microsoft.com/office/drawing/2014/main" id="{6FD8363A-617A-ADAD-9934-29D82BC2B079}"/>
              </a:ext>
            </a:extLst>
          </p:cNvPr>
          <p:cNvSpPr/>
          <p:nvPr/>
        </p:nvSpPr>
        <p:spPr>
          <a:xfrm>
            <a:off x="5628464" y="4395409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4" name="Rectángulo: esquinas redondeadas 153">
            <a:extLst>
              <a:ext uri="{FF2B5EF4-FFF2-40B4-BE49-F238E27FC236}">
                <a16:creationId xmlns:a16="http://schemas.microsoft.com/office/drawing/2014/main" id="{5EC4A2C1-E99D-7B34-A5DC-38EB4F82A133}"/>
              </a:ext>
            </a:extLst>
          </p:cNvPr>
          <p:cNvSpPr/>
          <p:nvPr/>
        </p:nvSpPr>
        <p:spPr>
          <a:xfrm flipV="1">
            <a:off x="7088701" y="4395409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5" name="Rectángulo: esquinas redondeadas 154">
            <a:extLst>
              <a:ext uri="{FF2B5EF4-FFF2-40B4-BE49-F238E27FC236}">
                <a16:creationId xmlns:a16="http://schemas.microsoft.com/office/drawing/2014/main" id="{6A4ACD04-ADF3-972B-417D-E824571DE020}"/>
              </a:ext>
            </a:extLst>
          </p:cNvPr>
          <p:cNvSpPr/>
          <p:nvPr/>
        </p:nvSpPr>
        <p:spPr>
          <a:xfrm flipV="1">
            <a:off x="8101710" y="4395409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6" name="Rectángulo: esquinas redondeadas 155">
            <a:extLst>
              <a:ext uri="{FF2B5EF4-FFF2-40B4-BE49-F238E27FC236}">
                <a16:creationId xmlns:a16="http://schemas.microsoft.com/office/drawing/2014/main" id="{ACA5BE5D-1BDE-A5EF-E71C-35EE6933F32B}"/>
              </a:ext>
            </a:extLst>
          </p:cNvPr>
          <p:cNvSpPr/>
          <p:nvPr/>
        </p:nvSpPr>
        <p:spPr>
          <a:xfrm flipV="1">
            <a:off x="9218524" y="4395409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7" name="Rectángulo: esquinas redondeadas 156">
            <a:extLst>
              <a:ext uri="{FF2B5EF4-FFF2-40B4-BE49-F238E27FC236}">
                <a16:creationId xmlns:a16="http://schemas.microsoft.com/office/drawing/2014/main" id="{32593058-65E0-A7CD-7537-534ECE91182C}"/>
              </a:ext>
            </a:extLst>
          </p:cNvPr>
          <p:cNvSpPr/>
          <p:nvPr/>
        </p:nvSpPr>
        <p:spPr>
          <a:xfrm flipV="1">
            <a:off x="10468601" y="4395409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8" name="Rectángulo: esquinas redondeadas 157">
            <a:extLst>
              <a:ext uri="{FF2B5EF4-FFF2-40B4-BE49-F238E27FC236}">
                <a16:creationId xmlns:a16="http://schemas.microsoft.com/office/drawing/2014/main" id="{BD228E81-D178-9972-AD73-7F9ECEE949C3}"/>
              </a:ext>
            </a:extLst>
          </p:cNvPr>
          <p:cNvSpPr/>
          <p:nvPr/>
        </p:nvSpPr>
        <p:spPr>
          <a:xfrm flipV="1">
            <a:off x="3562815" y="460490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9" name="Rectángulo: esquinas redondeadas 158">
            <a:extLst>
              <a:ext uri="{FF2B5EF4-FFF2-40B4-BE49-F238E27FC236}">
                <a16:creationId xmlns:a16="http://schemas.microsoft.com/office/drawing/2014/main" id="{BCAD72CF-0888-2199-1A7B-B045BAE55842}"/>
              </a:ext>
            </a:extLst>
          </p:cNvPr>
          <p:cNvSpPr/>
          <p:nvPr/>
        </p:nvSpPr>
        <p:spPr>
          <a:xfrm flipV="1">
            <a:off x="4669569" y="461553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0" name="Rectángulo: esquinas redondeadas 159">
            <a:extLst>
              <a:ext uri="{FF2B5EF4-FFF2-40B4-BE49-F238E27FC236}">
                <a16:creationId xmlns:a16="http://schemas.microsoft.com/office/drawing/2014/main" id="{22AD0DB1-AE96-E229-DE23-0997D9DFD52F}"/>
              </a:ext>
            </a:extLst>
          </p:cNvPr>
          <p:cNvSpPr/>
          <p:nvPr/>
        </p:nvSpPr>
        <p:spPr>
          <a:xfrm flipV="1">
            <a:off x="5748579" y="461553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1" name="Rectángulo: esquinas redondeadas 160">
            <a:extLst>
              <a:ext uri="{FF2B5EF4-FFF2-40B4-BE49-F238E27FC236}">
                <a16:creationId xmlns:a16="http://schemas.microsoft.com/office/drawing/2014/main" id="{A49A313E-7220-4E95-114B-C94C497EFA90}"/>
              </a:ext>
            </a:extLst>
          </p:cNvPr>
          <p:cNvSpPr/>
          <p:nvPr/>
        </p:nvSpPr>
        <p:spPr>
          <a:xfrm>
            <a:off x="3580215" y="507152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2" name="Rectángulo: esquinas redondeadas 161">
            <a:extLst>
              <a:ext uri="{FF2B5EF4-FFF2-40B4-BE49-F238E27FC236}">
                <a16:creationId xmlns:a16="http://schemas.microsoft.com/office/drawing/2014/main" id="{35C32DBD-CD5A-A266-2BBA-26285DB6ED95}"/>
              </a:ext>
            </a:extLst>
          </p:cNvPr>
          <p:cNvSpPr/>
          <p:nvPr/>
        </p:nvSpPr>
        <p:spPr>
          <a:xfrm>
            <a:off x="4939421" y="5070470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3" name="Rectángulo: esquinas redondeadas 162">
            <a:extLst>
              <a:ext uri="{FF2B5EF4-FFF2-40B4-BE49-F238E27FC236}">
                <a16:creationId xmlns:a16="http://schemas.microsoft.com/office/drawing/2014/main" id="{E9EE7354-7A20-FF57-2998-A2C122AF7C76}"/>
              </a:ext>
            </a:extLst>
          </p:cNvPr>
          <p:cNvSpPr/>
          <p:nvPr/>
        </p:nvSpPr>
        <p:spPr>
          <a:xfrm flipV="1">
            <a:off x="6399658" y="5070470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4" name="Rectángulo: esquinas redondeadas 163">
            <a:extLst>
              <a:ext uri="{FF2B5EF4-FFF2-40B4-BE49-F238E27FC236}">
                <a16:creationId xmlns:a16="http://schemas.microsoft.com/office/drawing/2014/main" id="{AA1725BE-A4E1-C198-4B98-C9D3784215D3}"/>
              </a:ext>
            </a:extLst>
          </p:cNvPr>
          <p:cNvSpPr/>
          <p:nvPr/>
        </p:nvSpPr>
        <p:spPr>
          <a:xfrm flipV="1">
            <a:off x="7412667" y="507047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5" name="Rectángulo: esquinas redondeadas 164">
            <a:extLst>
              <a:ext uri="{FF2B5EF4-FFF2-40B4-BE49-F238E27FC236}">
                <a16:creationId xmlns:a16="http://schemas.microsoft.com/office/drawing/2014/main" id="{8D6FE101-0D64-1897-02C0-2BFC288364AA}"/>
              </a:ext>
            </a:extLst>
          </p:cNvPr>
          <p:cNvSpPr/>
          <p:nvPr/>
        </p:nvSpPr>
        <p:spPr>
          <a:xfrm flipV="1">
            <a:off x="8529481" y="5070470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6" name="Rectángulo: esquinas redondeadas 165">
            <a:extLst>
              <a:ext uri="{FF2B5EF4-FFF2-40B4-BE49-F238E27FC236}">
                <a16:creationId xmlns:a16="http://schemas.microsoft.com/office/drawing/2014/main" id="{B16AE45B-6562-B130-31D2-EC6F97A1B32C}"/>
              </a:ext>
            </a:extLst>
          </p:cNvPr>
          <p:cNvSpPr/>
          <p:nvPr/>
        </p:nvSpPr>
        <p:spPr>
          <a:xfrm flipV="1">
            <a:off x="9767730" y="5070470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7" name="Rectángulo: esquinas redondeadas 166">
            <a:extLst>
              <a:ext uri="{FF2B5EF4-FFF2-40B4-BE49-F238E27FC236}">
                <a16:creationId xmlns:a16="http://schemas.microsoft.com/office/drawing/2014/main" id="{4C6785C6-BAAA-4C2E-230A-A24523DCF790}"/>
              </a:ext>
            </a:extLst>
          </p:cNvPr>
          <p:cNvSpPr/>
          <p:nvPr/>
        </p:nvSpPr>
        <p:spPr>
          <a:xfrm>
            <a:off x="3791521" y="5236700"/>
            <a:ext cx="158816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8" name="Rectángulo: esquinas redondeadas 167">
            <a:extLst>
              <a:ext uri="{FF2B5EF4-FFF2-40B4-BE49-F238E27FC236}">
                <a16:creationId xmlns:a16="http://schemas.microsoft.com/office/drawing/2014/main" id="{6F5BD0ED-656D-7A00-4263-7FF4FC917CF0}"/>
              </a:ext>
            </a:extLst>
          </p:cNvPr>
          <p:cNvSpPr/>
          <p:nvPr/>
        </p:nvSpPr>
        <p:spPr>
          <a:xfrm>
            <a:off x="5645864" y="5234617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69" name="Rectángulo: esquinas redondeadas 168">
            <a:extLst>
              <a:ext uri="{FF2B5EF4-FFF2-40B4-BE49-F238E27FC236}">
                <a16:creationId xmlns:a16="http://schemas.microsoft.com/office/drawing/2014/main" id="{7546808D-74B8-1157-734B-5D6E3E754558}"/>
              </a:ext>
            </a:extLst>
          </p:cNvPr>
          <p:cNvSpPr/>
          <p:nvPr/>
        </p:nvSpPr>
        <p:spPr>
          <a:xfrm flipV="1">
            <a:off x="7106101" y="5234617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0" name="Rectángulo: esquinas redondeadas 169">
            <a:extLst>
              <a:ext uri="{FF2B5EF4-FFF2-40B4-BE49-F238E27FC236}">
                <a16:creationId xmlns:a16="http://schemas.microsoft.com/office/drawing/2014/main" id="{BBC8E74B-B657-4C75-7349-621AB288D2CB}"/>
              </a:ext>
            </a:extLst>
          </p:cNvPr>
          <p:cNvSpPr/>
          <p:nvPr/>
        </p:nvSpPr>
        <p:spPr>
          <a:xfrm flipV="1">
            <a:off x="8119110" y="523461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1" name="Rectángulo: esquinas redondeadas 170">
            <a:extLst>
              <a:ext uri="{FF2B5EF4-FFF2-40B4-BE49-F238E27FC236}">
                <a16:creationId xmlns:a16="http://schemas.microsoft.com/office/drawing/2014/main" id="{7A8D214F-7A37-326E-3CE7-6F6EDE9F7250}"/>
              </a:ext>
            </a:extLst>
          </p:cNvPr>
          <p:cNvSpPr/>
          <p:nvPr/>
        </p:nvSpPr>
        <p:spPr>
          <a:xfrm flipV="1">
            <a:off x="9235924" y="523461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2" name="Rectángulo: esquinas redondeadas 171">
            <a:extLst>
              <a:ext uri="{FF2B5EF4-FFF2-40B4-BE49-F238E27FC236}">
                <a16:creationId xmlns:a16="http://schemas.microsoft.com/office/drawing/2014/main" id="{A5F01595-7301-E96E-3988-1919C6CE53CC}"/>
              </a:ext>
            </a:extLst>
          </p:cNvPr>
          <p:cNvSpPr/>
          <p:nvPr/>
        </p:nvSpPr>
        <p:spPr>
          <a:xfrm flipV="1">
            <a:off x="10486001" y="5234617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3" name="Rectángulo: esquinas redondeadas 172">
            <a:extLst>
              <a:ext uri="{FF2B5EF4-FFF2-40B4-BE49-F238E27FC236}">
                <a16:creationId xmlns:a16="http://schemas.microsoft.com/office/drawing/2014/main" id="{BD0CF1F1-3314-2880-93AF-A40F7E8805B8}"/>
              </a:ext>
            </a:extLst>
          </p:cNvPr>
          <p:cNvSpPr/>
          <p:nvPr/>
        </p:nvSpPr>
        <p:spPr>
          <a:xfrm>
            <a:off x="3960366" y="5409077"/>
            <a:ext cx="693366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4" name="Rectángulo: esquinas redondeadas 173">
            <a:extLst>
              <a:ext uri="{FF2B5EF4-FFF2-40B4-BE49-F238E27FC236}">
                <a16:creationId xmlns:a16="http://schemas.microsoft.com/office/drawing/2014/main" id="{A2F96624-6E34-B477-EE2E-57A36AFDE16F}"/>
              </a:ext>
            </a:extLst>
          </p:cNvPr>
          <p:cNvSpPr/>
          <p:nvPr/>
        </p:nvSpPr>
        <p:spPr>
          <a:xfrm>
            <a:off x="4921556" y="5408025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5" name="Rectángulo: esquinas redondeadas 174">
            <a:extLst>
              <a:ext uri="{FF2B5EF4-FFF2-40B4-BE49-F238E27FC236}">
                <a16:creationId xmlns:a16="http://schemas.microsoft.com/office/drawing/2014/main" id="{744E738D-8755-BE9F-6E0E-5FF1CAE8DCBE}"/>
              </a:ext>
            </a:extLst>
          </p:cNvPr>
          <p:cNvSpPr/>
          <p:nvPr/>
        </p:nvSpPr>
        <p:spPr>
          <a:xfrm flipV="1">
            <a:off x="6381793" y="5408025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6" name="Rectángulo: esquinas redondeadas 175">
            <a:extLst>
              <a:ext uri="{FF2B5EF4-FFF2-40B4-BE49-F238E27FC236}">
                <a16:creationId xmlns:a16="http://schemas.microsoft.com/office/drawing/2014/main" id="{1ABFA05B-F68A-C4B6-DA42-65B7654C87A8}"/>
              </a:ext>
            </a:extLst>
          </p:cNvPr>
          <p:cNvSpPr/>
          <p:nvPr/>
        </p:nvSpPr>
        <p:spPr>
          <a:xfrm flipV="1">
            <a:off x="7394802" y="5408025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7" name="Rectángulo: esquinas redondeadas 176">
            <a:extLst>
              <a:ext uri="{FF2B5EF4-FFF2-40B4-BE49-F238E27FC236}">
                <a16:creationId xmlns:a16="http://schemas.microsoft.com/office/drawing/2014/main" id="{7B954BCE-1349-BB4F-AAD5-5248013EFFCF}"/>
              </a:ext>
            </a:extLst>
          </p:cNvPr>
          <p:cNvSpPr/>
          <p:nvPr/>
        </p:nvSpPr>
        <p:spPr>
          <a:xfrm flipV="1">
            <a:off x="8511616" y="5408025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8" name="Rectángulo: esquinas redondeadas 177">
            <a:extLst>
              <a:ext uri="{FF2B5EF4-FFF2-40B4-BE49-F238E27FC236}">
                <a16:creationId xmlns:a16="http://schemas.microsoft.com/office/drawing/2014/main" id="{84C7FEE5-48E0-B75B-E827-864E02C09439}"/>
              </a:ext>
            </a:extLst>
          </p:cNvPr>
          <p:cNvSpPr/>
          <p:nvPr/>
        </p:nvSpPr>
        <p:spPr>
          <a:xfrm flipV="1">
            <a:off x="9749865" y="5408025"/>
            <a:ext cx="1700369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79" name="Rectángulo: esquinas redondeadas 178">
            <a:extLst>
              <a:ext uri="{FF2B5EF4-FFF2-40B4-BE49-F238E27FC236}">
                <a16:creationId xmlns:a16="http://schemas.microsoft.com/office/drawing/2014/main" id="{7B5407B4-EEE6-1EBE-7FB5-24875674D5ED}"/>
              </a:ext>
            </a:extLst>
          </p:cNvPr>
          <p:cNvSpPr/>
          <p:nvPr/>
        </p:nvSpPr>
        <p:spPr>
          <a:xfrm flipV="1">
            <a:off x="3562350" y="5568443"/>
            <a:ext cx="1843843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0" name="Rectángulo: esquinas redondeadas 179">
            <a:extLst>
              <a:ext uri="{FF2B5EF4-FFF2-40B4-BE49-F238E27FC236}">
                <a16:creationId xmlns:a16="http://schemas.microsoft.com/office/drawing/2014/main" id="{FE42E596-634A-2940-697F-F2CF206C9474}"/>
              </a:ext>
            </a:extLst>
          </p:cNvPr>
          <p:cNvSpPr/>
          <p:nvPr/>
        </p:nvSpPr>
        <p:spPr>
          <a:xfrm>
            <a:off x="5627999" y="5572172"/>
            <a:ext cx="109138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1" name="Rectángulo: esquinas redondeadas 180">
            <a:extLst>
              <a:ext uri="{FF2B5EF4-FFF2-40B4-BE49-F238E27FC236}">
                <a16:creationId xmlns:a16="http://schemas.microsoft.com/office/drawing/2014/main" id="{6F47B54F-7279-1C31-1A1F-BE56FCF4E358}"/>
              </a:ext>
            </a:extLst>
          </p:cNvPr>
          <p:cNvSpPr/>
          <p:nvPr/>
        </p:nvSpPr>
        <p:spPr>
          <a:xfrm flipV="1">
            <a:off x="7088236" y="5572172"/>
            <a:ext cx="705992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2" name="Rectángulo: esquinas redondeadas 181">
            <a:extLst>
              <a:ext uri="{FF2B5EF4-FFF2-40B4-BE49-F238E27FC236}">
                <a16:creationId xmlns:a16="http://schemas.microsoft.com/office/drawing/2014/main" id="{A9B09AE6-6FA9-EB35-5A2C-0847ACF71341}"/>
              </a:ext>
            </a:extLst>
          </p:cNvPr>
          <p:cNvSpPr/>
          <p:nvPr/>
        </p:nvSpPr>
        <p:spPr>
          <a:xfrm flipV="1">
            <a:off x="8101245" y="557217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3" name="Rectángulo: esquinas redondeadas 182">
            <a:extLst>
              <a:ext uri="{FF2B5EF4-FFF2-40B4-BE49-F238E27FC236}">
                <a16:creationId xmlns:a16="http://schemas.microsoft.com/office/drawing/2014/main" id="{2FF54C89-8707-D2F6-8706-81BA6AF3A29A}"/>
              </a:ext>
            </a:extLst>
          </p:cNvPr>
          <p:cNvSpPr/>
          <p:nvPr/>
        </p:nvSpPr>
        <p:spPr>
          <a:xfrm flipV="1">
            <a:off x="9218059" y="557217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4" name="Rectángulo: esquinas redondeadas 183">
            <a:extLst>
              <a:ext uri="{FF2B5EF4-FFF2-40B4-BE49-F238E27FC236}">
                <a16:creationId xmlns:a16="http://schemas.microsoft.com/office/drawing/2014/main" id="{51EAD39D-32BF-0FAA-8AAD-F54041C0A471}"/>
              </a:ext>
            </a:extLst>
          </p:cNvPr>
          <p:cNvSpPr/>
          <p:nvPr/>
        </p:nvSpPr>
        <p:spPr>
          <a:xfrm flipV="1">
            <a:off x="10468136" y="5572172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5" name="Rectángulo: esquinas redondeadas 184">
            <a:extLst>
              <a:ext uri="{FF2B5EF4-FFF2-40B4-BE49-F238E27FC236}">
                <a16:creationId xmlns:a16="http://schemas.microsoft.com/office/drawing/2014/main" id="{D261F4C4-B993-2281-24ED-51D369A0B7C4}"/>
              </a:ext>
            </a:extLst>
          </p:cNvPr>
          <p:cNvSpPr/>
          <p:nvPr/>
        </p:nvSpPr>
        <p:spPr>
          <a:xfrm flipV="1">
            <a:off x="3562350" y="5781665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6" name="Rectángulo: esquinas redondeadas 185">
            <a:extLst>
              <a:ext uri="{FF2B5EF4-FFF2-40B4-BE49-F238E27FC236}">
                <a16:creationId xmlns:a16="http://schemas.microsoft.com/office/drawing/2014/main" id="{CF2687B6-5327-0200-7C62-8E827BA0C895}"/>
              </a:ext>
            </a:extLst>
          </p:cNvPr>
          <p:cNvSpPr/>
          <p:nvPr/>
        </p:nvSpPr>
        <p:spPr>
          <a:xfrm flipV="1">
            <a:off x="4669104" y="5792293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7" name="Rectángulo: esquinas redondeadas 186">
            <a:extLst>
              <a:ext uri="{FF2B5EF4-FFF2-40B4-BE49-F238E27FC236}">
                <a16:creationId xmlns:a16="http://schemas.microsoft.com/office/drawing/2014/main" id="{3AC68E7F-C264-B181-FFA5-728F4A89CE73}"/>
              </a:ext>
            </a:extLst>
          </p:cNvPr>
          <p:cNvSpPr/>
          <p:nvPr/>
        </p:nvSpPr>
        <p:spPr>
          <a:xfrm flipV="1">
            <a:off x="5748114" y="5792293"/>
            <a:ext cx="856284" cy="45719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8" name="Rectángulo: esquinas redondeadas 187">
            <a:hlinkClick r:id="rId2" action="ppaction://hlinksldjump"/>
            <a:extLst>
              <a:ext uri="{FF2B5EF4-FFF2-40B4-BE49-F238E27FC236}">
                <a16:creationId xmlns:a16="http://schemas.microsoft.com/office/drawing/2014/main" id="{B16F639B-3859-B2D9-B101-08B793C92D9F}"/>
              </a:ext>
            </a:extLst>
          </p:cNvPr>
          <p:cNvSpPr/>
          <p:nvPr/>
        </p:nvSpPr>
        <p:spPr>
          <a:xfrm>
            <a:off x="9675411" y="5839925"/>
            <a:ext cx="1843548" cy="550431"/>
          </a:xfrm>
          <a:prstGeom prst="roundRect">
            <a:avLst/>
          </a:prstGeom>
          <a:solidFill>
            <a:srgbClr val="476CB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dirty="0"/>
              <a:t>Atrás</a:t>
            </a:r>
            <a:endParaRPr lang="es-AR" sz="2000" dirty="0"/>
          </a:p>
        </p:txBody>
      </p:sp>
      <p:sp>
        <p:nvSpPr>
          <p:cNvPr id="189" name="CuadroTexto 188">
            <a:extLst>
              <a:ext uri="{FF2B5EF4-FFF2-40B4-BE49-F238E27FC236}">
                <a16:creationId xmlns:a16="http://schemas.microsoft.com/office/drawing/2014/main" id="{15E50757-DA3B-36EA-99EA-015E8C1AB616}"/>
              </a:ext>
            </a:extLst>
          </p:cNvPr>
          <p:cNvSpPr txBox="1"/>
          <p:nvPr/>
        </p:nvSpPr>
        <p:spPr>
          <a:xfrm>
            <a:off x="177281" y="4081592"/>
            <a:ext cx="24642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dirty="0"/>
              <a:t>También puede ver las historias clínicas de sus pacientes.</a:t>
            </a:r>
            <a:endParaRPr lang="es-AR" sz="2000" dirty="0"/>
          </a:p>
        </p:txBody>
      </p:sp>
      <p:sp>
        <p:nvSpPr>
          <p:cNvPr id="190" name="Elipse 189">
            <a:extLst>
              <a:ext uri="{FF2B5EF4-FFF2-40B4-BE49-F238E27FC236}">
                <a16:creationId xmlns:a16="http://schemas.microsoft.com/office/drawing/2014/main" id="{2866EC60-9CA7-C800-8125-FE7C0CED5585}"/>
              </a:ext>
            </a:extLst>
          </p:cNvPr>
          <p:cNvSpPr/>
          <p:nvPr/>
        </p:nvSpPr>
        <p:spPr>
          <a:xfrm>
            <a:off x="1951908" y="1306348"/>
            <a:ext cx="133563" cy="14042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191" name="Conector recto 190">
            <a:extLst>
              <a:ext uri="{FF2B5EF4-FFF2-40B4-BE49-F238E27FC236}">
                <a16:creationId xmlns:a16="http://schemas.microsoft.com/office/drawing/2014/main" id="{5762C2F1-9032-904F-939F-61A9940DC058}"/>
              </a:ext>
            </a:extLst>
          </p:cNvPr>
          <p:cNvCxnSpPr>
            <a:cxnSpLocks/>
            <a:stCxn id="190" idx="7"/>
          </p:cNvCxnSpPr>
          <p:nvPr/>
        </p:nvCxnSpPr>
        <p:spPr>
          <a:xfrm flipV="1">
            <a:off x="2065911" y="557939"/>
            <a:ext cx="726856" cy="76897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Conector recto 191">
            <a:extLst>
              <a:ext uri="{FF2B5EF4-FFF2-40B4-BE49-F238E27FC236}">
                <a16:creationId xmlns:a16="http://schemas.microsoft.com/office/drawing/2014/main" id="{01B2DA3B-2800-471A-1FC4-C8576203FE22}"/>
              </a:ext>
            </a:extLst>
          </p:cNvPr>
          <p:cNvCxnSpPr>
            <a:cxnSpLocks/>
          </p:cNvCxnSpPr>
          <p:nvPr/>
        </p:nvCxnSpPr>
        <p:spPr>
          <a:xfrm flipV="1">
            <a:off x="2769729" y="565486"/>
            <a:ext cx="671537" cy="5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634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1DDE4-C63E-CD77-1DB2-E7F0F7ED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Roles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9050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0DA79-526D-4B44-4472-17175C8E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Secretario</a:t>
            </a:r>
          </a:p>
        </p:txBody>
      </p:sp>
      <p:sp>
        <p:nvSpPr>
          <p:cNvPr id="6" name="CuadroTexto 8">
            <a:extLst>
              <a:ext uri="{FF2B5EF4-FFF2-40B4-BE49-F238E27FC236}">
                <a16:creationId xmlns:a16="http://schemas.microsoft.com/office/drawing/2014/main" id="{FFD943E9-C8D8-A3DA-58B0-1857813CF323}"/>
              </a:ext>
            </a:extLst>
          </p:cNvPr>
          <p:cNvSpPr txBox="1"/>
          <p:nvPr/>
        </p:nvSpPr>
        <p:spPr>
          <a:xfrm>
            <a:off x="481584" y="1699832"/>
            <a:ext cx="113972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Registrar al paciente.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Asignar turno al paciente.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Visualizar agendas de los médicos.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Registrar los pagos de las consultas.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4211660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B90BD-BF2B-4632-A2FE-8FCC9DB8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3A203-7691-128F-3AB0-DF33B6232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B99CBCD5-3BCB-0D50-2075-4C9FB8779080}"/>
              </a:ext>
            </a:extLst>
          </p:cNvPr>
          <p:cNvSpPr txBox="1"/>
          <p:nvPr/>
        </p:nvSpPr>
        <p:spPr>
          <a:xfrm>
            <a:off x="481584" y="1699832"/>
            <a:ext cx="10655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Visualizar su agenda personal.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Ver y actualizar el historial médico de un paciente.</a:t>
            </a:r>
          </a:p>
          <a:p>
            <a:pPr marL="457200" indent="-457200">
              <a:lnSpc>
                <a:spcPct val="100000"/>
              </a:lnSpc>
              <a:buFont typeface="Wingdings" panose="05000000000000000000" pitchFamily="2" charset="2"/>
              <a:buChar char="q"/>
            </a:pPr>
            <a:r>
              <a:rPr lang="es-MX" sz="3200" dirty="0"/>
              <a:t>Confirmar la asistencia de un paciente a la consulta.</a:t>
            </a:r>
          </a:p>
          <a:p>
            <a:pPr marL="0" indent="0">
              <a:lnSpc>
                <a:spcPct val="100000"/>
              </a:lnSpc>
              <a:buNone/>
            </a:pP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0182012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1604C-60DF-AA37-51DA-03615E96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8DFD-3954-0719-DAEA-DA692DF32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584" y="374269"/>
            <a:ext cx="10515600" cy="1325563"/>
          </a:xfrm>
        </p:spPr>
        <p:txBody>
          <a:bodyPr/>
          <a:lstStyle/>
          <a:p>
            <a:r>
              <a:rPr lang="es-AR" b="1" dirty="0">
                <a:solidFill>
                  <a:schemeClr val="accent5"/>
                </a:solidFill>
              </a:rPr>
              <a:t>Administrador</a:t>
            </a:r>
          </a:p>
        </p:txBody>
      </p:sp>
      <p:sp>
        <p:nvSpPr>
          <p:cNvPr id="4" name="CuadroTexto 5">
            <a:extLst>
              <a:ext uri="{FF2B5EF4-FFF2-40B4-BE49-F238E27FC236}">
                <a16:creationId xmlns:a16="http://schemas.microsoft.com/office/drawing/2014/main" id="{43FF9303-EB18-4C4D-D16B-73E96C3CBCB9}"/>
              </a:ext>
            </a:extLst>
          </p:cNvPr>
          <p:cNvSpPr txBox="1"/>
          <p:nvPr/>
        </p:nvSpPr>
        <p:spPr>
          <a:xfrm>
            <a:off x="481584" y="1699832"/>
            <a:ext cx="1113896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Registrar, eliminar y modificar los usuarios del sistema.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Administrar secretarios y médicos del sistema.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s-MX" sz="3200" dirty="0"/>
              <a:t>Crear informes mensuales.</a:t>
            </a:r>
          </a:p>
          <a:p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16091625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25365-4030-883D-1037-5365ABB5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31A00B-B2FA-0F9E-B14D-AF163234E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s-MX" sz="7200" b="1" dirty="0">
                <a:solidFill>
                  <a:schemeClr val="accent5"/>
                </a:solidFill>
              </a:rPr>
              <a:t>Diagramas de Casos de Uso</a:t>
            </a:r>
            <a:endParaRPr lang="es-AR" sz="7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9579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F5465C30-37AA-74DB-6208-8BBB24B1D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AR" b="1" dirty="0">
                <a:solidFill>
                  <a:schemeClr val="accent5"/>
                </a:solidFill>
              </a:rPr>
              <a:t>Médico</a:t>
            </a:r>
          </a:p>
        </p:txBody>
      </p:sp>
      <p:pic>
        <p:nvPicPr>
          <p:cNvPr id="11" name="Marcador de contenido 10" descr="Imagen que contiene Sitio web&#10;&#10;El contenido generado por IA puede ser incorrecto.">
            <a:extLst>
              <a:ext uri="{FF2B5EF4-FFF2-40B4-BE49-F238E27FC236}">
                <a16:creationId xmlns:a16="http://schemas.microsoft.com/office/drawing/2014/main" id="{EBEF8AC4-0F63-387F-3A00-4D68E348D2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234" r="4039" b="69778"/>
          <a:stretch/>
        </p:blipFill>
        <p:spPr>
          <a:xfrm>
            <a:off x="1981200" y="37440"/>
            <a:ext cx="8888483" cy="6820560"/>
          </a:xfrm>
        </p:spPr>
      </p:pic>
    </p:spTree>
    <p:extLst>
      <p:ext uri="{BB962C8B-B14F-4D97-AF65-F5344CB8AC3E}">
        <p14:creationId xmlns:p14="http://schemas.microsoft.com/office/powerpoint/2010/main" val="1765524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E36BF5B-6D64-6ED8-E7F3-84076630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405" y="360352"/>
            <a:ext cx="3276600" cy="1325563"/>
          </a:xfrm>
        </p:spPr>
        <p:txBody>
          <a:bodyPr/>
          <a:lstStyle/>
          <a:p>
            <a:pPr algn="ctr"/>
            <a:r>
              <a:rPr lang="es-MX" b="1" dirty="0">
                <a:solidFill>
                  <a:schemeClr val="accent5"/>
                </a:solidFill>
              </a:rPr>
              <a:t>Secretario</a:t>
            </a:r>
            <a:endParaRPr lang="es-AR" b="1" dirty="0">
              <a:solidFill>
                <a:schemeClr val="accent5"/>
              </a:solidFill>
            </a:endParaRPr>
          </a:p>
        </p:txBody>
      </p:sp>
      <p:pic>
        <p:nvPicPr>
          <p:cNvPr id="11" name="Marcador de contenido 10" descr="Imagen que contiene Sitio web&#10;&#10;El contenido generado por IA puede ser incorrecto.">
            <a:extLst>
              <a:ext uri="{FF2B5EF4-FFF2-40B4-BE49-F238E27FC236}">
                <a16:creationId xmlns:a16="http://schemas.microsoft.com/office/drawing/2014/main" id="{F329AD28-3E0C-35C4-8088-DC830D21C8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698" b="55797"/>
          <a:stretch/>
        </p:blipFill>
        <p:spPr>
          <a:xfrm>
            <a:off x="148000" y="248756"/>
            <a:ext cx="12044000" cy="6360488"/>
          </a:xfrm>
        </p:spPr>
      </p:pic>
    </p:spTree>
    <p:extLst>
      <p:ext uri="{BB962C8B-B14F-4D97-AF65-F5344CB8AC3E}">
        <p14:creationId xmlns:p14="http://schemas.microsoft.com/office/powerpoint/2010/main" val="156092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789</Words>
  <Application>Microsoft Office PowerPoint</Application>
  <PresentationFormat>Widescreen</PresentationFormat>
  <Paragraphs>211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Source Sans Pro</vt:lpstr>
      <vt:lpstr>Wingdings</vt:lpstr>
      <vt:lpstr>Tema de Office</vt:lpstr>
      <vt:lpstr>Sistema de Gestión y Administración para Policonsultorio (S.G.A.P)</vt:lpstr>
      <vt:lpstr>Objetivo del proyecto</vt:lpstr>
      <vt:lpstr>Roles</vt:lpstr>
      <vt:lpstr>Secretario</vt:lpstr>
      <vt:lpstr>Médico</vt:lpstr>
      <vt:lpstr>Administrador</vt:lpstr>
      <vt:lpstr>Diagramas de Casos de Uso</vt:lpstr>
      <vt:lpstr>Médico</vt:lpstr>
      <vt:lpstr>Secretario</vt:lpstr>
      <vt:lpstr>Administrador</vt:lpstr>
      <vt:lpstr>Funcionalidades Destacables de la Aplicación</vt:lpstr>
      <vt:lpstr>PowerPoint Presentation</vt:lpstr>
      <vt:lpstr>Ejemplo de Funcionamiento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RAMOS Sofia Nicole</dc:creator>
  <cp:lastModifiedBy>BALLINI Juan Bautista</cp:lastModifiedBy>
  <cp:revision>75</cp:revision>
  <dcterms:created xsi:type="dcterms:W3CDTF">2025-04-23T00:48:50Z</dcterms:created>
  <dcterms:modified xsi:type="dcterms:W3CDTF">2025-04-29T17:49:20Z</dcterms:modified>
</cp:coreProperties>
</file>