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C35A-16E4-4316-B246-5BC46116A290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82D4-D6FA-4EE4-A5DE-A97BE6AD8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72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C35A-16E4-4316-B246-5BC46116A290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82D4-D6FA-4EE4-A5DE-A97BE6AD8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26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C35A-16E4-4316-B246-5BC46116A290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82D4-D6FA-4EE4-A5DE-A97BE6AD8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39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C35A-16E4-4316-B246-5BC46116A290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82D4-D6FA-4EE4-A5DE-A97BE6AD8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99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C35A-16E4-4316-B246-5BC46116A290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82D4-D6FA-4EE4-A5DE-A97BE6AD8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59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C35A-16E4-4316-B246-5BC46116A290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82D4-D6FA-4EE4-A5DE-A97BE6AD8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31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C35A-16E4-4316-B246-5BC46116A290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82D4-D6FA-4EE4-A5DE-A97BE6AD8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5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C35A-16E4-4316-B246-5BC46116A290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82D4-D6FA-4EE4-A5DE-A97BE6AD8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65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C35A-16E4-4316-B246-5BC46116A290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82D4-D6FA-4EE4-A5DE-A97BE6AD8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377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C35A-16E4-4316-B246-5BC46116A290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82D4-D6FA-4EE4-A5DE-A97BE6AD8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C35A-16E4-4316-B246-5BC46116A290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82D4-D6FA-4EE4-A5DE-A97BE6AD8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70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DC35A-16E4-4316-B246-5BC46116A290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382D4-D6FA-4EE4-A5DE-A97BE6AD8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59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697" y="1834873"/>
            <a:ext cx="4212430" cy="419938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83491" y="369455"/>
            <a:ext cx="10668000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El </a:t>
            </a:r>
            <a:r>
              <a:rPr lang="es-ES" dirty="0" err="1"/>
              <a:t>T</a:t>
            </a:r>
            <a:r>
              <a:rPr lang="es-ES" dirty="0" err="1" smtClean="0"/>
              <a:t>itanic</a:t>
            </a:r>
            <a:r>
              <a:rPr lang="es-ES" dirty="0" smtClean="0"/>
              <a:t> fue un accidente con una </a:t>
            </a:r>
          </a:p>
          <a:p>
            <a:pPr algn="ctr"/>
            <a:r>
              <a:rPr lang="es-ES" dirty="0" smtClean="0"/>
              <a:t>tasa de mortalidad alta. 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8200" y="459471"/>
            <a:ext cx="1530927" cy="83596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336799" y="3642179"/>
            <a:ext cx="3694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rgbClr val="0070C0"/>
                </a:solidFill>
              </a:rPr>
              <a:t>Mortalidad </a:t>
            </a:r>
            <a:r>
              <a:rPr lang="es-ES" sz="3200" b="1" dirty="0" smtClean="0">
                <a:solidFill>
                  <a:srgbClr val="0070C0"/>
                </a:solidFill>
              </a:rPr>
              <a:t>61,62%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53038" y="1902843"/>
            <a:ext cx="2867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Tasa de supervivencia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785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83491" y="369455"/>
            <a:ext cx="10668000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En esa ocasión los datos apoyan que se dio el </a:t>
            </a:r>
          </a:p>
          <a:p>
            <a:pPr algn="ctr"/>
            <a:r>
              <a:rPr lang="es-ES" dirty="0" smtClean="0"/>
              <a:t>"Las mujeres y los niños primero", pero... 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8200" y="459471"/>
            <a:ext cx="1530927" cy="8359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694" y="1926345"/>
            <a:ext cx="5534797" cy="46012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96293" y="3149735"/>
            <a:ext cx="36945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rgbClr val="0070C0"/>
                </a:solidFill>
              </a:rPr>
              <a:t>Mayor proporción de </a:t>
            </a:r>
            <a:r>
              <a:rPr lang="es-ES" sz="3200" b="1" dirty="0" smtClean="0">
                <a:solidFill>
                  <a:srgbClr val="0070C0"/>
                </a:solidFill>
              </a:rPr>
              <a:t>muertes en hombres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894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83491" y="369455"/>
            <a:ext cx="10668000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... que la clase en la que se viajes tuvo una </a:t>
            </a:r>
            <a:endParaRPr lang="es-ES" dirty="0" smtClean="0"/>
          </a:p>
          <a:p>
            <a:pPr algn="ctr"/>
            <a:r>
              <a:rPr lang="es-ES" dirty="0" smtClean="0"/>
              <a:t>influencia </a:t>
            </a:r>
            <a:r>
              <a:rPr lang="es-ES" dirty="0"/>
              <a:t>significativa y podría explicar...  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8200" y="459471"/>
            <a:ext cx="1530927" cy="83596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325" y="1908138"/>
            <a:ext cx="5487166" cy="46488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96293" y="3149735"/>
            <a:ext cx="369454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rgbClr val="0070C0"/>
                </a:solidFill>
              </a:rPr>
              <a:t>Los que viajaban en </a:t>
            </a:r>
            <a:r>
              <a:rPr lang="es-ES" sz="3200" b="1" dirty="0" smtClean="0">
                <a:solidFill>
                  <a:srgbClr val="0070C0"/>
                </a:solidFill>
              </a:rPr>
              <a:t>tercera clase tenían más probabilidades </a:t>
            </a:r>
            <a:r>
              <a:rPr lang="es-ES" sz="3200" dirty="0" smtClean="0">
                <a:solidFill>
                  <a:srgbClr val="0070C0"/>
                </a:solidFill>
              </a:rPr>
              <a:t>de morir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059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83491" y="369455"/>
            <a:ext cx="10668000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... las diferencias de tasas de supervivencia entre mujeres y niños.    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8200" y="459471"/>
            <a:ext cx="1530927" cy="8359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949" y="1701838"/>
            <a:ext cx="5720542" cy="48282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96293" y="3149735"/>
            <a:ext cx="369454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rgbClr val="0070C0"/>
                </a:solidFill>
              </a:rPr>
              <a:t>Las mujeres tuvieron una tasa de supervivencia mayor a los niños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069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83491" y="369455"/>
            <a:ext cx="10668000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Además aunque el puerto de embarque parece influir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8200" y="459471"/>
            <a:ext cx="1530927" cy="8359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011" y="1891109"/>
            <a:ext cx="5856480" cy="46851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02330" y="2710207"/>
            <a:ext cx="36945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rgbClr val="0070C0"/>
                </a:solidFill>
              </a:rPr>
              <a:t>La ciudad de Southampton fue el puerto dónde embarcaron la gran mayoría de pasajeros que murieron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559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83491" y="369455"/>
            <a:ext cx="10668000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 podría asumir que lo fue el tipo de pasaje que embarcó en cada uno. 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8200" y="459471"/>
            <a:ext cx="1530927" cy="8359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02330" y="2710207"/>
            <a:ext cx="36945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rgbClr val="0070C0"/>
                </a:solidFill>
              </a:rPr>
              <a:t>Los pasajeros de tercera clase fueron los que tuvieron menor tasa de supervivencia</a:t>
            </a:r>
            <a:endParaRPr lang="en-US" sz="3200" b="1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1200"/>
          <a:stretch/>
        </p:blipFill>
        <p:spPr>
          <a:xfrm>
            <a:off x="5582119" y="1807981"/>
            <a:ext cx="5769372" cy="456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564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152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justo</dc:creator>
  <cp:lastModifiedBy>justo</cp:lastModifiedBy>
  <cp:revision>4</cp:revision>
  <dcterms:created xsi:type="dcterms:W3CDTF">2024-12-10T22:38:16Z</dcterms:created>
  <dcterms:modified xsi:type="dcterms:W3CDTF">2024-12-10T23:04:20Z</dcterms:modified>
</cp:coreProperties>
</file>