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87"/>
  </p:normalViewPr>
  <p:slideViewPr>
    <p:cSldViewPr snapToGrid="0" snapToObjects="1">
      <p:cViewPr varScale="1">
        <p:scale>
          <a:sx n="121" d="100"/>
          <a:sy n="121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4F22-C4D1-3249-988F-6F87F2203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9A439-A7D1-F34C-81CD-BE904B22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2CC8D-FE4B-CB44-A4DB-4ABC4AF0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EA94-5F2A-8D46-8142-D369B0DD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5B2C-C1C6-0649-B35E-45AACFD1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EF98-6FDA-604E-A207-5B06A644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D67B-69C8-F243-B676-3CD70A8F9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B1F6-C8BA-4347-99A6-7E71E85A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F113-89E3-5244-9E5C-85F89CCE6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CF031-E6CC-1643-AF3A-1BB95897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8CE38-8033-E84F-B7F5-FF6595558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5006A-A483-544D-9AB2-2F662BF0A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FBDB-A854-E542-8D6D-EA8A266E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525D-1BE7-214E-BCAB-4D96517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773C-81EA-F649-B386-EAA58159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9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C991-A3ED-8B43-8989-513F487A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47FA-6A6E-1C41-97BA-67C9891AA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A9FA-EC09-3A4C-9A89-08391E64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61D2-F591-3040-B306-F6B76EB8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342CA-B6A3-1147-A35C-C8C75A07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0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57C5-ECCD-8F45-AD78-42E1142E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03136-7739-924E-AB99-C77ED854B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0004-3D9A-AD4B-9F42-FF5BBD20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91EA-904A-234D-9AEE-9E5FEFAB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6B5A-864B-B547-9633-2E0F3804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94DC-08D9-3248-9A23-76733080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3058-B834-AA4B-8AF8-966A8F895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95B2D-2B63-4246-9A90-3FC54D480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B35C-A148-2943-8778-FDD2DC2B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6D114-33D3-2640-8D27-9FFA9CCC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796F-5471-8049-86D2-B3FC07BC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DE4-C6F8-B34B-A9B5-3787021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E81D-3B49-744C-97BD-36D8D56E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6DA71-B6C6-6745-91F3-E1F62AC95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67B0D-DE0F-484E-8A96-9CA21A95A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48FE9-BFF0-4741-B08C-ECAF686F5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765D5-9667-5742-8DD9-6A0EFD58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00630-0327-9E43-B09F-CE21E2BF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95DA2-F88A-C444-BCE2-0F6AE3AA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A223-BFE8-BB4E-BB7E-362A7C9D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0BC38-F0E1-A144-A101-ECC5BFEB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5E962-431B-0545-AE52-71500FE6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66C4-CEDA-B948-95D2-4FE2F77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1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4F5D6-6C55-8E4D-8B45-424EA1B5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FAE8C-9382-2249-A752-4754F974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4BFA0-2B50-3B4F-8586-D97CC7A1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D6C7-E304-D541-8945-844B237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64578-19B1-1340-95BC-DFCD7442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741CD-299C-474C-A17B-C35E1CFC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266D-EDE9-C94C-A4B1-8A04478A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9A277-9964-5B45-85ED-8DCBE1C2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94587-278D-8848-8BF6-ABEBFA0F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4C16-566C-0B48-ABA5-91FEB2F2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B2D49-0A8C-EC46-BF7B-3B7E12F4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67C91-12F4-3940-A5FE-F66AC27C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8E09-49D2-C64F-849A-EF616D58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16870-A34A-5E47-8416-9D05A79B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0977-EBD9-294D-8554-09E987D4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4F22F-75A1-3248-A08E-E8CAF88C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CB55F-9C26-ED44-B22F-9DEF18A1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927D-5752-C44C-9AFD-B69FA13B4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2172-C5FD-4C47-8CC5-7BE19CCDA18F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6A20-7F7E-D04D-BF86-85D79869A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6F3B-533F-7348-A8FC-A4137E711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23F2-BC26-5544-8EA6-77A3600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D625-C8D4-DE44-9ED8-2E6B259F5C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Proteomics clustering for high-titer strains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EDEEE-6375-5249-8BD2-E27611CF3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15E0-C653-7949-8FC8-1975F14F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useful strains to scale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D82D-0A6D-514C-9731-D7FEFA981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would like to test out our “best” strains at higher scales, which leads to questions:</a:t>
            </a:r>
          </a:p>
          <a:p>
            <a:pPr lvl="1"/>
            <a:r>
              <a:rPr lang="en-US" dirty="0"/>
              <a:t>How many to test? Which strains?</a:t>
            </a:r>
          </a:p>
          <a:p>
            <a:pPr lvl="1"/>
            <a:r>
              <a:rPr lang="en-US" dirty="0"/>
              <a:t>What are we expecting to see upon scale up? How much better will each strain perform.</a:t>
            </a:r>
          </a:p>
          <a:p>
            <a:r>
              <a:rPr lang="en-US" dirty="0"/>
              <a:t>Scale up changes (amongst other things) oxygenation and several of our perturbed proteins have to do with ETC</a:t>
            </a:r>
          </a:p>
          <a:p>
            <a:r>
              <a:rPr lang="en-US" dirty="0"/>
              <a:t>We could simply select the top N strains.</a:t>
            </a:r>
          </a:p>
          <a:p>
            <a:pPr lvl="1"/>
            <a:r>
              <a:rPr lang="en-US" dirty="0"/>
              <a:t>What if these all have similar proteomics profiles which are incompatible with scale—up conditions?</a:t>
            </a:r>
          </a:p>
          <a:p>
            <a:r>
              <a:rPr lang="en-US" dirty="0"/>
              <a:t>We could cluster strains using proteomics and identify different types of high-titer strains, then select form each type, to get more diversity in our scale-up</a:t>
            </a:r>
          </a:p>
        </p:txBody>
      </p:sp>
    </p:spTree>
    <p:extLst>
      <p:ext uri="{BB962C8B-B14F-4D97-AF65-F5344CB8AC3E}">
        <p14:creationId xmlns:p14="http://schemas.microsoft.com/office/powerpoint/2010/main" val="173743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58E-EA57-0D4C-942B-9EF93751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titers – selecting the top N strains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AA04-34C5-424E-82C2-10DF6C2F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386" y="3132083"/>
            <a:ext cx="3849414" cy="17384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Using a cutoff of N = 30, we have strains with titers &gt; 3.5x control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E8D038-8C84-C14A-B6D6-EE39A93B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4326"/>
            <a:ext cx="6203529" cy="47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0DAA-2F70-6B4B-9211-251E8026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08586" cy="2136337"/>
          </a:xfrm>
        </p:spPr>
        <p:txBody>
          <a:bodyPr/>
          <a:lstStyle/>
          <a:p>
            <a:r>
              <a:rPr lang="en-US" dirty="0"/>
              <a:t>Distance-based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51C7-FF13-4F4E-B073-4882AC91D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1461"/>
            <a:ext cx="3744310" cy="36755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Calculating the distance in normalized proteomics space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97E8E7-41C2-724B-A315-9D4FF8FF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735" y="0"/>
            <a:ext cx="6607065" cy="66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5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1E21-366C-3E4D-8BD2-9EE46324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High-titer strains are in all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64BB7-21CC-1F48-99F8-0FEB1C4B2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8B594A-5BC6-794C-BD28-FB4B85D5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98" y="1560285"/>
            <a:ext cx="6953250" cy="529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80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9904-FBB3-F04F-A4D6-1E503839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top 2 strains from each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BCA7-8F10-C44E-8B5D-19ACB94F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8CD06-0671-4041-BFB6-BB6441B5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41" y="1680505"/>
            <a:ext cx="7464084" cy="481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5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177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Proteomics clustering for high-titer strains</vt:lpstr>
      <vt:lpstr>Identifying useful strains to scale up</vt:lpstr>
      <vt:lpstr>Distribution of titers – selecting the top N strains</vt:lpstr>
      <vt:lpstr>Distance-based clustering</vt:lpstr>
      <vt:lpstr>High-titer strains are in all clusters</vt:lpstr>
      <vt:lpstr>Taking top 2 strains from each cluster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clustering for high-titer strains</dc:title>
  <dc:creator>Microsoft Office User</dc:creator>
  <cp:lastModifiedBy>Microsoft Office User</cp:lastModifiedBy>
  <cp:revision>5</cp:revision>
  <dcterms:created xsi:type="dcterms:W3CDTF">2024-10-28T18:14:25Z</dcterms:created>
  <dcterms:modified xsi:type="dcterms:W3CDTF">2024-10-28T19:18:29Z</dcterms:modified>
</cp:coreProperties>
</file>