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4" r:id="rId3"/>
    <p:sldId id="266" r:id="rId4"/>
    <p:sldId id="267" r:id="rId5"/>
    <p:sldId id="306" r:id="rId6"/>
    <p:sldId id="257" r:id="rId7"/>
    <p:sldId id="308" r:id="rId8"/>
    <p:sldId id="310" r:id="rId9"/>
    <p:sldId id="307" r:id="rId10"/>
    <p:sldId id="305" r:id="rId11"/>
    <p:sldId id="269" r:id="rId12"/>
    <p:sldId id="295" r:id="rId13"/>
    <p:sldId id="282" r:id="rId14"/>
    <p:sldId id="31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49" autoAdjust="0"/>
  </p:normalViewPr>
  <p:slideViewPr>
    <p:cSldViewPr snapToGrid="0" showGuides="1">
      <p:cViewPr varScale="1">
        <p:scale>
          <a:sx n="94" d="100"/>
          <a:sy n="94" d="100"/>
        </p:scale>
        <p:origin x="68" y="4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/>
            <a:t>관련 연구 </a:t>
          </a:r>
          <a:endParaRPr lang="en-US" altLang="ko-KR" dirty="0"/>
        </a:p>
        <a:p>
          <a:pPr latinLnBrk="1"/>
          <a:r>
            <a:rPr lang="ko-KR" altLang="en-US" dirty="0"/>
            <a:t>조사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데이터 추출</a:t>
          </a:r>
          <a:endParaRPr lang="en-US" altLang="ko-KR" dirty="0" smtClean="0"/>
        </a:p>
        <a:p>
          <a:pPr latinLnBrk="1"/>
          <a:r>
            <a:rPr lang="ko-KR" altLang="en-US" dirty="0" smtClean="0"/>
            <a:t>방법</a:t>
          </a:r>
          <a:endParaRPr lang="ko-KR" altLang="en-US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 smtClean="0"/>
            <a:t>데이터 구조 분석</a:t>
          </a:r>
          <a:endParaRPr lang="ko-KR" altLang="en-US" dirty="0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/>
            <a:t>펌웨어 분석</a:t>
          </a: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1CF774E9-3242-41A9-8E70-C37B2AED9801}">
      <dgm:prSet/>
      <dgm:spPr/>
      <dgm:t>
        <a:bodyPr/>
        <a:lstStyle/>
        <a:p>
          <a:pPr latinLnBrk="1"/>
          <a:r>
            <a:rPr lang="ko-KR" altLang="en-US" dirty="0"/>
            <a:t>데이터 저장 </a:t>
          </a:r>
          <a:endParaRPr lang="en-US" altLang="ko-KR" dirty="0"/>
        </a:p>
        <a:p>
          <a:pPr latinLnBrk="1"/>
          <a:r>
            <a:rPr lang="ko-KR" altLang="en-US" dirty="0"/>
            <a:t>위치</a:t>
          </a:r>
        </a:p>
      </dgm:t>
    </dgm:pt>
    <dgm:pt modelId="{DC2F22F2-472A-41E0-9B01-B19DA71FFDAB}" type="parTrans" cxnId="{5FB23B9D-68F2-45E0-9420-DA549A9DEA9B}">
      <dgm:prSet/>
      <dgm:spPr/>
      <dgm:t>
        <a:bodyPr/>
        <a:lstStyle/>
        <a:p>
          <a:pPr latinLnBrk="1"/>
          <a:endParaRPr lang="ko-KR" altLang="en-US"/>
        </a:p>
      </dgm:t>
    </dgm:pt>
    <dgm:pt modelId="{555FBF36-4BFA-448C-A9F5-EF5B8D46F52D}" type="sibTrans" cxnId="{5FB23B9D-68F2-45E0-9420-DA549A9DEA9B}">
      <dgm:prSet/>
      <dgm:spPr/>
      <dgm:t>
        <a:bodyPr/>
        <a:lstStyle/>
        <a:p>
          <a:pPr latinLnBrk="1"/>
          <a:endParaRPr lang="ko-KR" altLang="en-US"/>
        </a:p>
      </dgm:t>
    </dgm:pt>
    <dgm:pt modelId="{15C5AE56-4F2D-4B64-AA53-616AFB1E702A}">
      <dgm:prSet/>
      <dgm:spPr/>
      <dgm:t>
        <a:bodyPr/>
        <a:lstStyle/>
        <a:p>
          <a:pPr latinLnBrk="1"/>
          <a:r>
            <a:rPr lang="ko-KR" altLang="en-US" dirty="0"/>
            <a:t>데이터 저장 </a:t>
          </a:r>
          <a:endParaRPr lang="en-US" altLang="ko-KR" dirty="0"/>
        </a:p>
        <a:p>
          <a:pPr latinLnBrk="1"/>
          <a:r>
            <a:rPr lang="ko-KR" altLang="en-US" dirty="0"/>
            <a:t>방식</a:t>
          </a:r>
        </a:p>
      </dgm:t>
    </dgm:pt>
    <dgm:pt modelId="{7DC7887F-1BFB-49F0-B519-E1381A4F1A88}" type="parTrans" cxnId="{E3B9DB1B-F162-4052-9EE6-5EC9B1616B60}">
      <dgm:prSet/>
      <dgm:spPr/>
      <dgm:t>
        <a:bodyPr/>
        <a:lstStyle/>
        <a:p>
          <a:pPr latinLnBrk="1"/>
          <a:endParaRPr lang="ko-KR" altLang="en-US"/>
        </a:p>
      </dgm:t>
    </dgm:pt>
    <dgm:pt modelId="{56289578-C648-4BEB-8E7B-F8411E79D9A1}" type="sibTrans" cxnId="{E3B9DB1B-F162-4052-9EE6-5EC9B1616B60}">
      <dgm:prSet/>
      <dgm:spPr/>
      <dgm:t>
        <a:bodyPr/>
        <a:lstStyle/>
        <a:p>
          <a:pPr latinLnBrk="1"/>
          <a:endParaRPr lang="ko-KR" altLang="en-US"/>
        </a:p>
      </dgm:t>
    </dgm:pt>
    <dgm:pt modelId="{EAD2CAA9-00B5-4528-8EB9-043489EA6C43}">
      <dgm:prSet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1EC46236-115D-49AE-9DF0-B0222890044A}" type="parTrans" cxnId="{BB620349-A74A-4390-9702-B22FDF903F07}">
      <dgm:prSet/>
      <dgm:spPr/>
      <dgm:t>
        <a:bodyPr/>
        <a:lstStyle/>
        <a:p>
          <a:pPr latinLnBrk="1"/>
          <a:endParaRPr lang="ko-KR" altLang="en-US"/>
        </a:p>
      </dgm:t>
    </dgm:pt>
    <dgm:pt modelId="{C7C865AB-513E-4C23-BA95-B142EFC446E3}" type="sibTrans" cxnId="{BB620349-A74A-4390-9702-B22FDF903F07}">
      <dgm:prSet/>
      <dgm:spPr/>
      <dgm:t>
        <a:bodyPr/>
        <a:lstStyle/>
        <a:p>
          <a:pPr latinLnBrk="1"/>
          <a:endParaRPr lang="ko-KR" altLang="en-US"/>
        </a:p>
      </dgm:t>
    </dgm:pt>
    <dgm:pt modelId="{2A0A16B2-318C-4E88-8016-171441497D62}">
      <dgm:prSet/>
      <dgm:spPr/>
      <dgm:t>
        <a:bodyPr/>
        <a:lstStyle/>
        <a:p>
          <a:pPr latinLnBrk="1"/>
          <a:r>
            <a:rPr lang="ko-KR" altLang="en-US" dirty="0" err="1" smtClean="0"/>
            <a:t>위변조</a:t>
          </a:r>
          <a:endParaRPr lang="en-US" altLang="ko-KR" dirty="0" smtClean="0"/>
        </a:p>
        <a:p>
          <a:pPr latinLnBrk="1"/>
          <a:r>
            <a:rPr lang="ko-KR" altLang="en-US" dirty="0" smtClean="0"/>
            <a:t>가능성 분석</a:t>
          </a:r>
          <a:endParaRPr lang="ko-KR" altLang="en-US" dirty="0"/>
        </a:p>
      </dgm:t>
    </dgm:pt>
    <dgm:pt modelId="{9FB1F486-5665-4BA4-9833-657EF8580ACD}" type="parTrans" cxnId="{3997C840-0496-48AD-B907-97011EAFB2A2}">
      <dgm:prSet/>
      <dgm:spPr/>
      <dgm:t>
        <a:bodyPr/>
        <a:lstStyle/>
        <a:p>
          <a:pPr latinLnBrk="1"/>
          <a:endParaRPr lang="ko-KR" altLang="en-US"/>
        </a:p>
      </dgm:t>
    </dgm:pt>
    <dgm:pt modelId="{5234A09A-180D-4F9C-A03C-171546D16588}" type="sibTrans" cxnId="{3997C840-0496-48AD-B907-97011EAFB2A2}">
      <dgm:prSet/>
      <dgm:spPr/>
      <dgm:t>
        <a:bodyPr/>
        <a:lstStyle/>
        <a:p>
          <a:pPr latinLnBrk="1"/>
          <a:endParaRPr lang="ko-KR" altLang="en-US"/>
        </a:p>
      </dgm:t>
    </dgm:pt>
    <dgm:pt modelId="{C0C9046D-BF97-4077-A033-BE947179DADC}">
      <dgm:prSet/>
      <dgm:spPr/>
      <dgm:t>
        <a:bodyPr/>
        <a:lstStyle/>
        <a:p>
          <a:pPr latinLnBrk="1"/>
          <a:r>
            <a:rPr lang="ko-KR" altLang="en-US" dirty="0"/>
            <a:t>보안 향상 </a:t>
          </a:r>
          <a:endParaRPr lang="en-US" altLang="ko-KR" dirty="0"/>
        </a:p>
        <a:p>
          <a:pPr latinLnBrk="1"/>
          <a:r>
            <a:rPr lang="ko-KR" altLang="en-US" dirty="0"/>
            <a:t>방안</a:t>
          </a:r>
        </a:p>
      </dgm:t>
    </dgm:pt>
    <dgm:pt modelId="{7655C706-F162-4142-AA28-D4D92395000D}" type="parTrans" cxnId="{87D19B46-02BA-4BD1-A438-81E253201731}">
      <dgm:prSet/>
      <dgm:spPr/>
      <dgm:t>
        <a:bodyPr/>
        <a:lstStyle/>
        <a:p>
          <a:pPr latinLnBrk="1"/>
          <a:endParaRPr lang="ko-KR" altLang="en-US"/>
        </a:p>
      </dgm:t>
    </dgm:pt>
    <dgm:pt modelId="{754AC6AB-9361-49CC-A4C2-7AEED68C52B0}" type="sibTrans" cxnId="{87D19B46-02BA-4BD1-A438-81E253201731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5B36388-6A4C-459B-97BD-C5074BC9F76E}" type="pres">
      <dgm:prSet presAssocID="{027D23A0-2CCA-4AA2-9BE9-82811ECA751B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8563CC9E-2F0B-4027-B97A-FEE39BC39CE1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1853FA4C-BB8E-41F7-88E2-1F4874BCF7DC}" type="pres">
      <dgm:prSet presAssocID="{77F93436-C1ED-40D7-99BE-6A6FCC447A74}" presName="rootComposite" presStyleCnt="0"/>
      <dgm:spPr/>
    </dgm:pt>
    <dgm:pt modelId="{A750CE43-D937-43C9-8C03-4732CF6C604F}" type="pres">
      <dgm:prSet presAssocID="{77F93436-C1ED-40D7-99BE-6A6FCC447A7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F18C63-5BE5-4A35-AEF7-09D487B81B83}" type="pres">
      <dgm:prSet presAssocID="{77F93436-C1ED-40D7-99BE-6A6FCC447A74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558DA2B0-F69F-4049-B2FC-F26B5B4B3AC6}" type="pres">
      <dgm:prSet presAssocID="{77F93436-C1ED-40D7-99BE-6A6FCC447A74}" presName="hierChild4" presStyleCnt="0"/>
      <dgm:spPr/>
    </dgm:pt>
    <dgm:pt modelId="{AE87BC5A-5616-4957-9013-F4DFB9E5391F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8D87133F-063E-4842-93A8-E440497DA773}" type="pres">
      <dgm:prSet presAssocID="{6C987C97-913E-4330-AB4F-31BD0AAF858C}" presName="hierRoot1" presStyleCnt="0">
        <dgm:presLayoutVars>
          <dgm:hierBranch val="init"/>
        </dgm:presLayoutVars>
      </dgm:prSet>
      <dgm:spPr/>
    </dgm:pt>
    <dgm:pt modelId="{996A79A6-EF8C-4F37-928E-5BCE8DAE84BD}" type="pres">
      <dgm:prSet presAssocID="{6C987C97-913E-4330-AB4F-31BD0AAF858C}" presName="rootComposite1" presStyleCnt="0"/>
      <dgm:spPr/>
    </dgm:pt>
    <dgm:pt modelId="{20E1E989-1DBF-4CEF-AD04-BB29D1290E49}" type="pres">
      <dgm:prSet presAssocID="{6C987C97-913E-4330-AB4F-31BD0AAF858C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9A7C9-6178-4D23-9F1F-CAACAD5CF682}" type="pres">
      <dgm:prSet presAssocID="{6C987C97-913E-4330-AB4F-31BD0AAF858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F5984A9-2AB1-4BD2-AF39-0D5CC5ECB9A9}" type="pres">
      <dgm:prSet presAssocID="{6C987C97-913E-4330-AB4F-31BD0AAF858C}" presName="hierChild2" presStyleCnt="0"/>
      <dgm:spPr/>
    </dgm:pt>
    <dgm:pt modelId="{1B33A533-28C8-4A25-8BF7-9A90A17AE268}" type="pres">
      <dgm:prSet presAssocID="{DC2F22F2-472A-41E0-9B01-B19DA71FFDAB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02E6A83-B7D4-43B8-BE6A-B7A8E557A010}" type="pres">
      <dgm:prSet presAssocID="{1CF774E9-3242-41A9-8E70-C37B2AED9801}" presName="hierRoot2" presStyleCnt="0">
        <dgm:presLayoutVars>
          <dgm:hierBranch val="init"/>
        </dgm:presLayoutVars>
      </dgm:prSet>
      <dgm:spPr/>
    </dgm:pt>
    <dgm:pt modelId="{45A82B60-6C70-4FD7-B740-4DA59A2DD734}" type="pres">
      <dgm:prSet presAssocID="{1CF774E9-3242-41A9-8E70-C37B2AED9801}" presName="rootComposite" presStyleCnt="0"/>
      <dgm:spPr/>
    </dgm:pt>
    <dgm:pt modelId="{CCD6655A-5A9A-417A-BF69-278B51F01EFE}" type="pres">
      <dgm:prSet presAssocID="{1CF774E9-3242-41A9-8E70-C37B2AED980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FAF2F5-A9B6-4F16-A04A-B3C32DE6013E}" type="pres">
      <dgm:prSet presAssocID="{1CF774E9-3242-41A9-8E70-C37B2AED9801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A52CB38-B791-4A0E-993A-52F70C123F55}" type="pres">
      <dgm:prSet presAssocID="{1CF774E9-3242-41A9-8E70-C37B2AED9801}" presName="hierChild4" presStyleCnt="0"/>
      <dgm:spPr/>
    </dgm:pt>
    <dgm:pt modelId="{E6A9BDDE-7EA1-4C9C-A8DC-DB02A3402B23}" type="pres">
      <dgm:prSet presAssocID="{1CF774E9-3242-41A9-8E70-C37B2AED9801}" presName="hierChild5" presStyleCnt="0"/>
      <dgm:spPr/>
    </dgm:pt>
    <dgm:pt modelId="{97A3440C-4537-4D8E-8EDE-450652E858AB}" type="pres">
      <dgm:prSet presAssocID="{7DC7887F-1BFB-49F0-B519-E1381A4F1A88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9710415-FA86-4BB1-A763-3DE99EE69696}" type="pres">
      <dgm:prSet presAssocID="{15C5AE56-4F2D-4B64-AA53-616AFB1E702A}" presName="hierRoot2" presStyleCnt="0">
        <dgm:presLayoutVars>
          <dgm:hierBranch val="init"/>
        </dgm:presLayoutVars>
      </dgm:prSet>
      <dgm:spPr/>
    </dgm:pt>
    <dgm:pt modelId="{D073394C-DE71-4DA9-AF11-C9B26F02591A}" type="pres">
      <dgm:prSet presAssocID="{15C5AE56-4F2D-4B64-AA53-616AFB1E702A}" presName="rootComposite" presStyleCnt="0"/>
      <dgm:spPr/>
    </dgm:pt>
    <dgm:pt modelId="{0FD714E2-46A4-436F-9659-F5FFB01002A2}" type="pres">
      <dgm:prSet presAssocID="{15C5AE56-4F2D-4B64-AA53-616AFB1E702A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4E76B8-7571-4F27-A45A-ACEF67382F53}" type="pres">
      <dgm:prSet presAssocID="{15C5AE56-4F2D-4B64-AA53-616AFB1E702A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CEB4530-1368-43AA-81CA-CC2CC3833F8F}" type="pres">
      <dgm:prSet presAssocID="{15C5AE56-4F2D-4B64-AA53-616AFB1E702A}" presName="hierChild4" presStyleCnt="0"/>
      <dgm:spPr/>
    </dgm:pt>
    <dgm:pt modelId="{FF4347B9-5DA5-4F83-AC72-B7D04583EFB7}" type="pres">
      <dgm:prSet presAssocID="{15C5AE56-4F2D-4B64-AA53-616AFB1E702A}" presName="hierChild5" presStyleCnt="0"/>
      <dgm:spPr/>
    </dgm:pt>
    <dgm:pt modelId="{D346D29B-351F-49B6-B215-7324EAFE214F}" type="pres">
      <dgm:prSet presAssocID="{6C987C97-913E-4330-AB4F-31BD0AAF858C}" presName="hierChild3" presStyleCnt="0"/>
      <dgm:spPr/>
    </dgm:pt>
    <dgm:pt modelId="{5D332519-C420-4A62-9C0A-33238B35958D}" type="pres">
      <dgm:prSet presAssocID="{EAD2CAA9-00B5-4528-8EB9-043489EA6C43}" presName="hierRoot1" presStyleCnt="0">
        <dgm:presLayoutVars>
          <dgm:hierBranch val="init"/>
        </dgm:presLayoutVars>
      </dgm:prSet>
      <dgm:spPr/>
    </dgm:pt>
    <dgm:pt modelId="{BB58B5AF-9596-414B-AF13-5CBE7F861764}" type="pres">
      <dgm:prSet presAssocID="{EAD2CAA9-00B5-4528-8EB9-043489EA6C43}" presName="rootComposite1" presStyleCnt="0"/>
      <dgm:spPr/>
    </dgm:pt>
    <dgm:pt modelId="{C4E07A29-2A2E-4BC9-ACBA-892831738FE8}" type="pres">
      <dgm:prSet presAssocID="{EAD2CAA9-00B5-4528-8EB9-043489EA6C43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91FAE3-A59D-47A3-9956-6D367C047547}" type="pres">
      <dgm:prSet presAssocID="{EAD2CAA9-00B5-4528-8EB9-043489EA6C4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8CA35F0-A8DD-466F-953B-AC44431FEC22}" type="pres">
      <dgm:prSet presAssocID="{EAD2CAA9-00B5-4528-8EB9-043489EA6C43}" presName="hierChild2" presStyleCnt="0"/>
      <dgm:spPr/>
    </dgm:pt>
    <dgm:pt modelId="{C324D23F-AACD-4576-A7F1-DFA4B0831240}" type="pres">
      <dgm:prSet presAssocID="{9FB1F486-5665-4BA4-9833-657EF8580ACD}" presName="Name37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CA7BE87-37C5-44B7-BD3A-9EC1EAFB9A60}" type="pres">
      <dgm:prSet presAssocID="{2A0A16B2-318C-4E88-8016-171441497D62}" presName="hierRoot2" presStyleCnt="0">
        <dgm:presLayoutVars>
          <dgm:hierBranch val="init"/>
        </dgm:presLayoutVars>
      </dgm:prSet>
      <dgm:spPr/>
    </dgm:pt>
    <dgm:pt modelId="{3E56FED9-68E7-4B55-B429-221CD14E9D7E}" type="pres">
      <dgm:prSet presAssocID="{2A0A16B2-318C-4E88-8016-171441497D62}" presName="rootComposite" presStyleCnt="0"/>
      <dgm:spPr/>
    </dgm:pt>
    <dgm:pt modelId="{4F652DAB-B5D6-438C-A6F2-5E051570E803}" type="pres">
      <dgm:prSet presAssocID="{2A0A16B2-318C-4E88-8016-171441497D6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7B7591-E6A4-4063-835A-C2EF436589F9}" type="pres">
      <dgm:prSet presAssocID="{2A0A16B2-318C-4E88-8016-171441497D62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2EAB3BE-9191-4066-93C2-2579CE27F064}" type="pres">
      <dgm:prSet presAssocID="{2A0A16B2-318C-4E88-8016-171441497D62}" presName="hierChild4" presStyleCnt="0"/>
      <dgm:spPr/>
    </dgm:pt>
    <dgm:pt modelId="{3BF2837E-BBEB-4012-B62B-5F43CA7AE5D8}" type="pres">
      <dgm:prSet presAssocID="{2A0A16B2-318C-4E88-8016-171441497D62}" presName="hierChild5" presStyleCnt="0"/>
      <dgm:spPr/>
    </dgm:pt>
    <dgm:pt modelId="{1C01D233-D448-4ACE-9755-5A6A457D4C35}" type="pres">
      <dgm:prSet presAssocID="{7655C706-F162-4142-AA28-D4D92395000D}" presName="Name37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134BBE0-CF89-4C33-87F7-FDA965B9AA5A}" type="pres">
      <dgm:prSet presAssocID="{C0C9046D-BF97-4077-A033-BE947179DADC}" presName="hierRoot2" presStyleCnt="0">
        <dgm:presLayoutVars>
          <dgm:hierBranch val="init"/>
        </dgm:presLayoutVars>
      </dgm:prSet>
      <dgm:spPr/>
    </dgm:pt>
    <dgm:pt modelId="{187F164A-F4C2-435C-9AB2-6275C200526C}" type="pres">
      <dgm:prSet presAssocID="{C0C9046D-BF97-4077-A033-BE947179DADC}" presName="rootComposite" presStyleCnt="0"/>
      <dgm:spPr/>
    </dgm:pt>
    <dgm:pt modelId="{EA8BA3F6-181F-41C6-8B7A-9773E7897D1C}" type="pres">
      <dgm:prSet presAssocID="{C0C9046D-BF97-4077-A033-BE947179DAD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A6345E-56A7-4672-AE5B-77BB80A82F56}" type="pres">
      <dgm:prSet presAssocID="{C0C9046D-BF97-4077-A033-BE947179DADC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9FBA9CD-D7E3-4369-9E20-9A62C8E45FB0}" type="pres">
      <dgm:prSet presAssocID="{C0C9046D-BF97-4077-A033-BE947179DADC}" presName="hierChild4" presStyleCnt="0"/>
      <dgm:spPr/>
    </dgm:pt>
    <dgm:pt modelId="{8BDFCDF6-AF82-4944-A7EC-78AF851513F6}" type="pres">
      <dgm:prSet presAssocID="{C0C9046D-BF97-4077-A033-BE947179DADC}" presName="hierChild5" presStyleCnt="0"/>
      <dgm:spPr/>
    </dgm:pt>
    <dgm:pt modelId="{263690E3-78EA-406F-B2C5-A5624BD93CAB}" type="pres">
      <dgm:prSet presAssocID="{EAD2CAA9-00B5-4528-8EB9-043489EA6C43}" presName="hierChild3" presStyleCnt="0"/>
      <dgm:spPr/>
    </dgm:pt>
  </dgm:ptLst>
  <dgm:cxnLst>
    <dgm:cxn modelId="{CECEFBA0-FA4A-4A24-98DA-0FF082B9A2BD}" type="presOf" srcId="{77F93436-C1ED-40D7-99BE-6A6FCC447A74}" destId="{A750CE43-D937-43C9-8C03-4732CF6C604F}" srcOrd="0" destOrd="0" presId="urn:microsoft.com/office/officeart/2005/8/layout/orgChart1"/>
    <dgm:cxn modelId="{87D19B46-02BA-4BD1-A438-81E253201731}" srcId="{EAD2CAA9-00B5-4528-8EB9-043489EA6C43}" destId="{C0C9046D-BF97-4077-A033-BE947179DADC}" srcOrd="1" destOrd="0" parTransId="{7655C706-F162-4142-AA28-D4D92395000D}" sibTransId="{754AC6AB-9361-49CC-A4C2-7AEED68C52B0}"/>
    <dgm:cxn modelId="{7AB10D2E-D22A-43C0-A83F-8A65D3875367}" type="presOf" srcId="{2A0A16B2-318C-4E88-8016-171441497D62}" destId="{D47B7591-E6A4-4063-835A-C2EF436589F9}" srcOrd="1" destOrd="0" presId="urn:microsoft.com/office/officeart/2005/8/layout/orgChart1"/>
    <dgm:cxn modelId="{DA2EFDE8-D640-4185-AE92-13BB3036F463}" type="presOf" srcId="{7655C706-F162-4142-AA28-D4D92395000D}" destId="{1C01D233-D448-4ACE-9755-5A6A457D4C35}" srcOrd="0" destOrd="0" presId="urn:microsoft.com/office/officeart/2005/8/layout/orgChart1"/>
    <dgm:cxn modelId="{F73801EE-0CB2-40D4-BD17-91072ADCF528}" type="presOf" srcId="{027D23A0-2CCA-4AA2-9BE9-82811ECA751B}" destId="{F5B36388-6A4C-459B-97BD-C5074BC9F76E}" srcOrd="0" destOrd="0" presId="urn:microsoft.com/office/officeart/2005/8/layout/orgChart1"/>
    <dgm:cxn modelId="{1CB1B10E-29A9-4972-A72E-2777172BB00C}" type="presOf" srcId="{EAD2CAA9-00B5-4528-8EB9-043489EA6C43}" destId="{C4E07A29-2A2E-4BC9-ACBA-892831738FE8}" srcOrd="0" destOrd="0" presId="urn:microsoft.com/office/officeart/2005/8/layout/orgChart1"/>
    <dgm:cxn modelId="{FA500C28-6C20-487A-8DDD-D8F3ADE437C4}" type="presOf" srcId="{6C987C97-913E-4330-AB4F-31BD0AAF858C}" destId="{03C9A7C9-6178-4D23-9F1F-CAACAD5CF682}" srcOrd="1" destOrd="0" presId="urn:microsoft.com/office/officeart/2005/8/layout/orgChart1"/>
    <dgm:cxn modelId="{51C08B83-7A4A-46AD-803C-801F1AA6227D}" type="presOf" srcId="{5249BA17-F0C3-4B7C-85B0-63834C2EAA46}" destId="{38123920-2415-47EA-8ACD-BEEECB179364}" srcOrd="1" destOrd="0" presId="urn:microsoft.com/office/officeart/2005/8/layout/orgChart1"/>
    <dgm:cxn modelId="{D9B1FCEB-CD33-4C05-B2D5-CF4CC88C82F8}" type="presOf" srcId="{C0C9046D-BF97-4077-A033-BE947179DADC}" destId="{EA8BA3F6-181F-41C6-8B7A-9773E7897D1C}" srcOrd="0" destOrd="0" presId="urn:microsoft.com/office/officeart/2005/8/layout/orgChart1"/>
    <dgm:cxn modelId="{D94ED2C4-F479-433C-A3C5-DEA0DCD97160}" type="presOf" srcId="{1CF774E9-3242-41A9-8E70-C37B2AED9801}" destId="{EFFAF2F5-A9B6-4F16-A04A-B3C32DE6013E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4D37AA68-41EE-4661-B864-7C5B867EF3FD}" type="presOf" srcId="{DC2F22F2-472A-41E0-9B01-B19DA71FFDAB}" destId="{1B33A533-28C8-4A25-8BF7-9A90A17AE268}" srcOrd="0" destOrd="0" presId="urn:microsoft.com/office/officeart/2005/8/layout/orgChart1"/>
    <dgm:cxn modelId="{D9D4FBBB-BA08-46B3-918A-AAAD5ECD626F}" srcId="{89034512-7395-4EFB-91A1-4B8BD40C79EA}" destId="{6C987C97-913E-4330-AB4F-31BD0AAF858C}" srcOrd="1" destOrd="0" parTransId="{2D3F17EA-C758-41A1-8945-A7E236B248CF}" sibTransId="{7841D1A3-DCBA-4529-8D97-6672AC703906}"/>
    <dgm:cxn modelId="{BB620349-A74A-4390-9702-B22FDF903F07}" srcId="{89034512-7395-4EFB-91A1-4B8BD40C79EA}" destId="{EAD2CAA9-00B5-4528-8EB9-043489EA6C43}" srcOrd="2" destOrd="0" parTransId="{1EC46236-115D-49AE-9DF0-B0222890044A}" sibTransId="{C7C865AB-513E-4C23-BA95-B142EFC446E3}"/>
    <dgm:cxn modelId="{E480D3E7-19CD-4D46-BEA8-99A5D340D102}" type="presOf" srcId="{5249BA17-F0C3-4B7C-85B0-63834C2EAA46}" destId="{226D7D85-35AE-440D-B17B-1F465A6AB602}" srcOrd="0" destOrd="0" presId="urn:microsoft.com/office/officeart/2005/8/layout/orgChart1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AA3CD1BC-B6CE-4A7B-B044-329000718321}" type="presOf" srcId="{15C5AE56-4F2D-4B64-AA53-616AFB1E702A}" destId="{3B4E76B8-7571-4F27-A45A-ACEF67382F53}" srcOrd="1" destOrd="0" presId="urn:microsoft.com/office/officeart/2005/8/layout/orgChart1"/>
    <dgm:cxn modelId="{B759203A-285C-4FBF-BE08-2828E11E60B9}" type="presOf" srcId="{6C987C97-913E-4330-AB4F-31BD0AAF858C}" destId="{20E1E989-1DBF-4CEF-AD04-BB29D1290E49}" srcOrd="0" destOrd="0" presId="urn:microsoft.com/office/officeart/2005/8/layout/orgChart1"/>
    <dgm:cxn modelId="{E36F68D8-91FB-4765-9EE0-3EBBAF0554DC}" type="presOf" srcId="{CA1AB85B-2D37-4603-A62F-5B8152823060}" destId="{95592CAA-37D6-42A5-B289-69742358F6F6}" srcOrd="1" destOrd="0" presId="urn:microsoft.com/office/officeart/2005/8/layout/orgChart1"/>
    <dgm:cxn modelId="{EFFD59C6-B492-4DF7-AB6A-5DB209E828E9}" type="presOf" srcId="{1CF774E9-3242-41A9-8E70-C37B2AED9801}" destId="{CCD6655A-5A9A-417A-BF69-278B51F01EFE}" srcOrd="0" destOrd="0" presId="urn:microsoft.com/office/officeart/2005/8/layout/orgChart1"/>
    <dgm:cxn modelId="{28AA86B4-8B22-498F-AB42-761248603542}" type="presOf" srcId="{15C5AE56-4F2D-4B64-AA53-616AFB1E702A}" destId="{0FD714E2-46A4-436F-9659-F5FFB01002A2}" srcOrd="0" destOrd="0" presId="urn:microsoft.com/office/officeart/2005/8/layout/orgChart1"/>
    <dgm:cxn modelId="{59BC5FB7-0A6B-4FC7-9B06-7089F0E6CBC9}" srcId="{5249BA17-F0C3-4B7C-85B0-63834C2EAA46}" destId="{CA1AB85B-2D37-4603-A62F-5B8152823060}" srcOrd="1" destOrd="0" parTransId="{1ABC3AE5-D576-4957-889F-F55CB3CD5302}" sibTransId="{26B40527-6663-4D1A-A0CF-6EDC0AA4FC2E}"/>
    <dgm:cxn modelId="{A0F523DE-C8B7-41D9-8009-9B3ADB1D0318}" type="presOf" srcId="{7DC7887F-1BFB-49F0-B519-E1381A4F1A88}" destId="{97A3440C-4537-4D8E-8EDE-450652E858AB}" srcOrd="0" destOrd="0" presId="urn:microsoft.com/office/officeart/2005/8/layout/orgChart1"/>
    <dgm:cxn modelId="{E3B9DB1B-F162-4052-9EE6-5EC9B1616B60}" srcId="{6C987C97-913E-4330-AB4F-31BD0AAF858C}" destId="{15C5AE56-4F2D-4B64-AA53-616AFB1E702A}" srcOrd="1" destOrd="0" parTransId="{7DC7887F-1BFB-49F0-B519-E1381A4F1A88}" sibTransId="{56289578-C648-4BEB-8E7B-F8411E79D9A1}"/>
    <dgm:cxn modelId="{3997C840-0496-48AD-B907-97011EAFB2A2}" srcId="{EAD2CAA9-00B5-4528-8EB9-043489EA6C43}" destId="{2A0A16B2-318C-4E88-8016-171441497D62}" srcOrd="0" destOrd="0" parTransId="{9FB1F486-5665-4BA4-9833-657EF8580ACD}" sibTransId="{5234A09A-180D-4F9C-A03C-171546D16588}"/>
    <dgm:cxn modelId="{DC143D6A-6482-4800-BDD5-51BD92EADB9F}" type="presOf" srcId="{CA1AB85B-2D37-4603-A62F-5B8152823060}" destId="{AC5745F3-C185-4B2D-AD48-A6CB6285D3E7}" srcOrd="0" destOrd="0" presId="urn:microsoft.com/office/officeart/2005/8/layout/orgChart1"/>
    <dgm:cxn modelId="{517A4807-BEF1-4A49-916D-3C21C39813F2}" type="presOf" srcId="{EAD2CAA9-00B5-4528-8EB9-043489EA6C43}" destId="{9C91FAE3-A59D-47A3-9956-6D367C047547}" srcOrd="1" destOrd="0" presId="urn:microsoft.com/office/officeart/2005/8/layout/orgChart1"/>
    <dgm:cxn modelId="{D145F74C-005A-41FD-B7B4-A1DA1EF5A5C2}" type="presOf" srcId="{1ABC3AE5-D576-4957-889F-F55CB3CD5302}" destId="{0EFAA20B-840F-4C81-973A-00215C039E27}" srcOrd="0" destOrd="0" presId="urn:microsoft.com/office/officeart/2005/8/layout/orgChart1"/>
    <dgm:cxn modelId="{9199C092-3F81-47F6-876B-2A5DB18E7FDE}" type="presOf" srcId="{2A0A16B2-318C-4E88-8016-171441497D62}" destId="{4F652DAB-B5D6-438C-A6F2-5E051570E803}" srcOrd="0" destOrd="0" presId="urn:microsoft.com/office/officeart/2005/8/layout/orgChart1"/>
    <dgm:cxn modelId="{5FB23B9D-68F2-45E0-9420-DA549A9DEA9B}" srcId="{6C987C97-913E-4330-AB4F-31BD0AAF858C}" destId="{1CF774E9-3242-41A9-8E70-C37B2AED9801}" srcOrd="0" destOrd="0" parTransId="{DC2F22F2-472A-41E0-9B01-B19DA71FFDAB}" sibTransId="{555FBF36-4BFA-448C-A9F5-EF5B8D46F52D}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B1000E16-B981-4688-A7CC-8C74D1763F36}" type="presOf" srcId="{C0C9046D-BF97-4077-A033-BE947179DADC}" destId="{87A6345E-56A7-4672-AE5B-77BB80A82F56}" srcOrd="1" destOrd="0" presId="urn:microsoft.com/office/officeart/2005/8/layout/orgChart1"/>
    <dgm:cxn modelId="{7B4CD38E-9249-4D79-ABF4-8B299A40F099}" type="presOf" srcId="{9FB1F486-5665-4BA4-9833-657EF8580ACD}" destId="{C324D23F-AACD-4576-A7F1-DFA4B0831240}" srcOrd="0" destOrd="0" presId="urn:microsoft.com/office/officeart/2005/8/layout/orgChart1"/>
    <dgm:cxn modelId="{DB75F1C0-E9BA-4298-B297-BF6FFEF075E0}" type="presOf" srcId="{77F93436-C1ED-40D7-99BE-6A6FCC447A74}" destId="{DBF18C63-5BE5-4A35-AEF7-09D487B81B83}" srcOrd="1" destOrd="0" presId="urn:microsoft.com/office/officeart/2005/8/layout/orgChart1"/>
    <dgm:cxn modelId="{EABD2E04-17DC-469B-9B86-177335301709}" type="presParOf" srcId="{6C805BAF-DC8A-413B-B6C4-492FD5265D9E}" destId="{5331EA47-E43A-4860-85DF-9101C4FFA968}" srcOrd="0" destOrd="0" presId="urn:microsoft.com/office/officeart/2005/8/layout/orgChart1"/>
    <dgm:cxn modelId="{EFFE1554-B32B-4D32-87BA-7379D5760262}" type="presParOf" srcId="{5331EA47-E43A-4860-85DF-9101C4FFA968}" destId="{6E1BA684-0EF6-48C9-A534-AA87A34768D5}" srcOrd="0" destOrd="0" presId="urn:microsoft.com/office/officeart/2005/8/layout/orgChart1"/>
    <dgm:cxn modelId="{512B5845-F863-45F1-9D61-339E60E9F770}" type="presParOf" srcId="{6E1BA684-0EF6-48C9-A534-AA87A34768D5}" destId="{226D7D85-35AE-440D-B17B-1F465A6AB602}" srcOrd="0" destOrd="0" presId="urn:microsoft.com/office/officeart/2005/8/layout/orgChart1"/>
    <dgm:cxn modelId="{382C78A1-A8E1-42D8-8658-3D997BD3DA51}" type="presParOf" srcId="{6E1BA684-0EF6-48C9-A534-AA87A34768D5}" destId="{38123920-2415-47EA-8ACD-BEEECB179364}" srcOrd="1" destOrd="0" presId="urn:microsoft.com/office/officeart/2005/8/layout/orgChart1"/>
    <dgm:cxn modelId="{B2544E2F-1AFF-4F6C-87CA-17FE867F06FB}" type="presParOf" srcId="{5331EA47-E43A-4860-85DF-9101C4FFA968}" destId="{87EB3ABC-0A17-4F67-91F3-04EC0AEE3970}" srcOrd="1" destOrd="0" presId="urn:microsoft.com/office/officeart/2005/8/layout/orgChart1"/>
    <dgm:cxn modelId="{9A141B6D-1A00-4EF2-9F61-AA143566749C}" type="presParOf" srcId="{87EB3ABC-0A17-4F67-91F3-04EC0AEE3970}" destId="{F5B36388-6A4C-459B-97BD-C5074BC9F76E}" srcOrd="0" destOrd="0" presId="urn:microsoft.com/office/officeart/2005/8/layout/orgChart1"/>
    <dgm:cxn modelId="{E37E7A66-2CBE-4D5B-8AA8-F87136A13603}" type="presParOf" srcId="{87EB3ABC-0A17-4F67-91F3-04EC0AEE3970}" destId="{8563CC9E-2F0B-4027-B97A-FEE39BC39CE1}" srcOrd="1" destOrd="0" presId="urn:microsoft.com/office/officeart/2005/8/layout/orgChart1"/>
    <dgm:cxn modelId="{683BD927-D69B-441F-8FCD-55D5BDBCD970}" type="presParOf" srcId="{8563CC9E-2F0B-4027-B97A-FEE39BC39CE1}" destId="{1853FA4C-BB8E-41F7-88E2-1F4874BCF7DC}" srcOrd="0" destOrd="0" presId="urn:microsoft.com/office/officeart/2005/8/layout/orgChart1"/>
    <dgm:cxn modelId="{8182A2BB-74EE-4357-87D0-CDAAF06E28E0}" type="presParOf" srcId="{1853FA4C-BB8E-41F7-88E2-1F4874BCF7DC}" destId="{A750CE43-D937-43C9-8C03-4732CF6C604F}" srcOrd="0" destOrd="0" presId="urn:microsoft.com/office/officeart/2005/8/layout/orgChart1"/>
    <dgm:cxn modelId="{2C5C9DEA-5347-44C0-9D82-F4A940D56276}" type="presParOf" srcId="{1853FA4C-BB8E-41F7-88E2-1F4874BCF7DC}" destId="{DBF18C63-5BE5-4A35-AEF7-09D487B81B83}" srcOrd="1" destOrd="0" presId="urn:microsoft.com/office/officeart/2005/8/layout/orgChart1"/>
    <dgm:cxn modelId="{860A7AF4-AA01-4089-AAB5-B8BA433E6494}" type="presParOf" srcId="{8563CC9E-2F0B-4027-B97A-FEE39BC39CE1}" destId="{558DA2B0-F69F-4049-B2FC-F26B5B4B3AC6}" srcOrd="1" destOrd="0" presId="urn:microsoft.com/office/officeart/2005/8/layout/orgChart1"/>
    <dgm:cxn modelId="{8CBBC1DC-1B1E-4E21-BFD2-98B6FBE92E48}" type="presParOf" srcId="{8563CC9E-2F0B-4027-B97A-FEE39BC39CE1}" destId="{AE87BC5A-5616-4957-9013-F4DFB9E5391F}" srcOrd="2" destOrd="0" presId="urn:microsoft.com/office/officeart/2005/8/layout/orgChart1"/>
    <dgm:cxn modelId="{E0D84311-F602-4BA0-9247-2D4B646AB543}" type="presParOf" srcId="{87EB3ABC-0A17-4F67-91F3-04EC0AEE3970}" destId="{0EFAA20B-840F-4C81-973A-00215C039E27}" srcOrd="2" destOrd="0" presId="urn:microsoft.com/office/officeart/2005/8/layout/orgChart1"/>
    <dgm:cxn modelId="{071DDA32-DFB1-4696-B00A-37D922B94255}" type="presParOf" srcId="{87EB3ABC-0A17-4F67-91F3-04EC0AEE3970}" destId="{EB8ED20F-BE3E-4115-92FD-8231D7A8ECB0}" srcOrd="3" destOrd="0" presId="urn:microsoft.com/office/officeart/2005/8/layout/orgChart1"/>
    <dgm:cxn modelId="{FEAEB45A-33AA-4BFD-8430-C767BAE03352}" type="presParOf" srcId="{EB8ED20F-BE3E-4115-92FD-8231D7A8ECB0}" destId="{C402D151-4CA1-453D-903F-73EE2C60E61F}" srcOrd="0" destOrd="0" presId="urn:microsoft.com/office/officeart/2005/8/layout/orgChart1"/>
    <dgm:cxn modelId="{253E196F-9417-48CC-A0B7-089FE48D99BD}" type="presParOf" srcId="{C402D151-4CA1-453D-903F-73EE2C60E61F}" destId="{AC5745F3-C185-4B2D-AD48-A6CB6285D3E7}" srcOrd="0" destOrd="0" presId="urn:microsoft.com/office/officeart/2005/8/layout/orgChart1"/>
    <dgm:cxn modelId="{8D15C710-E191-420A-888C-48DB918B2106}" type="presParOf" srcId="{C402D151-4CA1-453D-903F-73EE2C60E61F}" destId="{95592CAA-37D6-42A5-B289-69742358F6F6}" srcOrd="1" destOrd="0" presId="urn:microsoft.com/office/officeart/2005/8/layout/orgChart1"/>
    <dgm:cxn modelId="{F1D33930-B6E9-4E12-8968-04C7EEFD7EB8}" type="presParOf" srcId="{EB8ED20F-BE3E-4115-92FD-8231D7A8ECB0}" destId="{6E084221-C620-4A8A-8D74-2A03035B9C9E}" srcOrd="1" destOrd="0" presId="urn:microsoft.com/office/officeart/2005/8/layout/orgChart1"/>
    <dgm:cxn modelId="{9BF76405-A8E6-4FFC-B3F8-19EFAF28E60C}" type="presParOf" srcId="{EB8ED20F-BE3E-4115-92FD-8231D7A8ECB0}" destId="{55B825CD-3E14-480A-93DB-5620498EECA0}" srcOrd="2" destOrd="0" presId="urn:microsoft.com/office/officeart/2005/8/layout/orgChart1"/>
    <dgm:cxn modelId="{CDFF225D-FF17-4CCC-9FB2-0514CF43CD31}" type="presParOf" srcId="{5331EA47-E43A-4860-85DF-9101C4FFA968}" destId="{31803880-CA8E-4512-801F-616448477224}" srcOrd="2" destOrd="0" presId="urn:microsoft.com/office/officeart/2005/8/layout/orgChart1"/>
    <dgm:cxn modelId="{57AD4124-D396-400F-A7A6-8D5549A61BD6}" type="presParOf" srcId="{6C805BAF-DC8A-413B-B6C4-492FD5265D9E}" destId="{8D87133F-063E-4842-93A8-E440497DA773}" srcOrd="1" destOrd="0" presId="urn:microsoft.com/office/officeart/2005/8/layout/orgChart1"/>
    <dgm:cxn modelId="{48E2409E-A407-418B-9047-BC6AC106E9DD}" type="presParOf" srcId="{8D87133F-063E-4842-93A8-E440497DA773}" destId="{996A79A6-EF8C-4F37-928E-5BCE8DAE84BD}" srcOrd="0" destOrd="0" presId="urn:microsoft.com/office/officeart/2005/8/layout/orgChart1"/>
    <dgm:cxn modelId="{46C6F8CB-1F73-47D1-BD9A-FC2FA18E10D1}" type="presParOf" srcId="{996A79A6-EF8C-4F37-928E-5BCE8DAE84BD}" destId="{20E1E989-1DBF-4CEF-AD04-BB29D1290E49}" srcOrd="0" destOrd="0" presId="urn:microsoft.com/office/officeart/2005/8/layout/orgChart1"/>
    <dgm:cxn modelId="{D2E1C56E-11A4-4EC2-872F-4213E190AEEA}" type="presParOf" srcId="{996A79A6-EF8C-4F37-928E-5BCE8DAE84BD}" destId="{03C9A7C9-6178-4D23-9F1F-CAACAD5CF682}" srcOrd="1" destOrd="0" presId="urn:microsoft.com/office/officeart/2005/8/layout/orgChart1"/>
    <dgm:cxn modelId="{8654D1F2-24F2-47BD-9929-6920AD0346FB}" type="presParOf" srcId="{8D87133F-063E-4842-93A8-E440497DA773}" destId="{8F5984A9-2AB1-4BD2-AF39-0D5CC5ECB9A9}" srcOrd="1" destOrd="0" presId="urn:microsoft.com/office/officeart/2005/8/layout/orgChart1"/>
    <dgm:cxn modelId="{88AE1688-EAD6-4550-9770-5666EB3898E7}" type="presParOf" srcId="{8F5984A9-2AB1-4BD2-AF39-0D5CC5ECB9A9}" destId="{1B33A533-28C8-4A25-8BF7-9A90A17AE268}" srcOrd="0" destOrd="0" presId="urn:microsoft.com/office/officeart/2005/8/layout/orgChart1"/>
    <dgm:cxn modelId="{BBFCC015-3313-45AA-8C56-13261572AFAC}" type="presParOf" srcId="{8F5984A9-2AB1-4BD2-AF39-0D5CC5ECB9A9}" destId="{B02E6A83-B7D4-43B8-BE6A-B7A8E557A010}" srcOrd="1" destOrd="0" presId="urn:microsoft.com/office/officeart/2005/8/layout/orgChart1"/>
    <dgm:cxn modelId="{D62EA0B0-0E6A-49AC-AC39-F963FA407AAE}" type="presParOf" srcId="{B02E6A83-B7D4-43B8-BE6A-B7A8E557A010}" destId="{45A82B60-6C70-4FD7-B740-4DA59A2DD734}" srcOrd="0" destOrd="0" presId="urn:microsoft.com/office/officeart/2005/8/layout/orgChart1"/>
    <dgm:cxn modelId="{42C8EC56-5DC7-45D2-BB15-184A82A2B120}" type="presParOf" srcId="{45A82B60-6C70-4FD7-B740-4DA59A2DD734}" destId="{CCD6655A-5A9A-417A-BF69-278B51F01EFE}" srcOrd="0" destOrd="0" presId="urn:microsoft.com/office/officeart/2005/8/layout/orgChart1"/>
    <dgm:cxn modelId="{B81F6787-6F33-4934-86BB-2E61C5AD4845}" type="presParOf" srcId="{45A82B60-6C70-4FD7-B740-4DA59A2DD734}" destId="{EFFAF2F5-A9B6-4F16-A04A-B3C32DE6013E}" srcOrd="1" destOrd="0" presId="urn:microsoft.com/office/officeart/2005/8/layout/orgChart1"/>
    <dgm:cxn modelId="{1F5C2590-7DA7-49A7-BC44-5AC8675A7B8D}" type="presParOf" srcId="{B02E6A83-B7D4-43B8-BE6A-B7A8E557A010}" destId="{9A52CB38-B791-4A0E-993A-52F70C123F55}" srcOrd="1" destOrd="0" presId="urn:microsoft.com/office/officeart/2005/8/layout/orgChart1"/>
    <dgm:cxn modelId="{7D3339B7-24A4-4E29-9611-6245D3A0FD3D}" type="presParOf" srcId="{B02E6A83-B7D4-43B8-BE6A-B7A8E557A010}" destId="{E6A9BDDE-7EA1-4C9C-A8DC-DB02A3402B23}" srcOrd="2" destOrd="0" presId="urn:microsoft.com/office/officeart/2005/8/layout/orgChart1"/>
    <dgm:cxn modelId="{55395885-4277-4025-8181-70DF584A1282}" type="presParOf" srcId="{8F5984A9-2AB1-4BD2-AF39-0D5CC5ECB9A9}" destId="{97A3440C-4537-4D8E-8EDE-450652E858AB}" srcOrd="2" destOrd="0" presId="urn:microsoft.com/office/officeart/2005/8/layout/orgChart1"/>
    <dgm:cxn modelId="{7C19B468-3B4E-4FBE-B9CF-7CB081D492AB}" type="presParOf" srcId="{8F5984A9-2AB1-4BD2-AF39-0D5CC5ECB9A9}" destId="{39710415-FA86-4BB1-A763-3DE99EE69696}" srcOrd="3" destOrd="0" presId="urn:microsoft.com/office/officeart/2005/8/layout/orgChart1"/>
    <dgm:cxn modelId="{C9F6587A-5FCA-47F8-B02F-236088DFAF87}" type="presParOf" srcId="{39710415-FA86-4BB1-A763-3DE99EE69696}" destId="{D073394C-DE71-4DA9-AF11-C9B26F02591A}" srcOrd="0" destOrd="0" presId="urn:microsoft.com/office/officeart/2005/8/layout/orgChart1"/>
    <dgm:cxn modelId="{59555C68-B666-4338-B8A3-F7FCA3C77E3A}" type="presParOf" srcId="{D073394C-DE71-4DA9-AF11-C9B26F02591A}" destId="{0FD714E2-46A4-436F-9659-F5FFB01002A2}" srcOrd="0" destOrd="0" presId="urn:microsoft.com/office/officeart/2005/8/layout/orgChart1"/>
    <dgm:cxn modelId="{36F9F815-5C9F-4F42-BAE2-26E4FBC94F1B}" type="presParOf" srcId="{D073394C-DE71-4DA9-AF11-C9B26F02591A}" destId="{3B4E76B8-7571-4F27-A45A-ACEF67382F53}" srcOrd="1" destOrd="0" presId="urn:microsoft.com/office/officeart/2005/8/layout/orgChart1"/>
    <dgm:cxn modelId="{2E45C71A-5246-4496-8D2C-234A32C0A7F7}" type="presParOf" srcId="{39710415-FA86-4BB1-A763-3DE99EE69696}" destId="{0CEB4530-1368-43AA-81CA-CC2CC3833F8F}" srcOrd="1" destOrd="0" presId="urn:microsoft.com/office/officeart/2005/8/layout/orgChart1"/>
    <dgm:cxn modelId="{F3CA8EBA-9B21-4A77-874D-1C7C28465EDA}" type="presParOf" srcId="{39710415-FA86-4BB1-A763-3DE99EE69696}" destId="{FF4347B9-5DA5-4F83-AC72-B7D04583EFB7}" srcOrd="2" destOrd="0" presId="urn:microsoft.com/office/officeart/2005/8/layout/orgChart1"/>
    <dgm:cxn modelId="{56BBEDFC-F7DF-4274-8522-0F37DD96731A}" type="presParOf" srcId="{8D87133F-063E-4842-93A8-E440497DA773}" destId="{D346D29B-351F-49B6-B215-7324EAFE214F}" srcOrd="2" destOrd="0" presId="urn:microsoft.com/office/officeart/2005/8/layout/orgChart1"/>
    <dgm:cxn modelId="{80D2ABC0-E187-45C5-9E3B-B3D6FEE10C8D}" type="presParOf" srcId="{6C805BAF-DC8A-413B-B6C4-492FD5265D9E}" destId="{5D332519-C420-4A62-9C0A-33238B35958D}" srcOrd="2" destOrd="0" presId="urn:microsoft.com/office/officeart/2005/8/layout/orgChart1"/>
    <dgm:cxn modelId="{07DCC20F-106F-41B3-9700-97AA2D99CAAD}" type="presParOf" srcId="{5D332519-C420-4A62-9C0A-33238B35958D}" destId="{BB58B5AF-9596-414B-AF13-5CBE7F861764}" srcOrd="0" destOrd="0" presId="urn:microsoft.com/office/officeart/2005/8/layout/orgChart1"/>
    <dgm:cxn modelId="{DA75E229-D27C-4B14-932D-0EB99857456E}" type="presParOf" srcId="{BB58B5AF-9596-414B-AF13-5CBE7F861764}" destId="{C4E07A29-2A2E-4BC9-ACBA-892831738FE8}" srcOrd="0" destOrd="0" presId="urn:microsoft.com/office/officeart/2005/8/layout/orgChart1"/>
    <dgm:cxn modelId="{30CD7E15-9953-4D89-9B3A-3DD59D20C5BB}" type="presParOf" srcId="{BB58B5AF-9596-414B-AF13-5CBE7F861764}" destId="{9C91FAE3-A59D-47A3-9956-6D367C047547}" srcOrd="1" destOrd="0" presId="urn:microsoft.com/office/officeart/2005/8/layout/orgChart1"/>
    <dgm:cxn modelId="{87516346-FD6E-4A5F-8AD2-BC62010429A5}" type="presParOf" srcId="{5D332519-C420-4A62-9C0A-33238B35958D}" destId="{48CA35F0-A8DD-466F-953B-AC44431FEC22}" srcOrd="1" destOrd="0" presId="urn:microsoft.com/office/officeart/2005/8/layout/orgChart1"/>
    <dgm:cxn modelId="{59B262FA-CE93-4ADE-897E-3AF9C46BC245}" type="presParOf" srcId="{48CA35F0-A8DD-466F-953B-AC44431FEC22}" destId="{C324D23F-AACD-4576-A7F1-DFA4B0831240}" srcOrd="0" destOrd="0" presId="urn:microsoft.com/office/officeart/2005/8/layout/orgChart1"/>
    <dgm:cxn modelId="{E67B5FF0-A6EB-42DA-A745-15ED6E229F58}" type="presParOf" srcId="{48CA35F0-A8DD-466F-953B-AC44431FEC22}" destId="{2CA7BE87-37C5-44B7-BD3A-9EC1EAFB9A60}" srcOrd="1" destOrd="0" presId="urn:microsoft.com/office/officeart/2005/8/layout/orgChart1"/>
    <dgm:cxn modelId="{5A003F42-2323-45D1-9197-45EC31E544E6}" type="presParOf" srcId="{2CA7BE87-37C5-44B7-BD3A-9EC1EAFB9A60}" destId="{3E56FED9-68E7-4B55-B429-221CD14E9D7E}" srcOrd="0" destOrd="0" presId="urn:microsoft.com/office/officeart/2005/8/layout/orgChart1"/>
    <dgm:cxn modelId="{F0FAB9AE-CE86-4CE6-8444-D24A6656238B}" type="presParOf" srcId="{3E56FED9-68E7-4B55-B429-221CD14E9D7E}" destId="{4F652DAB-B5D6-438C-A6F2-5E051570E803}" srcOrd="0" destOrd="0" presId="urn:microsoft.com/office/officeart/2005/8/layout/orgChart1"/>
    <dgm:cxn modelId="{CFB93E48-4A32-4EB3-813C-AF30C6F5D33D}" type="presParOf" srcId="{3E56FED9-68E7-4B55-B429-221CD14E9D7E}" destId="{D47B7591-E6A4-4063-835A-C2EF436589F9}" srcOrd="1" destOrd="0" presId="urn:microsoft.com/office/officeart/2005/8/layout/orgChart1"/>
    <dgm:cxn modelId="{E2E04D38-D2A2-4A48-9954-539F6037F83F}" type="presParOf" srcId="{2CA7BE87-37C5-44B7-BD3A-9EC1EAFB9A60}" destId="{B2EAB3BE-9191-4066-93C2-2579CE27F064}" srcOrd="1" destOrd="0" presId="urn:microsoft.com/office/officeart/2005/8/layout/orgChart1"/>
    <dgm:cxn modelId="{BF1D0636-C6C4-440B-B7A9-FF60725AD923}" type="presParOf" srcId="{2CA7BE87-37C5-44B7-BD3A-9EC1EAFB9A60}" destId="{3BF2837E-BBEB-4012-B62B-5F43CA7AE5D8}" srcOrd="2" destOrd="0" presId="urn:microsoft.com/office/officeart/2005/8/layout/orgChart1"/>
    <dgm:cxn modelId="{7A995C05-3226-4D2C-A3B3-F2A1D70B3F1A}" type="presParOf" srcId="{48CA35F0-A8DD-466F-953B-AC44431FEC22}" destId="{1C01D233-D448-4ACE-9755-5A6A457D4C35}" srcOrd="2" destOrd="0" presId="urn:microsoft.com/office/officeart/2005/8/layout/orgChart1"/>
    <dgm:cxn modelId="{B08B6D84-63CB-4883-952D-889D9D93960B}" type="presParOf" srcId="{48CA35F0-A8DD-466F-953B-AC44431FEC22}" destId="{2134BBE0-CF89-4C33-87F7-FDA965B9AA5A}" srcOrd="3" destOrd="0" presId="urn:microsoft.com/office/officeart/2005/8/layout/orgChart1"/>
    <dgm:cxn modelId="{9D15636B-EE68-4853-B29D-915DD53029C2}" type="presParOf" srcId="{2134BBE0-CF89-4C33-87F7-FDA965B9AA5A}" destId="{187F164A-F4C2-435C-9AB2-6275C200526C}" srcOrd="0" destOrd="0" presId="urn:microsoft.com/office/officeart/2005/8/layout/orgChart1"/>
    <dgm:cxn modelId="{08294954-2FDF-4DF3-A318-105970815B5F}" type="presParOf" srcId="{187F164A-F4C2-435C-9AB2-6275C200526C}" destId="{EA8BA3F6-181F-41C6-8B7A-9773E7897D1C}" srcOrd="0" destOrd="0" presId="urn:microsoft.com/office/officeart/2005/8/layout/orgChart1"/>
    <dgm:cxn modelId="{BCB4FA4B-0127-4964-8E04-7927007C9CA2}" type="presParOf" srcId="{187F164A-F4C2-435C-9AB2-6275C200526C}" destId="{87A6345E-56A7-4672-AE5B-77BB80A82F56}" srcOrd="1" destOrd="0" presId="urn:microsoft.com/office/officeart/2005/8/layout/orgChart1"/>
    <dgm:cxn modelId="{8CB6DF25-1BA7-42C9-9CB5-6CB4D0EB71C1}" type="presParOf" srcId="{2134BBE0-CF89-4C33-87F7-FDA965B9AA5A}" destId="{B9FBA9CD-D7E3-4369-9E20-9A62C8E45FB0}" srcOrd="1" destOrd="0" presId="urn:microsoft.com/office/officeart/2005/8/layout/orgChart1"/>
    <dgm:cxn modelId="{BB8458FE-673E-4427-AFB1-0BE9D7E1E10C}" type="presParOf" srcId="{2134BBE0-CF89-4C33-87F7-FDA965B9AA5A}" destId="{8BDFCDF6-AF82-4944-A7EC-78AF851513F6}" srcOrd="2" destOrd="0" presId="urn:microsoft.com/office/officeart/2005/8/layout/orgChart1"/>
    <dgm:cxn modelId="{6962C404-77DB-48D8-9805-C69C0D940701}" type="presParOf" srcId="{5D332519-C420-4A62-9C0A-33238B35958D}" destId="{263690E3-78EA-406F-B2C5-A5624BD93CA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1D233-D448-4ACE-9755-5A6A457D4C35}">
      <dsp:nvSpPr>
        <dsp:cNvPr id="0" name=""/>
        <dsp:cNvSpPr/>
      </dsp:nvSpPr>
      <dsp:spPr>
        <a:xfrm>
          <a:off x="8442048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46"/>
              </a:lnTo>
              <a:lnTo>
                <a:pt x="858792" y="149046"/>
              </a:lnTo>
              <a:lnTo>
                <a:pt x="858792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D23F-AACD-4576-A7F1-DFA4B0831240}">
      <dsp:nvSpPr>
        <dsp:cNvPr id="0" name=""/>
        <dsp:cNvSpPr/>
      </dsp:nvSpPr>
      <dsp:spPr>
        <a:xfrm>
          <a:off x="7583255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858792" y="0"/>
              </a:moveTo>
              <a:lnTo>
                <a:pt x="858792" y="149046"/>
              </a:lnTo>
              <a:lnTo>
                <a:pt x="0" y="149046"/>
              </a:lnTo>
              <a:lnTo>
                <a:pt x="0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3440C-4537-4D8E-8EDE-450652E858AB}">
      <dsp:nvSpPr>
        <dsp:cNvPr id="0" name=""/>
        <dsp:cNvSpPr/>
      </dsp:nvSpPr>
      <dsp:spPr>
        <a:xfrm>
          <a:off x="5006878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46"/>
              </a:lnTo>
              <a:lnTo>
                <a:pt x="858792" y="149046"/>
              </a:lnTo>
              <a:lnTo>
                <a:pt x="858792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A533-28C8-4A25-8BF7-9A90A17AE268}">
      <dsp:nvSpPr>
        <dsp:cNvPr id="0" name=""/>
        <dsp:cNvSpPr/>
      </dsp:nvSpPr>
      <dsp:spPr>
        <a:xfrm>
          <a:off x="4148086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858792" y="0"/>
              </a:moveTo>
              <a:lnTo>
                <a:pt x="858792" y="149046"/>
              </a:lnTo>
              <a:lnTo>
                <a:pt x="0" y="149046"/>
              </a:lnTo>
              <a:lnTo>
                <a:pt x="0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1571708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046"/>
              </a:lnTo>
              <a:lnTo>
                <a:pt x="858792" y="149046"/>
              </a:lnTo>
              <a:lnTo>
                <a:pt x="858792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6388-6A4C-459B-97BD-C5074BC9F76E}">
      <dsp:nvSpPr>
        <dsp:cNvPr id="0" name=""/>
        <dsp:cNvSpPr/>
      </dsp:nvSpPr>
      <dsp:spPr>
        <a:xfrm>
          <a:off x="712916" y="2552176"/>
          <a:ext cx="858792" cy="298093"/>
        </a:xfrm>
        <a:custGeom>
          <a:avLst/>
          <a:gdLst/>
          <a:ahLst/>
          <a:cxnLst/>
          <a:rect l="0" t="0" r="0" b="0"/>
          <a:pathLst>
            <a:path>
              <a:moveTo>
                <a:pt x="858792" y="0"/>
              </a:moveTo>
              <a:lnTo>
                <a:pt x="858792" y="149046"/>
              </a:lnTo>
              <a:lnTo>
                <a:pt x="0" y="149046"/>
              </a:lnTo>
              <a:lnTo>
                <a:pt x="0" y="2980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861962" y="1842430"/>
          <a:ext cx="1419491" cy="70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관련 연구 </a:t>
          </a:r>
          <a:endParaRPr lang="en-US" altLang="ko-KR" sz="2000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조사</a:t>
          </a:r>
        </a:p>
      </dsp:txBody>
      <dsp:txXfrm>
        <a:off x="861962" y="1842430"/>
        <a:ext cx="1419491" cy="709745"/>
      </dsp:txXfrm>
    </dsp:sp>
    <dsp:sp modelId="{A750CE43-D937-43C9-8C03-4732CF6C604F}">
      <dsp:nvSpPr>
        <dsp:cNvPr id="0" name=""/>
        <dsp:cNvSpPr/>
      </dsp:nvSpPr>
      <dsp:spPr>
        <a:xfrm>
          <a:off x="3170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데이터 추출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방법</a:t>
          </a:r>
          <a:endParaRPr lang="ko-KR" altLang="en-US" sz="2000" kern="1200" dirty="0"/>
        </a:p>
      </dsp:txBody>
      <dsp:txXfrm>
        <a:off x="3170" y="2850269"/>
        <a:ext cx="1419491" cy="709745"/>
      </dsp:txXfrm>
    </dsp:sp>
    <dsp:sp modelId="{AC5745F3-C185-4B2D-AD48-A6CB6285D3E7}">
      <dsp:nvSpPr>
        <dsp:cNvPr id="0" name=""/>
        <dsp:cNvSpPr/>
      </dsp:nvSpPr>
      <dsp:spPr>
        <a:xfrm>
          <a:off x="1720755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데이터 구조 분석</a:t>
          </a:r>
          <a:endParaRPr lang="ko-KR" altLang="en-US" sz="2000" kern="1200" dirty="0"/>
        </a:p>
      </dsp:txBody>
      <dsp:txXfrm>
        <a:off x="1720755" y="2850269"/>
        <a:ext cx="1419491" cy="709745"/>
      </dsp:txXfrm>
    </dsp:sp>
    <dsp:sp modelId="{20E1E989-1DBF-4CEF-AD04-BB29D1290E49}">
      <dsp:nvSpPr>
        <dsp:cNvPr id="0" name=""/>
        <dsp:cNvSpPr/>
      </dsp:nvSpPr>
      <dsp:spPr>
        <a:xfrm>
          <a:off x="4297132" y="1842430"/>
          <a:ext cx="1419491" cy="70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/>
            <a:t>펌웨어 분석</a:t>
          </a:r>
        </a:p>
      </dsp:txBody>
      <dsp:txXfrm>
        <a:off x="4297132" y="1842430"/>
        <a:ext cx="1419491" cy="709745"/>
      </dsp:txXfrm>
    </dsp:sp>
    <dsp:sp modelId="{CCD6655A-5A9A-417A-BF69-278B51F01EFE}">
      <dsp:nvSpPr>
        <dsp:cNvPr id="0" name=""/>
        <dsp:cNvSpPr/>
      </dsp:nvSpPr>
      <dsp:spPr>
        <a:xfrm>
          <a:off x="3438340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데이터 저장 </a:t>
          </a:r>
          <a:endParaRPr lang="en-US" altLang="ko-KR" sz="2000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위치</a:t>
          </a:r>
        </a:p>
      </dsp:txBody>
      <dsp:txXfrm>
        <a:off x="3438340" y="2850269"/>
        <a:ext cx="1419491" cy="709745"/>
      </dsp:txXfrm>
    </dsp:sp>
    <dsp:sp modelId="{0FD714E2-46A4-436F-9659-F5FFB01002A2}">
      <dsp:nvSpPr>
        <dsp:cNvPr id="0" name=""/>
        <dsp:cNvSpPr/>
      </dsp:nvSpPr>
      <dsp:spPr>
        <a:xfrm>
          <a:off x="5155925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데이터 저장 </a:t>
          </a:r>
          <a:endParaRPr lang="en-US" altLang="ko-KR" sz="2000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방식</a:t>
          </a:r>
        </a:p>
      </dsp:txBody>
      <dsp:txXfrm>
        <a:off x="5155925" y="2850269"/>
        <a:ext cx="1419491" cy="709745"/>
      </dsp:txXfrm>
    </dsp:sp>
    <dsp:sp modelId="{C4E07A29-2A2E-4BC9-ACBA-892831738FE8}">
      <dsp:nvSpPr>
        <dsp:cNvPr id="0" name=""/>
        <dsp:cNvSpPr/>
      </dsp:nvSpPr>
      <dsp:spPr>
        <a:xfrm>
          <a:off x="7732302" y="1842430"/>
          <a:ext cx="1419491" cy="709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데이터 분석</a:t>
          </a:r>
          <a:endParaRPr lang="ko-KR" altLang="en-US" sz="2000" kern="1200" dirty="0"/>
        </a:p>
      </dsp:txBody>
      <dsp:txXfrm>
        <a:off x="7732302" y="1842430"/>
        <a:ext cx="1419491" cy="709745"/>
      </dsp:txXfrm>
    </dsp:sp>
    <dsp:sp modelId="{4F652DAB-B5D6-438C-A6F2-5E051570E803}">
      <dsp:nvSpPr>
        <dsp:cNvPr id="0" name=""/>
        <dsp:cNvSpPr/>
      </dsp:nvSpPr>
      <dsp:spPr>
        <a:xfrm>
          <a:off x="6873509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위변조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가능성 분석</a:t>
          </a:r>
          <a:endParaRPr lang="ko-KR" altLang="en-US" sz="2000" kern="1200" dirty="0"/>
        </a:p>
      </dsp:txBody>
      <dsp:txXfrm>
        <a:off x="6873509" y="2850269"/>
        <a:ext cx="1419491" cy="709745"/>
      </dsp:txXfrm>
    </dsp:sp>
    <dsp:sp modelId="{EA8BA3F6-181F-41C6-8B7A-9773E7897D1C}">
      <dsp:nvSpPr>
        <dsp:cNvPr id="0" name=""/>
        <dsp:cNvSpPr/>
      </dsp:nvSpPr>
      <dsp:spPr>
        <a:xfrm>
          <a:off x="8591094" y="2850269"/>
          <a:ext cx="1419491" cy="709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보안 향상 </a:t>
          </a:r>
          <a:endParaRPr lang="en-US" altLang="ko-KR" sz="2000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방안</a:t>
          </a:r>
        </a:p>
      </dsp:txBody>
      <dsp:txXfrm>
        <a:off x="8591094" y="2850269"/>
        <a:ext cx="1419491" cy="70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2022-04-12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2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025" y="2311984"/>
            <a:ext cx="6266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 </a:t>
            </a:r>
            <a:r>
              <a:rPr lang="en-US" altLang="ko-KR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PX4 </a:t>
            </a:r>
            <a:r>
              <a:rPr lang="ko-KR" altLang="en-US" sz="4000" spc="-300" dirty="0" err="1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오토파일럿</a:t>
            </a:r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오픈소스</a:t>
            </a:r>
            <a:endParaRPr lang="en-US" altLang="ko-KR" sz="4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</a:t>
            </a:r>
            <a:r>
              <a:rPr lang="ko-KR" altLang="en-US" sz="4000" spc="-300" dirty="0" err="1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위변조</a:t>
            </a:r>
            <a:r>
              <a:rPr lang="ko-KR" altLang="en-US" sz="4000" spc="-300" dirty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가능성 분석 및 방지 방안 고안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93911" y="2424548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9" b="100000" l="5085" r="98983">
                        <a14:foregroundMark x1="37966" y1="17368" x2="37966" y2="17368"/>
                        <a14:foregroundMark x1="38305" y1="17368" x2="50508" y2="10000"/>
                        <a14:foregroundMark x1="46102" y1="6316" x2="46102" y2="6316"/>
                        <a14:foregroundMark x1="51186" y1="2105" x2="51186" y2="2105"/>
                        <a14:foregroundMark x1="10847" y1="63684" x2="7797" y2="68421"/>
                        <a14:foregroundMark x1="9153" y1="60526" x2="9153" y2="60526"/>
                        <a14:foregroundMark x1="9831" y1="62105" x2="13220" y2="66842"/>
                        <a14:foregroundMark x1="42373" y1="91053" x2="42373" y2="91053"/>
                        <a14:foregroundMark x1="47797" y1="88421" x2="52203" y2="85789"/>
                        <a14:foregroundMark x1="53898" y1="85263" x2="53898" y2="85263"/>
                        <a14:foregroundMark x1="62373" y1="84211" x2="62373" y2="84211"/>
                        <a14:foregroundMark x1="66102" y1="81053" x2="71864" y2="76316"/>
                        <a14:foregroundMark x1="70847" y1="74211" x2="81356" y2="68421"/>
                        <a14:foregroundMark x1="81356" y1="70000" x2="75593" y2="77368"/>
                        <a14:foregroundMark x1="78644" y1="81579" x2="80339" y2="81053"/>
                        <a14:foregroundMark x1="83390" y1="78947" x2="79661" y2="79474"/>
                        <a14:foregroundMark x1="81695" y1="77895" x2="80339" y2="77895"/>
                        <a14:foregroundMark x1="85763" y1="67895" x2="91864" y2="61579"/>
                        <a14:foregroundMark x1="90847" y1="34737" x2="85763" y2="50000"/>
                        <a14:foregroundMark x1="90169" y1="30526" x2="90169" y2="30526"/>
                        <a14:foregroundMark x1="91525" y1="34737" x2="91525" y2="34737"/>
                        <a14:foregroundMark x1="91525" y1="37895" x2="91525" y2="40000"/>
                        <a14:foregroundMark x1="91864" y1="40000" x2="92542" y2="40000"/>
                        <a14:foregroundMark x1="92542" y1="40000" x2="92542" y2="40000"/>
                        <a14:foregroundMark x1="24068" y1="41579" x2="24068" y2="41579"/>
                        <a14:foregroundMark x1="25763" y1="44211" x2="20678" y2="49474"/>
                        <a14:foregroundMark x1="22373" y1="45789" x2="35932" y2="38947"/>
                        <a14:foregroundMark x1="9153" y1="55263" x2="9492" y2="65263"/>
                        <a14:foregroundMark x1="9153" y1="55263" x2="7797" y2="65263"/>
                        <a14:foregroundMark x1="76949" y1="23684" x2="81356" y2="2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7552" y="341332"/>
            <a:ext cx="2638849" cy="1699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3691" y="1427768"/>
            <a:ext cx="626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2022-1 </a:t>
            </a:r>
            <a:r>
              <a:rPr lang="ko-KR" altLang="en-US" sz="2800" b="1" spc="-300" dirty="0" err="1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캡스톤</a:t>
            </a:r>
            <a:r>
              <a:rPr lang="ko-KR" altLang="en-US" sz="2800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 디자인 </a:t>
            </a:r>
            <a:r>
              <a:rPr lang="en-US" altLang="ko-KR" sz="2800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1</a:t>
            </a:r>
            <a:endParaRPr lang="ko-KR" altLang="en-US" sz="28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4277" y="6351687"/>
            <a:ext cx="29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손지언</a:t>
            </a:r>
            <a:r>
              <a:rPr lang="ko-KR" altLang="en-US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r>
              <a:rPr lang="en-US" altLang="ko-KR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,   </a:t>
            </a:r>
            <a:r>
              <a:rPr lang="ko-KR" altLang="en-US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유영빈    </a:t>
            </a:r>
            <a:r>
              <a:rPr lang="en-US" altLang="ko-KR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|      Team </a:t>
            </a:r>
            <a:r>
              <a:rPr lang="ko-KR" altLang="en-US" b="1" spc="-300" dirty="0" err="1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졍빈이</a:t>
            </a:r>
            <a:r>
              <a:rPr lang="en-US" altLang="ko-KR" b="1" spc="-300" dirty="0" smtClean="0">
                <a:solidFill>
                  <a:schemeClr val="tx1">
                    <a:lumMod val="75000"/>
                    <a:alpha val="70000"/>
                  </a:schemeClr>
                </a:solidFill>
              </a:rPr>
              <a:t>  </a:t>
            </a:r>
            <a:endParaRPr lang="ko-KR" altLang="en-US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677336" cy="660429"/>
            <a:chOff x="1188881" y="351819"/>
            <a:chExt cx="267733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진행 현황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6773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오픈소스 코드 분석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BFE995-C60C-4A5D-B8E4-FDDD8B270BF2}"/>
              </a:ext>
            </a:extLst>
          </p:cNvPr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43B972-2573-401D-9D55-B5F61DB47A8E}"/>
                </a:ext>
              </a:extLst>
            </p:cNvPr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C7752E6-B23B-44F0-8700-B6F9D9288C4E}"/>
                </a:ext>
              </a:extLst>
            </p:cNvPr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B806A27-69EE-4B9E-82BF-1CD8C130D929}"/>
                </a:ext>
              </a:extLst>
            </p:cNvPr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B13E496-BA96-4E8C-8680-3BF942D51BE0}"/>
              </a:ext>
            </a:extLst>
          </p:cNvPr>
          <p:cNvGrpSpPr/>
          <p:nvPr/>
        </p:nvGrpSpPr>
        <p:grpSpPr>
          <a:xfrm>
            <a:off x="8910152" y="3021942"/>
            <a:ext cx="2362993" cy="724202"/>
            <a:chOff x="102324" y="3738357"/>
            <a:chExt cx="2362993" cy="7242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5D4A0-09B9-4B56-9A4A-627F1BBEFD9F}"/>
                </a:ext>
              </a:extLst>
            </p:cNvPr>
            <p:cNvSpPr txBox="1"/>
            <p:nvPr/>
          </p:nvSpPr>
          <p:spPr>
            <a:xfrm>
              <a:off x="102324" y="3738357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2"/>
                  </a:solidFill>
                </a:rPr>
                <a:t>센서 데이터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90500D-CC15-40B2-97A0-877B35A764DA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900">
                  <a:solidFill>
                    <a:schemeClr val="tx2"/>
                  </a:solidFill>
                </a:rPr>
                <a:t>속도 센서</a:t>
              </a:r>
              <a:r>
                <a:rPr lang="en-US" altLang="ko-KR" sz="900">
                  <a:solidFill>
                    <a:schemeClr val="tx2"/>
                  </a:solidFill>
                </a:rPr>
                <a:t>, </a:t>
              </a:r>
              <a:r>
                <a:rPr lang="ko-KR" altLang="en-US" sz="900">
                  <a:solidFill>
                    <a:schemeClr val="tx2"/>
                  </a:solidFill>
                </a:rPr>
                <a:t>자이로 센서 등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C252BF-3749-45A1-AEC2-0D3F248B1714}"/>
              </a:ext>
            </a:extLst>
          </p:cNvPr>
          <p:cNvGrpSpPr/>
          <p:nvPr/>
        </p:nvGrpSpPr>
        <p:grpSpPr>
          <a:xfrm>
            <a:off x="749440" y="2401279"/>
            <a:ext cx="1956821" cy="587994"/>
            <a:chOff x="93908" y="3859177"/>
            <a:chExt cx="1956821" cy="58799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3E1965-D2ED-470A-AB8B-ADFFA2F161BE}"/>
                </a:ext>
              </a:extLst>
            </p:cNvPr>
            <p:cNvSpPr txBox="1"/>
            <p:nvPr/>
          </p:nvSpPr>
          <p:spPr>
            <a:xfrm>
              <a:off x="93908" y="3859177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tx2"/>
                  </a:solidFill>
                </a:rPr>
                <a:t>비행 데이터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9ED9-7BF7-4E9B-BAC8-145F3957B7FE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>
                  <a:solidFill>
                    <a:schemeClr val="tx2"/>
                  </a:solidFill>
                </a:rPr>
                <a:t>고도</a:t>
              </a:r>
              <a:r>
                <a:rPr lang="en-US" altLang="ko-KR" sz="800">
                  <a:solidFill>
                    <a:schemeClr val="tx2"/>
                  </a:solidFill>
                </a:rPr>
                <a:t>, </a:t>
              </a:r>
              <a:r>
                <a:rPr lang="ko-KR" altLang="en-US" sz="800">
                  <a:solidFill>
                    <a:schemeClr val="tx2"/>
                  </a:solidFill>
                </a:rPr>
                <a:t>기체 상태</a:t>
              </a:r>
              <a:r>
                <a:rPr lang="en-US" altLang="ko-KR" sz="800">
                  <a:solidFill>
                    <a:schemeClr val="tx2"/>
                  </a:solidFill>
                </a:rPr>
                <a:t> </a:t>
              </a:r>
              <a:r>
                <a:rPr lang="ko-KR" altLang="en-US" sz="800">
                  <a:solidFill>
                    <a:schemeClr val="tx2"/>
                  </a:solidFill>
                </a:rPr>
                <a:t>등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F51960-0D9A-4635-9F93-356AFE8E73CD}"/>
              </a:ext>
            </a:extLst>
          </p:cNvPr>
          <p:cNvGrpSpPr/>
          <p:nvPr/>
        </p:nvGrpSpPr>
        <p:grpSpPr>
          <a:xfrm>
            <a:off x="1801611" y="4805050"/>
            <a:ext cx="1956821" cy="587994"/>
            <a:chOff x="93908" y="3859177"/>
            <a:chExt cx="1956821" cy="5879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CFDF51-9B82-4E09-9D33-D403A705A9A4}"/>
                </a:ext>
              </a:extLst>
            </p:cNvPr>
            <p:cNvSpPr txBox="1"/>
            <p:nvPr/>
          </p:nvSpPr>
          <p:spPr>
            <a:xfrm>
              <a:off x="93908" y="3859177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tx2"/>
                  </a:solidFill>
                </a:rPr>
                <a:t>설정 데이터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5DAAF6-0E5D-4CDD-A346-04F0176C0542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>
                  <a:solidFill>
                    <a:schemeClr val="tx2"/>
                  </a:solidFill>
                </a:rPr>
                <a:t>시리얼 포트 설정</a:t>
              </a:r>
              <a:r>
                <a:rPr lang="en-US" altLang="ko-KR" sz="800">
                  <a:solidFill>
                    <a:schemeClr val="tx2"/>
                  </a:solidFill>
                </a:rPr>
                <a:t>, </a:t>
              </a:r>
              <a:r>
                <a:rPr lang="ko-KR" altLang="en-US" sz="800">
                  <a:solidFill>
                    <a:schemeClr val="tx2"/>
                  </a:solidFill>
                </a:rPr>
                <a:t>기능 활성화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E4686F0-C889-4774-AF86-6030FE06DEE6}"/>
              </a:ext>
            </a:extLst>
          </p:cNvPr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D0FECE-21CE-428A-AC69-DCBB0706B10C}"/>
              </a:ext>
            </a:extLst>
          </p:cNvPr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86622B-212B-4393-A376-4533E7C8AA12}"/>
              </a:ext>
            </a:extLst>
          </p:cNvPr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4BA29E-E51C-4D5C-A81B-DDE8F6CC151C}"/>
              </a:ext>
            </a:extLst>
          </p:cNvPr>
          <p:cNvSpPr txBox="1"/>
          <p:nvPr/>
        </p:nvSpPr>
        <p:spPr>
          <a:xfrm>
            <a:off x="5591914" y="324222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Logger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DAA0CA-6913-4C94-AE68-A5066875101D}"/>
              </a:ext>
            </a:extLst>
          </p:cNvPr>
          <p:cNvSpPr txBox="1"/>
          <p:nvPr/>
        </p:nvSpPr>
        <p:spPr>
          <a:xfrm>
            <a:off x="5506736" y="476406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3">
                    <a:lumMod val="25000"/>
                  </a:schemeClr>
                </a:solidFill>
              </a:rPr>
              <a:t>mtd_params</a:t>
            </a:r>
            <a:endParaRPr lang="ko-KR" altLang="en-US" sz="140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50BDCC-3337-4D0E-8EAB-ED0BBD63C91A}"/>
              </a:ext>
            </a:extLst>
          </p:cNvPr>
          <p:cNvSpPr txBox="1"/>
          <p:nvPr/>
        </p:nvSpPr>
        <p:spPr>
          <a:xfrm>
            <a:off x="3938999" y="1124112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포렌식할 데이터들의 저장 위치 탐색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401673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8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509553" y="281874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3817958" y="369815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51758" y="371720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1351" y="5156706"/>
            <a:ext cx="116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solidFill>
                  <a:schemeClr val="tx2"/>
                </a:solidFill>
              </a:rPr>
              <a:t>binary, ulog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6366" y="5167660"/>
            <a:ext cx="605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solidFill>
                  <a:schemeClr val="tx2"/>
                </a:solidFill>
              </a:rPr>
              <a:t>ulog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2738" y="5165295"/>
            <a:ext cx="56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solidFill>
                  <a:schemeClr val="tx2"/>
                </a:solidFill>
              </a:rPr>
              <a:t>ulog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8842" y="3240149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설정 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데이터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5B8BC-A8D7-4650-BB21-A5406926E418}"/>
              </a:ext>
            </a:extLst>
          </p:cNvPr>
          <p:cNvSpPr/>
          <p:nvPr/>
        </p:nvSpPr>
        <p:spPr>
          <a:xfrm>
            <a:off x="4360245" y="143020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포렌식할 데이터들의 구조 탐색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31F17-174C-40EA-96D4-152868B21849}"/>
              </a:ext>
            </a:extLst>
          </p:cNvPr>
          <p:cNvSpPr txBox="1"/>
          <p:nvPr/>
        </p:nvSpPr>
        <p:spPr>
          <a:xfrm>
            <a:off x="5427438" y="3182999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비행 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데이터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84D6-BDA0-4FFE-A1C7-1CED94E83CD2}"/>
              </a:ext>
            </a:extLst>
          </p:cNvPr>
          <p:cNvSpPr txBox="1"/>
          <p:nvPr/>
        </p:nvSpPr>
        <p:spPr>
          <a:xfrm>
            <a:off x="9156442" y="3221099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센서 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데이터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50102-F10B-4A29-942C-9AA9020928CF}"/>
              </a:ext>
            </a:extLst>
          </p:cNvPr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E90D2-79E8-4680-B368-0BBDF0B6C877}"/>
              </a:ext>
            </a:extLst>
          </p:cNvPr>
          <p:cNvSpPr txBox="1"/>
          <p:nvPr/>
        </p:nvSpPr>
        <p:spPr>
          <a:xfrm>
            <a:off x="1188881" y="581361"/>
            <a:ext cx="2677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오픈소스 코드 분석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763" y="2238326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향후 계획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21801" y="3000960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데이터 구조에 따른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포렌식 방안 고안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2269" y="4348348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2"/>
                </a:solidFill>
              </a:rPr>
              <a:t>위변조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가능성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분석 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6474" y="3068502"/>
            <a:ext cx="1864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포렌식 툴 고안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0914" y="2849627"/>
            <a:ext cx="1864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추가 데이터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저장 위치 탐색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4050" y="4166966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로그 분석</a:t>
            </a:r>
            <a:endParaRPr lang="en-US" altLang="ko-KR" sz="2000" b="1">
              <a:solidFill>
                <a:schemeClr val="tx2"/>
              </a:solidFill>
            </a:endParaRPr>
          </a:p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방안 탐색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003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/>
                <a:t>향후 계획</a:t>
              </a:r>
              <a:endParaRPr lang="ko-KR" altLang="en-US" sz="22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386340" y="2641600"/>
            <a:ext cx="2614127" cy="1283546"/>
            <a:chOff x="8162925" y="2495550"/>
            <a:chExt cx="3376733" cy="1866900"/>
          </a:xfrm>
        </p:grpSpPr>
        <p:sp>
          <p:nvSpPr>
            <p:cNvPr id="9" name="이등변 삼각형 8"/>
            <p:cNvSpPr/>
            <p:nvPr/>
          </p:nvSpPr>
          <p:spPr>
            <a:xfrm>
              <a:off x="9374054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69480" y="2621653"/>
            <a:ext cx="2990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 dirty="0" smtClean="0">
                <a:solidFill>
                  <a:schemeClr val="tx1">
                    <a:lumMod val="75000"/>
                    <a:alpha val="7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ko-KR" altLang="en-US" sz="8000" spc="-300" dirty="0">
              <a:solidFill>
                <a:schemeClr val="tx1">
                  <a:lumMod val="75000"/>
                  <a:alpha val="7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6379902"/>
            <a:ext cx="247765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121" y="205767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1798" y="2748008"/>
            <a:ext cx="8989615" cy="1421490"/>
            <a:chOff x="212651" y="3206557"/>
            <a:chExt cx="6483236" cy="1421490"/>
          </a:xfrm>
        </p:grpSpPr>
        <p:sp>
          <p:nvSpPr>
            <p:cNvPr id="9" name="TextBox 8"/>
            <p:cNvSpPr txBox="1"/>
            <p:nvPr/>
          </p:nvSpPr>
          <p:spPr>
            <a:xfrm>
              <a:off x="672703" y="3358123"/>
              <a:ext cx="354139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목적과 방향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4242" y="3671924"/>
              <a:ext cx="1443714" cy="854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168696" cy="523220"/>
              <a:chOff x="212651" y="3255887"/>
              <a:chExt cx="1168696" cy="5232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001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23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 smtClean="0">
                    <a:solidFill>
                      <a:schemeClr val="bg1"/>
                    </a:solidFill>
                  </a:rPr>
                  <a:t>주제</a:t>
                </a:r>
                <a:endParaRPr lang="ko-KR" altLang="en-US" sz="2800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169505" cy="523220"/>
              <a:chOff x="2356877" y="3206557"/>
              <a:chExt cx="2169505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002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진행 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185356" cy="523220"/>
              <a:chOff x="4952427" y="3207822"/>
              <a:chExt cx="2185356" cy="52322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785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003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13620" y="3207822"/>
                <a:ext cx="1624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chemeClr val="bg1"/>
                    </a:solidFill>
                  </a:rPr>
                  <a:t>향후 계획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683861" y="3735495"/>
              <a:ext cx="19053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관련 논문 조사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오픈소스 코드 분석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03174" y="804570"/>
            <a:ext cx="185613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996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  <a:p>
            <a:r>
              <a:rPr lang="ko-KR" altLang="en-US" sz="7200" b="1" dirty="0" smtClean="0">
                <a:solidFill>
                  <a:schemeClr val="tx2"/>
                </a:solidFill>
              </a:rPr>
              <a:t>주제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smtClean="0"/>
                <a:t>주제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목적과 방향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4294" y="3179564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chemeClr val="tx2"/>
                </a:solidFill>
              </a:rPr>
              <a:t>드론</a:t>
            </a:r>
            <a:r>
              <a:rPr lang="ko-KR" altLang="en-US" sz="4000" b="1" dirty="0">
                <a:solidFill>
                  <a:schemeClr val="tx2"/>
                </a:solidFill>
              </a:rPr>
              <a:t> </a:t>
            </a:r>
            <a:r>
              <a:rPr lang="ko-KR" altLang="en-US" sz="4000" b="1" dirty="0" err="1">
                <a:solidFill>
                  <a:schemeClr val="tx2"/>
                </a:solidFill>
              </a:rPr>
              <a:t>포렌식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4762" y="4302736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</a:rPr>
              <a:t>위 변조 </a:t>
            </a:r>
            <a:r>
              <a:rPr lang="ko-KR" altLang="en-US" sz="4000" b="1" dirty="0">
                <a:solidFill>
                  <a:schemeClr val="tx2"/>
                </a:solidFill>
              </a:rPr>
              <a:t>가능성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2554" y="2056392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2"/>
                </a:solidFill>
              </a:rPr>
              <a:t>PX4 </a:t>
            </a:r>
            <a:r>
              <a:rPr lang="ko-KR" altLang="en-US" sz="4000" b="1" dirty="0">
                <a:solidFill>
                  <a:schemeClr val="tx2"/>
                </a:solidFill>
              </a:rPr>
              <a:t>오토 파일럿 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주제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목적과 방향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153052"/>
            <a:ext cx="2367559" cy="704948"/>
          </a:xfrm>
          <a:prstGeom prst="rect">
            <a:avLst/>
          </a:prstGeom>
        </p:spPr>
      </p:pic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5CD4065B-DB09-4D19-8B81-08ABD8CA3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562588"/>
              </p:ext>
            </p:extLst>
          </p:nvPr>
        </p:nvGraphicFramePr>
        <p:xfrm>
          <a:off x="749440" y="897092"/>
          <a:ext cx="10013757" cy="54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4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406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</a:p>
          <a:p>
            <a:r>
              <a:rPr lang="ko-KR" altLang="en-US" sz="7200" b="1" dirty="0">
                <a:solidFill>
                  <a:schemeClr val="tx2"/>
                </a:solidFill>
              </a:rPr>
              <a:t>진행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795102" y="1426849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97068" y="2160203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81413" y="3536046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62923" y="3536046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693137" y="2262666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113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관련 논문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조사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5101869" y="1826907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포렌식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도구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2083" y="2784080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위치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9378" y="4604091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</a:rPr>
              <a:t>가공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6733" y="4604091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분석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0422" y="2784081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추출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3053" y="3138005"/>
            <a:ext cx="944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sz="24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</a:t>
            </a:r>
            <a:endParaRPr lang="ko-KR" altLang="en-US" sz="24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1130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관련 논문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조사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58" y="6379902"/>
            <a:ext cx="5925377" cy="4667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42646" y="1471677"/>
            <a:ext cx="6604000" cy="941809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포렌식</a:t>
            </a:r>
            <a:r>
              <a:rPr lang="ko-KR" altLang="en-US" dirty="0" smtClean="0"/>
              <a:t> 및 데이터 분석 관련 논문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 수집 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2646" y="2730036"/>
            <a:ext cx="6604000" cy="941809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약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드론을</a:t>
            </a:r>
            <a:r>
              <a:rPr lang="ko-KR" altLang="en-US" dirty="0" smtClean="0"/>
              <a:t> 대상으로 진행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3244" y="46871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데이터 추출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위치 및 방법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86257" y="46871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추출 데이터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82673" y="46871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728475" y="4636347"/>
            <a:ext cx="1876213" cy="96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데이터 가공 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 rot="5400000">
            <a:off x="3347211" y="2143633"/>
            <a:ext cx="1015302" cy="4063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5400000">
            <a:off x="4825885" y="3619353"/>
            <a:ext cx="1015302" cy="1120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H="1">
            <a:off x="6375974" y="3166318"/>
            <a:ext cx="1015302" cy="1976134"/>
          </a:xfrm>
          <a:prstGeom prst="bentConnector3">
            <a:avLst>
              <a:gd name="adj1" fmla="val 53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H="1">
            <a:off x="7818243" y="1743706"/>
            <a:ext cx="964502" cy="4821936"/>
          </a:xfrm>
          <a:prstGeom prst="bentConnector3">
            <a:avLst>
              <a:gd name="adj1" fmla="val 52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2901" y="6043910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smtClean="0">
                <a:solidFill>
                  <a:schemeClr val="tx2"/>
                </a:solidFill>
              </a:rPr>
              <a:t>-&gt; </a:t>
            </a:r>
            <a:r>
              <a:rPr lang="en-US" altLang="ko-KR" sz="2400" b="1" i="1" dirty="0" smtClean="0">
                <a:solidFill>
                  <a:schemeClr val="tx2"/>
                </a:solidFill>
              </a:rPr>
              <a:t>PX4 </a:t>
            </a:r>
            <a:r>
              <a:rPr lang="ko-KR" altLang="en-US" sz="2400" b="1" i="1" dirty="0" err="1" smtClean="0">
                <a:solidFill>
                  <a:schemeClr val="tx2"/>
                </a:solidFill>
              </a:rPr>
              <a:t>드론에</a:t>
            </a:r>
            <a:r>
              <a:rPr lang="ko-KR" altLang="en-US" sz="2400" b="1" i="1" dirty="0" smtClean="0">
                <a:solidFill>
                  <a:schemeClr val="tx2"/>
                </a:solidFill>
              </a:rPr>
              <a:t> 적용</a:t>
            </a:r>
            <a:endParaRPr lang="ko-KR" altLang="en-US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2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118702" y="1441363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20668" y="2174717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05013" y="3550560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86523" y="3550560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16737" y="2277180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3090" y="3550560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데이터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분석 및 수집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2598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오픈소스 코드 분석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3928820" y="18414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비행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43293" y="30257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에러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6979" y="49678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통신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69901" y="49549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센서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4198" y="31585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881" y="351819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002 </a:t>
            </a:r>
            <a:r>
              <a:rPr lang="ko-KR" altLang="en-US" sz="1200" dirty="0"/>
              <a:t>진행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87159"/>
            <a:ext cx="5925377" cy="46679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87159"/>
            <a:ext cx="5925377" cy="46679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87159"/>
            <a:ext cx="5925377" cy="4667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87159"/>
            <a:ext cx="5925377" cy="46679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87159"/>
            <a:ext cx="5925377" cy="46679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58" y="6387159"/>
            <a:ext cx="592537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9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368</Words>
  <Application>Microsoft Office PowerPoint</Application>
  <PresentationFormat>와이드스크린</PresentationFormat>
  <Paragraphs>134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CJK KR Thin</vt:lpstr>
      <vt:lpstr>나눔스퀘어라운드 Regular</vt:lpstr>
      <vt:lpstr>맑은 고딕</vt:lpstr>
      <vt:lpstr>휴먼둥근헤드라인</vt:lpstr>
      <vt:lpstr>휴먼모음T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youngbin</cp:lastModifiedBy>
  <cp:revision>169</cp:revision>
  <dcterms:created xsi:type="dcterms:W3CDTF">2015-01-21T11:35:38Z</dcterms:created>
  <dcterms:modified xsi:type="dcterms:W3CDTF">2022-04-13T05:51:12Z</dcterms:modified>
</cp:coreProperties>
</file>