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8" r:id="rId3"/>
    <p:sldId id="269" r:id="rId4"/>
    <p:sldId id="270" r:id="rId5"/>
    <p:sldId id="273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38"/>
    <a:srgbClr val="AAD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9387E9-2644-CC46-95A5-BC11CA2484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CFACE38-4151-689D-EA98-7E553C0463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453410" y="2667867"/>
            <a:ext cx="5751291" cy="4195460"/>
          </a:xfrm>
          <a:custGeom>
            <a:avLst/>
            <a:gdLst>
              <a:gd name="connsiteX0" fmla="*/ 5751291 w 5751291"/>
              <a:gd name="connsiteY0" fmla="*/ 0 h 4195460"/>
              <a:gd name="connsiteX1" fmla="*/ 5751291 w 5751291"/>
              <a:gd name="connsiteY1" fmla="*/ 1601371 h 4195460"/>
              <a:gd name="connsiteX2" fmla="*/ 5673056 w 5751291"/>
              <a:gd name="connsiteY2" fmla="*/ 1614871 h 4195460"/>
              <a:gd name="connsiteX3" fmla="*/ 3796935 w 5751291"/>
              <a:gd name="connsiteY3" fmla="*/ 2335021 h 4195460"/>
              <a:gd name="connsiteX4" fmla="*/ 1988603 w 5751291"/>
              <a:gd name="connsiteY4" fmla="*/ 3951246 h 4195460"/>
              <a:gd name="connsiteX5" fmla="*/ 1818561 w 5751291"/>
              <a:gd name="connsiteY5" fmla="*/ 4195460 h 4195460"/>
              <a:gd name="connsiteX6" fmla="*/ 0 w 5751291"/>
              <a:gd name="connsiteY6" fmla="*/ 4195460 h 4195460"/>
              <a:gd name="connsiteX7" fmla="*/ 171289 w 5751291"/>
              <a:gd name="connsiteY7" fmla="*/ 3862414 h 4195460"/>
              <a:gd name="connsiteX8" fmla="*/ 2986819 w 5751291"/>
              <a:gd name="connsiteY8" fmla="*/ 981650 h 4195460"/>
              <a:gd name="connsiteX9" fmla="*/ 5595664 w 5751291"/>
              <a:gd name="connsiteY9" fmla="*/ 24376 h 419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51291" h="4195460">
                <a:moveTo>
                  <a:pt x="5751291" y="0"/>
                </a:moveTo>
                <a:lnTo>
                  <a:pt x="5751291" y="1601371"/>
                </a:lnTo>
                <a:lnTo>
                  <a:pt x="5673056" y="1614871"/>
                </a:lnTo>
                <a:cubicBezTo>
                  <a:pt x="5021374" y="1749054"/>
                  <a:pt x="4387008" y="1989199"/>
                  <a:pt x="3796935" y="2335021"/>
                </a:cubicBezTo>
                <a:cubicBezTo>
                  <a:pt x="3078858" y="2755863"/>
                  <a:pt x="2468258" y="3308612"/>
                  <a:pt x="1988603" y="3951246"/>
                </a:cubicBezTo>
                <a:lnTo>
                  <a:pt x="1818561" y="4195460"/>
                </a:lnTo>
                <a:lnTo>
                  <a:pt x="0" y="4195460"/>
                </a:lnTo>
                <a:lnTo>
                  <a:pt x="171289" y="3862414"/>
                </a:lnTo>
                <a:cubicBezTo>
                  <a:pt x="823405" y="2690956"/>
                  <a:pt x="1785140" y="1688981"/>
                  <a:pt x="2986819" y="981650"/>
                </a:cubicBezTo>
                <a:cubicBezTo>
                  <a:pt x="3803827" y="500745"/>
                  <a:pt x="4688567" y="181495"/>
                  <a:pt x="5595664" y="2437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A03509-21D0-551B-41EB-D4320B986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V="1">
            <a:off x="-12700" y="-9525"/>
            <a:ext cx="5767813" cy="3985553"/>
          </a:xfrm>
          <a:custGeom>
            <a:avLst/>
            <a:gdLst>
              <a:gd name="connsiteX0" fmla="*/ 2568902 w 5767813"/>
              <a:gd name="connsiteY0" fmla="*/ 3985553 h 3985553"/>
              <a:gd name="connsiteX1" fmla="*/ 5767813 w 5767813"/>
              <a:gd name="connsiteY1" fmla="*/ 3985553 h 3985553"/>
              <a:gd name="connsiteX2" fmla="*/ 5598757 w 5767813"/>
              <a:gd name="connsiteY2" fmla="*/ 3704611 h 3985553"/>
              <a:gd name="connsiteX3" fmla="*/ 27528 w 5767813"/>
              <a:gd name="connsiteY3" fmla="*/ 4039 h 3985553"/>
              <a:gd name="connsiteX4" fmla="*/ 0 w 5767813"/>
              <a:gd name="connsiteY4" fmla="*/ 0 h 3985553"/>
              <a:gd name="connsiteX5" fmla="*/ 0 w 5767813"/>
              <a:gd name="connsiteY5" fmla="*/ 2587680 h 3985553"/>
              <a:gd name="connsiteX6" fmla="*/ 138968 w 5767813"/>
              <a:gd name="connsiteY6" fmla="*/ 2620883 h 3985553"/>
              <a:gd name="connsiteX7" fmla="*/ 2482811 w 5767813"/>
              <a:gd name="connsiteY7" fmla="*/ 3903357 h 39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7813" h="3985553">
                <a:moveTo>
                  <a:pt x="2568902" y="3985553"/>
                </a:moveTo>
                <a:lnTo>
                  <a:pt x="5767813" y="3985553"/>
                </a:lnTo>
                <a:lnTo>
                  <a:pt x="5598757" y="3704611"/>
                </a:lnTo>
                <a:cubicBezTo>
                  <a:pt x="4363072" y="1752447"/>
                  <a:pt x="2343328" y="383739"/>
                  <a:pt x="27528" y="4039"/>
                </a:cubicBezTo>
                <a:lnTo>
                  <a:pt x="0" y="0"/>
                </a:lnTo>
                <a:lnTo>
                  <a:pt x="0" y="2587680"/>
                </a:lnTo>
                <a:lnTo>
                  <a:pt x="138968" y="2620883"/>
                </a:lnTo>
                <a:cubicBezTo>
                  <a:pt x="1018925" y="2854244"/>
                  <a:pt x="1820838" y="3298951"/>
                  <a:pt x="2482811" y="3903357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44E5EBC-EF72-5640-A559-CE1BE5BEC3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2483" y="5115211"/>
            <a:ext cx="2368344" cy="12025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1761852-A0E6-B44B-9D71-C2A56C7EB3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3389" y="833967"/>
            <a:ext cx="7253816" cy="2670387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4800" b="1">
                <a:solidFill>
                  <a:schemeClr val="bg2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0CC8599-C544-2542-AE2F-8DCFE562EF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3389" y="3652738"/>
            <a:ext cx="7253817" cy="77046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  <a:lvl2pPr marL="457223" indent="0">
              <a:buNone/>
              <a:defRPr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Subtitle Goes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026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437700-ECB7-1948-AC8E-A02972040C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Picture Placeholder 41">
            <a:extLst>
              <a:ext uri="{FF2B5EF4-FFF2-40B4-BE49-F238E27FC236}">
                <a16:creationId xmlns:a16="http://schemas.microsoft.com/office/drawing/2014/main" id="{9777B85A-5308-4D85-A198-61AF00A29700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H="1">
            <a:off x="6863244" y="1545285"/>
            <a:ext cx="5328756" cy="5339361"/>
          </a:xfrm>
          <a:custGeom>
            <a:avLst/>
            <a:gdLst>
              <a:gd name="connsiteX0" fmla="*/ 0 w 6160122"/>
              <a:gd name="connsiteY0" fmla="*/ 0 h 10371383"/>
              <a:gd name="connsiteX1" fmla="*/ 988450 w 6160122"/>
              <a:gd name="connsiteY1" fmla="*/ 28041 h 10371383"/>
              <a:gd name="connsiteX2" fmla="*/ 6160122 w 6160122"/>
              <a:gd name="connsiteY2" fmla="*/ 5199713 h 10371383"/>
              <a:gd name="connsiteX3" fmla="*/ 988450 w 6160122"/>
              <a:gd name="connsiteY3" fmla="*/ 10371383 h 10371383"/>
              <a:gd name="connsiteX4" fmla="*/ 0 w 6160122"/>
              <a:gd name="connsiteY4" fmla="*/ 10343342 h 10371383"/>
              <a:gd name="connsiteX0" fmla="*/ 0 w 6160122"/>
              <a:gd name="connsiteY0" fmla="*/ 0 h 10371383"/>
              <a:gd name="connsiteX1" fmla="*/ 988450 w 6160122"/>
              <a:gd name="connsiteY1" fmla="*/ 28041 h 10371383"/>
              <a:gd name="connsiteX2" fmla="*/ 6160122 w 6160122"/>
              <a:gd name="connsiteY2" fmla="*/ 5199713 h 10371383"/>
              <a:gd name="connsiteX3" fmla="*/ 988450 w 6160122"/>
              <a:gd name="connsiteY3" fmla="*/ 10371383 h 10371383"/>
              <a:gd name="connsiteX4" fmla="*/ 0 w 6160122"/>
              <a:gd name="connsiteY4" fmla="*/ 10343342 h 10371383"/>
              <a:gd name="connsiteX5" fmla="*/ 0 w 6160122"/>
              <a:gd name="connsiteY5" fmla="*/ 0 h 10371383"/>
              <a:gd name="connsiteX0" fmla="*/ 0 w 6160122"/>
              <a:gd name="connsiteY0" fmla="*/ 0 h 10457633"/>
              <a:gd name="connsiteX1" fmla="*/ 988450 w 6160122"/>
              <a:gd name="connsiteY1" fmla="*/ 28041 h 10457633"/>
              <a:gd name="connsiteX2" fmla="*/ 6160122 w 6160122"/>
              <a:gd name="connsiteY2" fmla="*/ 5199713 h 10457633"/>
              <a:gd name="connsiteX3" fmla="*/ 0 w 6160122"/>
              <a:gd name="connsiteY3" fmla="*/ 10343342 h 10457633"/>
              <a:gd name="connsiteX4" fmla="*/ 0 w 6160122"/>
              <a:gd name="connsiteY4" fmla="*/ 0 h 10457633"/>
              <a:gd name="connsiteX0" fmla="*/ 0 w 6160122"/>
              <a:gd name="connsiteY0" fmla="*/ 0 h 10457633"/>
              <a:gd name="connsiteX1" fmla="*/ 988450 w 6160122"/>
              <a:gd name="connsiteY1" fmla="*/ 28041 h 10457633"/>
              <a:gd name="connsiteX2" fmla="*/ 6160122 w 6160122"/>
              <a:gd name="connsiteY2" fmla="*/ 5199713 h 10457633"/>
              <a:gd name="connsiteX3" fmla="*/ 0 w 6160122"/>
              <a:gd name="connsiteY3" fmla="*/ 10343342 h 10457633"/>
              <a:gd name="connsiteX4" fmla="*/ 10160 w 6160122"/>
              <a:gd name="connsiteY4" fmla="*/ 5335551 h 10457633"/>
              <a:gd name="connsiteX5" fmla="*/ 0 w 6160122"/>
              <a:gd name="connsiteY5" fmla="*/ 0 h 10457633"/>
              <a:gd name="connsiteX0" fmla="*/ 0 w 6160122"/>
              <a:gd name="connsiteY0" fmla="*/ 0 h 10457633"/>
              <a:gd name="connsiteX1" fmla="*/ 988450 w 6160122"/>
              <a:gd name="connsiteY1" fmla="*/ 28041 h 10457633"/>
              <a:gd name="connsiteX2" fmla="*/ 6160122 w 6160122"/>
              <a:gd name="connsiteY2" fmla="*/ 5199713 h 10457633"/>
              <a:gd name="connsiteX3" fmla="*/ 0 w 6160122"/>
              <a:gd name="connsiteY3" fmla="*/ 10343342 h 10457633"/>
              <a:gd name="connsiteX4" fmla="*/ 10160 w 6160122"/>
              <a:gd name="connsiteY4" fmla="*/ 5406671 h 10457633"/>
              <a:gd name="connsiteX5" fmla="*/ 0 w 6160122"/>
              <a:gd name="connsiteY5" fmla="*/ 0 h 10457633"/>
              <a:gd name="connsiteX0" fmla="*/ 0 w 6160122"/>
              <a:gd name="connsiteY0" fmla="*/ 0 h 10457633"/>
              <a:gd name="connsiteX1" fmla="*/ 988450 w 6160122"/>
              <a:gd name="connsiteY1" fmla="*/ 28041 h 10457633"/>
              <a:gd name="connsiteX2" fmla="*/ 6160122 w 6160122"/>
              <a:gd name="connsiteY2" fmla="*/ 5199713 h 10457633"/>
              <a:gd name="connsiteX3" fmla="*/ 0 w 6160122"/>
              <a:gd name="connsiteY3" fmla="*/ 10343342 h 10457633"/>
              <a:gd name="connsiteX4" fmla="*/ 10160 w 6160122"/>
              <a:gd name="connsiteY4" fmla="*/ 5335551 h 10457633"/>
              <a:gd name="connsiteX5" fmla="*/ 0 w 6160122"/>
              <a:gd name="connsiteY5" fmla="*/ 0 h 10457633"/>
              <a:gd name="connsiteX0" fmla="*/ 977 w 6161099"/>
              <a:gd name="connsiteY0" fmla="*/ 0 h 10457633"/>
              <a:gd name="connsiteX1" fmla="*/ 989427 w 6161099"/>
              <a:gd name="connsiteY1" fmla="*/ 28041 h 10457633"/>
              <a:gd name="connsiteX2" fmla="*/ 6161099 w 6161099"/>
              <a:gd name="connsiteY2" fmla="*/ 5199713 h 10457633"/>
              <a:gd name="connsiteX3" fmla="*/ 977 w 6161099"/>
              <a:gd name="connsiteY3" fmla="*/ 10343342 h 10457633"/>
              <a:gd name="connsiteX4" fmla="*/ 977 w 6161099"/>
              <a:gd name="connsiteY4" fmla="*/ 5223791 h 10457633"/>
              <a:gd name="connsiteX5" fmla="*/ 977 w 6161099"/>
              <a:gd name="connsiteY5" fmla="*/ 0 h 10457633"/>
              <a:gd name="connsiteX0" fmla="*/ 977 w 6161099"/>
              <a:gd name="connsiteY0" fmla="*/ 0 h 5861597"/>
              <a:gd name="connsiteX1" fmla="*/ 989427 w 6161099"/>
              <a:gd name="connsiteY1" fmla="*/ 28041 h 5861597"/>
              <a:gd name="connsiteX2" fmla="*/ 6161099 w 6161099"/>
              <a:gd name="connsiteY2" fmla="*/ 5199713 h 5861597"/>
              <a:gd name="connsiteX3" fmla="*/ 977 w 6161099"/>
              <a:gd name="connsiteY3" fmla="*/ 5223791 h 5861597"/>
              <a:gd name="connsiteX4" fmla="*/ 977 w 6161099"/>
              <a:gd name="connsiteY4" fmla="*/ 0 h 5861597"/>
              <a:gd name="connsiteX0" fmla="*/ 977 w 6161146"/>
              <a:gd name="connsiteY0" fmla="*/ 0 h 5598957"/>
              <a:gd name="connsiteX1" fmla="*/ 989427 w 6161146"/>
              <a:gd name="connsiteY1" fmla="*/ 28041 h 5598957"/>
              <a:gd name="connsiteX2" fmla="*/ 6161099 w 6161146"/>
              <a:gd name="connsiteY2" fmla="*/ 5199713 h 5598957"/>
              <a:gd name="connsiteX3" fmla="*/ 977 w 6161146"/>
              <a:gd name="connsiteY3" fmla="*/ 5223791 h 5598957"/>
              <a:gd name="connsiteX4" fmla="*/ 977 w 6161146"/>
              <a:gd name="connsiteY4" fmla="*/ 0 h 5598957"/>
              <a:gd name="connsiteX0" fmla="*/ 977 w 6161138"/>
              <a:gd name="connsiteY0" fmla="*/ 0 h 5223791"/>
              <a:gd name="connsiteX1" fmla="*/ 989427 w 6161138"/>
              <a:gd name="connsiteY1" fmla="*/ 28041 h 5223791"/>
              <a:gd name="connsiteX2" fmla="*/ 6161099 w 6161138"/>
              <a:gd name="connsiteY2" fmla="*/ 5199713 h 5223791"/>
              <a:gd name="connsiteX3" fmla="*/ 977 w 6161138"/>
              <a:gd name="connsiteY3" fmla="*/ 5223791 h 5223791"/>
              <a:gd name="connsiteX4" fmla="*/ 977 w 6161138"/>
              <a:gd name="connsiteY4" fmla="*/ 0 h 5223791"/>
              <a:gd name="connsiteX0" fmla="*/ 977 w 6161138"/>
              <a:gd name="connsiteY0" fmla="*/ 10365 h 5234156"/>
              <a:gd name="connsiteX1" fmla="*/ 981746 w 6161138"/>
              <a:gd name="connsiteY1" fmla="*/ 0 h 5234156"/>
              <a:gd name="connsiteX2" fmla="*/ 6161099 w 6161138"/>
              <a:gd name="connsiteY2" fmla="*/ 5210078 h 5234156"/>
              <a:gd name="connsiteX3" fmla="*/ 977 w 6161138"/>
              <a:gd name="connsiteY3" fmla="*/ 5234156 h 5234156"/>
              <a:gd name="connsiteX4" fmla="*/ 977 w 6161138"/>
              <a:gd name="connsiteY4" fmla="*/ 10365 h 5234156"/>
              <a:gd name="connsiteX0" fmla="*/ 977 w 6161138"/>
              <a:gd name="connsiteY0" fmla="*/ 10365 h 5234156"/>
              <a:gd name="connsiteX1" fmla="*/ 405649 w 6161138"/>
              <a:gd name="connsiteY1" fmla="*/ 0 h 5234156"/>
              <a:gd name="connsiteX2" fmla="*/ 6161099 w 6161138"/>
              <a:gd name="connsiteY2" fmla="*/ 5210078 h 5234156"/>
              <a:gd name="connsiteX3" fmla="*/ 977 w 6161138"/>
              <a:gd name="connsiteY3" fmla="*/ 5234156 h 5234156"/>
              <a:gd name="connsiteX4" fmla="*/ 977 w 6161138"/>
              <a:gd name="connsiteY4" fmla="*/ 10365 h 5234156"/>
              <a:gd name="connsiteX0" fmla="*/ 977 w 6161138"/>
              <a:gd name="connsiteY0" fmla="*/ 10365 h 5234156"/>
              <a:gd name="connsiteX1" fmla="*/ 405649 w 6161138"/>
              <a:gd name="connsiteY1" fmla="*/ 0 h 5234156"/>
              <a:gd name="connsiteX2" fmla="*/ 6161099 w 6161138"/>
              <a:gd name="connsiteY2" fmla="*/ 5210078 h 5234156"/>
              <a:gd name="connsiteX3" fmla="*/ 977 w 6161138"/>
              <a:gd name="connsiteY3" fmla="*/ 5234156 h 5234156"/>
              <a:gd name="connsiteX4" fmla="*/ 977 w 6161138"/>
              <a:gd name="connsiteY4" fmla="*/ 10365 h 5234156"/>
              <a:gd name="connsiteX0" fmla="*/ 977 w 6161131"/>
              <a:gd name="connsiteY0" fmla="*/ 10365 h 6671220"/>
              <a:gd name="connsiteX1" fmla="*/ 405649 w 6161131"/>
              <a:gd name="connsiteY1" fmla="*/ 0 h 6671220"/>
              <a:gd name="connsiteX2" fmla="*/ 6161099 w 6161131"/>
              <a:gd name="connsiteY2" fmla="*/ 5210078 h 6671220"/>
              <a:gd name="connsiteX3" fmla="*/ 977 w 6161131"/>
              <a:gd name="connsiteY3" fmla="*/ 5234156 h 6671220"/>
              <a:gd name="connsiteX4" fmla="*/ 977 w 6161131"/>
              <a:gd name="connsiteY4" fmla="*/ 10365 h 6671220"/>
              <a:gd name="connsiteX0" fmla="*/ 977 w 6161131"/>
              <a:gd name="connsiteY0" fmla="*/ 10365 h 5234156"/>
              <a:gd name="connsiteX1" fmla="*/ 405649 w 6161131"/>
              <a:gd name="connsiteY1" fmla="*/ 0 h 5234156"/>
              <a:gd name="connsiteX2" fmla="*/ 6161099 w 6161131"/>
              <a:gd name="connsiteY2" fmla="*/ 5210078 h 5234156"/>
              <a:gd name="connsiteX3" fmla="*/ 977 w 6161131"/>
              <a:gd name="connsiteY3" fmla="*/ 5234156 h 5234156"/>
              <a:gd name="connsiteX4" fmla="*/ 977 w 6161131"/>
              <a:gd name="connsiteY4" fmla="*/ 10365 h 5234156"/>
              <a:gd name="connsiteX0" fmla="*/ 977 w 6161131"/>
              <a:gd name="connsiteY0" fmla="*/ 10365 h 5234156"/>
              <a:gd name="connsiteX1" fmla="*/ 417739 w 6161131"/>
              <a:gd name="connsiteY1" fmla="*/ 0 h 5234156"/>
              <a:gd name="connsiteX2" fmla="*/ 6161099 w 6161131"/>
              <a:gd name="connsiteY2" fmla="*/ 5210078 h 5234156"/>
              <a:gd name="connsiteX3" fmla="*/ 977 w 6161131"/>
              <a:gd name="connsiteY3" fmla="*/ 5234156 h 5234156"/>
              <a:gd name="connsiteX4" fmla="*/ 977 w 6161131"/>
              <a:gd name="connsiteY4" fmla="*/ 10365 h 5234156"/>
              <a:gd name="connsiteX0" fmla="*/ 977 w 6161129"/>
              <a:gd name="connsiteY0" fmla="*/ 20621 h 5244412"/>
              <a:gd name="connsiteX1" fmla="*/ 175928 w 6161129"/>
              <a:gd name="connsiteY1" fmla="*/ 0 h 5244412"/>
              <a:gd name="connsiteX2" fmla="*/ 6161099 w 6161129"/>
              <a:gd name="connsiteY2" fmla="*/ 5220334 h 5244412"/>
              <a:gd name="connsiteX3" fmla="*/ 977 w 6161129"/>
              <a:gd name="connsiteY3" fmla="*/ 5244412 h 5244412"/>
              <a:gd name="connsiteX4" fmla="*/ 977 w 6161129"/>
              <a:gd name="connsiteY4" fmla="*/ 20621 h 5244412"/>
              <a:gd name="connsiteX0" fmla="*/ 676353 w 6836505"/>
              <a:gd name="connsiteY0" fmla="*/ 5244412 h 5244412"/>
              <a:gd name="connsiteX1" fmla="*/ 851304 w 6836505"/>
              <a:gd name="connsiteY1" fmla="*/ 0 h 5244412"/>
              <a:gd name="connsiteX2" fmla="*/ 6836475 w 6836505"/>
              <a:gd name="connsiteY2" fmla="*/ 5220334 h 5244412"/>
              <a:gd name="connsiteX3" fmla="*/ 676353 w 6836505"/>
              <a:gd name="connsiteY3" fmla="*/ 5244412 h 5244412"/>
              <a:gd name="connsiteX0" fmla="*/ 726504 w 6886655"/>
              <a:gd name="connsiteY0" fmla="*/ 5223899 h 5223899"/>
              <a:gd name="connsiteX1" fmla="*/ 792640 w 6886655"/>
              <a:gd name="connsiteY1" fmla="*/ 0 h 5223899"/>
              <a:gd name="connsiteX2" fmla="*/ 6886626 w 6886655"/>
              <a:gd name="connsiteY2" fmla="*/ 5199821 h 5223899"/>
              <a:gd name="connsiteX3" fmla="*/ 726504 w 6886655"/>
              <a:gd name="connsiteY3" fmla="*/ 5223899 h 5223899"/>
              <a:gd name="connsiteX0" fmla="*/ 1353606 w 7513758"/>
              <a:gd name="connsiteY0" fmla="*/ 5223970 h 5223970"/>
              <a:gd name="connsiteX1" fmla="*/ 1419742 w 7513758"/>
              <a:gd name="connsiteY1" fmla="*/ 71 h 5223970"/>
              <a:gd name="connsiteX2" fmla="*/ 7513728 w 7513758"/>
              <a:gd name="connsiteY2" fmla="*/ 5199892 h 5223970"/>
              <a:gd name="connsiteX3" fmla="*/ 1353606 w 7513758"/>
              <a:gd name="connsiteY3" fmla="*/ 5223970 h 5223970"/>
              <a:gd name="connsiteX0" fmla="*/ 419966 w 6580118"/>
              <a:gd name="connsiteY0" fmla="*/ 5223918 h 5223918"/>
              <a:gd name="connsiteX1" fmla="*/ 486102 w 6580118"/>
              <a:gd name="connsiteY1" fmla="*/ 19 h 5223918"/>
              <a:gd name="connsiteX2" fmla="*/ 6580088 w 6580118"/>
              <a:gd name="connsiteY2" fmla="*/ 5199840 h 5223918"/>
              <a:gd name="connsiteX3" fmla="*/ 419966 w 6580118"/>
              <a:gd name="connsiteY3" fmla="*/ 5223918 h 5223918"/>
              <a:gd name="connsiteX0" fmla="*/ 256 w 6160408"/>
              <a:gd name="connsiteY0" fmla="*/ 5223915 h 5223935"/>
              <a:gd name="connsiteX1" fmla="*/ 66392 w 6160408"/>
              <a:gd name="connsiteY1" fmla="*/ 16 h 5223935"/>
              <a:gd name="connsiteX2" fmla="*/ 6160378 w 6160408"/>
              <a:gd name="connsiteY2" fmla="*/ 5199837 h 5223935"/>
              <a:gd name="connsiteX3" fmla="*/ 256 w 6160408"/>
              <a:gd name="connsiteY3" fmla="*/ 5223915 h 5223935"/>
              <a:gd name="connsiteX0" fmla="*/ 6407 w 6166559"/>
              <a:gd name="connsiteY0" fmla="*/ 5223915 h 5223935"/>
              <a:gd name="connsiteX1" fmla="*/ 0 w 6166559"/>
              <a:gd name="connsiteY1" fmla="*/ 16 h 5223935"/>
              <a:gd name="connsiteX2" fmla="*/ 6166529 w 6166559"/>
              <a:gd name="connsiteY2" fmla="*/ 5199837 h 5223935"/>
              <a:gd name="connsiteX3" fmla="*/ 6407 w 6166559"/>
              <a:gd name="connsiteY3" fmla="*/ 5223915 h 5223935"/>
              <a:gd name="connsiteX0" fmla="*/ 6407 w 6166559"/>
              <a:gd name="connsiteY0" fmla="*/ 5223915 h 5241499"/>
              <a:gd name="connsiteX1" fmla="*/ 0 w 6166559"/>
              <a:gd name="connsiteY1" fmla="*/ 16 h 5241499"/>
              <a:gd name="connsiteX2" fmla="*/ 6166529 w 6166559"/>
              <a:gd name="connsiteY2" fmla="*/ 5240863 h 5241499"/>
              <a:gd name="connsiteX3" fmla="*/ 6407 w 6166559"/>
              <a:gd name="connsiteY3" fmla="*/ 5223915 h 524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6559" h="5241499">
                <a:moveTo>
                  <a:pt x="6407" y="5223915"/>
                </a:moveTo>
                <a:cubicBezTo>
                  <a:pt x="302" y="5235910"/>
                  <a:pt x="33379" y="-10240"/>
                  <a:pt x="0" y="16"/>
                </a:cubicBezTo>
                <a:cubicBezTo>
                  <a:pt x="2566088" y="20529"/>
                  <a:pt x="6178621" y="1963803"/>
                  <a:pt x="6166529" y="5240863"/>
                </a:cubicBezTo>
                <a:cubicBezTo>
                  <a:pt x="6178618" y="5246131"/>
                  <a:pt x="-3226" y="5216774"/>
                  <a:pt x="6407" y="52239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7D27433-4C58-A2C9-56B0-E952C542D3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V="1">
            <a:off x="-12700" y="-9525"/>
            <a:ext cx="5767813" cy="3985553"/>
          </a:xfrm>
          <a:custGeom>
            <a:avLst/>
            <a:gdLst>
              <a:gd name="connsiteX0" fmla="*/ 2568902 w 5767813"/>
              <a:gd name="connsiteY0" fmla="*/ 3985553 h 3985553"/>
              <a:gd name="connsiteX1" fmla="*/ 5767813 w 5767813"/>
              <a:gd name="connsiteY1" fmla="*/ 3985553 h 3985553"/>
              <a:gd name="connsiteX2" fmla="*/ 5598757 w 5767813"/>
              <a:gd name="connsiteY2" fmla="*/ 3704611 h 3985553"/>
              <a:gd name="connsiteX3" fmla="*/ 27528 w 5767813"/>
              <a:gd name="connsiteY3" fmla="*/ 4039 h 3985553"/>
              <a:gd name="connsiteX4" fmla="*/ 0 w 5767813"/>
              <a:gd name="connsiteY4" fmla="*/ 0 h 3985553"/>
              <a:gd name="connsiteX5" fmla="*/ 0 w 5767813"/>
              <a:gd name="connsiteY5" fmla="*/ 2587680 h 3985553"/>
              <a:gd name="connsiteX6" fmla="*/ 138968 w 5767813"/>
              <a:gd name="connsiteY6" fmla="*/ 2620883 h 3985553"/>
              <a:gd name="connsiteX7" fmla="*/ 2482811 w 5767813"/>
              <a:gd name="connsiteY7" fmla="*/ 3903357 h 39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7813" h="3985553">
                <a:moveTo>
                  <a:pt x="2568902" y="3985553"/>
                </a:moveTo>
                <a:lnTo>
                  <a:pt x="5767813" y="3985553"/>
                </a:lnTo>
                <a:lnTo>
                  <a:pt x="5598757" y="3704611"/>
                </a:lnTo>
                <a:cubicBezTo>
                  <a:pt x="4363072" y="1752447"/>
                  <a:pt x="2343328" y="383739"/>
                  <a:pt x="27528" y="4039"/>
                </a:cubicBezTo>
                <a:lnTo>
                  <a:pt x="0" y="0"/>
                </a:lnTo>
                <a:lnTo>
                  <a:pt x="0" y="2587680"/>
                </a:lnTo>
                <a:lnTo>
                  <a:pt x="138968" y="2620883"/>
                </a:lnTo>
                <a:cubicBezTo>
                  <a:pt x="1018925" y="2854244"/>
                  <a:pt x="1820838" y="3298951"/>
                  <a:pt x="2482811" y="3903357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2C106FCD-AFDF-DF4E-8D40-24A765237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2483" y="5115211"/>
            <a:ext cx="2368344" cy="120254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9889669-BCDC-6D4E-A552-57284496D5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3390" y="833967"/>
            <a:ext cx="7249789" cy="2670387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4800" b="1">
                <a:solidFill>
                  <a:schemeClr val="bg2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3A11210-511A-894E-89EE-813BE2F94B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3389" y="3652738"/>
            <a:ext cx="5763461" cy="77046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  <a:lvl2pPr marL="457223" indent="0">
              <a:buNone/>
              <a:defRPr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Subtitle Goes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7250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8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437700-ECB7-1948-AC8E-A02972040C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391D03-8CF8-5751-862C-6637551B826B}"/>
              </a:ext>
            </a:extLst>
          </p:cNvPr>
          <p:cNvSpPr/>
          <p:nvPr userDrawn="1"/>
        </p:nvSpPr>
        <p:spPr>
          <a:xfrm>
            <a:off x="5758071" y="3238498"/>
            <a:ext cx="6446629" cy="3629027"/>
          </a:xfrm>
          <a:custGeom>
            <a:avLst/>
            <a:gdLst>
              <a:gd name="connsiteX0" fmla="*/ 4283321 w 6446629"/>
              <a:gd name="connsiteY0" fmla="*/ 1174 h 3629027"/>
              <a:gd name="connsiteX1" fmla="*/ 6271499 w 6446629"/>
              <a:gd name="connsiteY1" fmla="*/ 414280 h 3629027"/>
              <a:gd name="connsiteX2" fmla="*/ 6446629 w 6446629"/>
              <a:gd name="connsiteY2" fmla="*/ 502453 h 3629027"/>
              <a:gd name="connsiteX3" fmla="*/ 6446629 w 6446629"/>
              <a:gd name="connsiteY3" fmla="*/ 741682 h 3629027"/>
              <a:gd name="connsiteX4" fmla="*/ 6434672 w 6446629"/>
              <a:gd name="connsiteY4" fmla="*/ 734730 h 3629027"/>
              <a:gd name="connsiteX5" fmla="*/ 2168309 w 6446629"/>
              <a:gd name="connsiteY5" fmla="*/ 832063 h 3629027"/>
              <a:gd name="connsiteX6" fmla="*/ 245268 w 6446629"/>
              <a:gd name="connsiteY6" fmla="*/ 3483843 h 3629027"/>
              <a:gd name="connsiteX7" fmla="*/ 216920 w 6446629"/>
              <a:gd name="connsiteY7" fmla="*/ 3629027 h 3629027"/>
              <a:gd name="connsiteX8" fmla="*/ 0 w 6446629"/>
              <a:gd name="connsiteY8" fmla="*/ 3629027 h 3629027"/>
              <a:gd name="connsiteX9" fmla="*/ 37544 w 6446629"/>
              <a:gd name="connsiteY9" fmla="*/ 3436626 h 3629027"/>
              <a:gd name="connsiteX10" fmla="*/ 2056293 w 6446629"/>
              <a:gd name="connsiteY10" fmla="*/ 650870 h 3629027"/>
              <a:gd name="connsiteX11" fmla="*/ 4283321 w 6446629"/>
              <a:gd name="connsiteY11" fmla="*/ 1174 h 362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46629" h="3629027">
                <a:moveTo>
                  <a:pt x="4283321" y="1174"/>
                </a:moveTo>
                <a:cubicBezTo>
                  <a:pt x="4960674" y="-14291"/>
                  <a:pt x="5641579" y="122997"/>
                  <a:pt x="6271499" y="414280"/>
                </a:cubicBezTo>
                <a:lnTo>
                  <a:pt x="6446629" y="502453"/>
                </a:lnTo>
                <a:lnTo>
                  <a:pt x="6446629" y="741682"/>
                </a:lnTo>
                <a:lnTo>
                  <a:pt x="6434672" y="734730"/>
                </a:lnTo>
                <a:cubicBezTo>
                  <a:pt x="5098141" y="5802"/>
                  <a:pt x="3469535" y="42957"/>
                  <a:pt x="2168309" y="832063"/>
                </a:cubicBezTo>
                <a:cubicBezTo>
                  <a:pt x="1179674" y="1431604"/>
                  <a:pt x="496227" y="2394616"/>
                  <a:pt x="245268" y="3483843"/>
                </a:cubicBezTo>
                <a:lnTo>
                  <a:pt x="216920" y="3629027"/>
                </a:lnTo>
                <a:lnTo>
                  <a:pt x="0" y="3629027"/>
                </a:lnTo>
                <a:lnTo>
                  <a:pt x="37544" y="3436626"/>
                </a:lnTo>
                <a:cubicBezTo>
                  <a:pt x="300991" y="2292471"/>
                  <a:pt x="1018434" y="1280844"/>
                  <a:pt x="2056293" y="650870"/>
                </a:cubicBezTo>
                <a:cubicBezTo>
                  <a:pt x="2739725" y="236032"/>
                  <a:pt x="3509203" y="18847"/>
                  <a:pt x="4283321" y="117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56464D-2E73-29F6-F269-9C5B21DA97D5}"/>
              </a:ext>
            </a:extLst>
          </p:cNvPr>
          <p:cNvSpPr/>
          <p:nvPr userDrawn="1"/>
        </p:nvSpPr>
        <p:spPr>
          <a:xfrm>
            <a:off x="6443530" y="3890962"/>
            <a:ext cx="5761170" cy="2976563"/>
          </a:xfrm>
          <a:custGeom>
            <a:avLst/>
            <a:gdLst>
              <a:gd name="connsiteX0" fmla="*/ 3618589 w 5761170"/>
              <a:gd name="connsiteY0" fmla="*/ 1035 h 2976563"/>
              <a:gd name="connsiteX1" fmla="*/ 5566081 w 5761170"/>
              <a:gd name="connsiteY1" fmla="*/ 489059 h 2976563"/>
              <a:gd name="connsiteX2" fmla="*/ 5731547 w 5761170"/>
              <a:gd name="connsiteY2" fmla="*/ 588083 h 2976563"/>
              <a:gd name="connsiteX3" fmla="*/ 5761170 w 5761170"/>
              <a:gd name="connsiteY3" fmla="*/ 607909 h 2976563"/>
              <a:gd name="connsiteX4" fmla="*/ 5761170 w 5761170"/>
              <a:gd name="connsiteY4" fmla="*/ 848984 h 2976563"/>
              <a:gd name="connsiteX5" fmla="*/ 5468936 w 5761170"/>
              <a:gd name="connsiteY5" fmla="*/ 663794 h 2976563"/>
              <a:gd name="connsiteX6" fmla="*/ 1800821 w 5761170"/>
              <a:gd name="connsiteY6" fmla="*/ 749737 h 2976563"/>
              <a:gd name="connsiteX7" fmla="*/ 326790 w 5761170"/>
              <a:gd name="connsiteY7" fmla="*/ 2573173 h 2976563"/>
              <a:gd name="connsiteX8" fmla="*/ 208000 w 5761170"/>
              <a:gd name="connsiteY8" fmla="*/ 2976563 h 2976563"/>
              <a:gd name="connsiteX9" fmla="*/ 0 w 5761170"/>
              <a:gd name="connsiteY9" fmla="*/ 2976563 h 2976563"/>
              <a:gd name="connsiteX10" fmla="*/ 139353 w 5761170"/>
              <a:gd name="connsiteY10" fmla="*/ 2503629 h 2976563"/>
              <a:gd name="connsiteX11" fmla="*/ 1695692 w 5761170"/>
              <a:gd name="connsiteY11" fmla="*/ 579685 h 2976563"/>
              <a:gd name="connsiteX12" fmla="*/ 3618589 w 5761170"/>
              <a:gd name="connsiteY12" fmla="*/ 1035 h 297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61170" h="2976563">
                <a:moveTo>
                  <a:pt x="3618589" y="1035"/>
                </a:moveTo>
                <a:cubicBezTo>
                  <a:pt x="4287778" y="-14635"/>
                  <a:pt x="4961065" y="147476"/>
                  <a:pt x="5566081" y="489059"/>
                </a:cubicBezTo>
                <a:cubicBezTo>
                  <a:pt x="5622246" y="520769"/>
                  <a:pt x="5677411" y="553794"/>
                  <a:pt x="5731547" y="588083"/>
                </a:cubicBezTo>
                <a:lnTo>
                  <a:pt x="5761170" y="607909"/>
                </a:lnTo>
                <a:lnTo>
                  <a:pt x="5761170" y="848984"/>
                </a:lnTo>
                <a:lnTo>
                  <a:pt x="5468936" y="663794"/>
                </a:lnTo>
                <a:cubicBezTo>
                  <a:pt x="4322202" y="15812"/>
                  <a:pt x="2916458" y="48748"/>
                  <a:pt x="1800821" y="749737"/>
                </a:cubicBezTo>
                <a:cubicBezTo>
                  <a:pt x="1111133" y="1183089"/>
                  <a:pt x="599597" y="1829541"/>
                  <a:pt x="326790" y="2573173"/>
                </a:cubicBezTo>
                <a:lnTo>
                  <a:pt x="208000" y="2976563"/>
                </a:lnTo>
                <a:lnTo>
                  <a:pt x="0" y="2976563"/>
                </a:lnTo>
                <a:lnTo>
                  <a:pt x="139353" y="2503629"/>
                </a:lnTo>
                <a:cubicBezTo>
                  <a:pt x="427396" y="1718942"/>
                  <a:pt x="967506" y="1036839"/>
                  <a:pt x="1695692" y="579685"/>
                </a:cubicBezTo>
                <a:cubicBezTo>
                  <a:pt x="2284311" y="210152"/>
                  <a:pt x="2949400" y="16704"/>
                  <a:pt x="3618589" y="103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45D3DD-6944-8746-920D-082385EB51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68674" y="1172821"/>
            <a:ext cx="4309784" cy="516466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DA87528-CEC9-B3EB-A1C1-2883E41355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V="1">
            <a:off x="-12700" y="-9525"/>
            <a:ext cx="5767813" cy="3985553"/>
          </a:xfrm>
          <a:custGeom>
            <a:avLst/>
            <a:gdLst>
              <a:gd name="connsiteX0" fmla="*/ 2568902 w 5767813"/>
              <a:gd name="connsiteY0" fmla="*/ 3985553 h 3985553"/>
              <a:gd name="connsiteX1" fmla="*/ 5767813 w 5767813"/>
              <a:gd name="connsiteY1" fmla="*/ 3985553 h 3985553"/>
              <a:gd name="connsiteX2" fmla="*/ 5598757 w 5767813"/>
              <a:gd name="connsiteY2" fmla="*/ 3704611 h 3985553"/>
              <a:gd name="connsiteX3" fmla="*/ 27528 w 5767813"/>
              <a:gd name="connsiteY3" fmla="*/ 4039 h 3985553"/>
              <a:gd name="connsiteX4" fmla="*/ 0 w 5767813"/>
              <a:gd name="connsiteY4" fmla="*/ 0 h 3985553"/>
              <a:gd name="connsiteX5" fmla="*/ 0 w 5767813"/>
              <a:gd name="connsiteY5" fmla="*/ 2587680 h 3985553"/>
              <a:gd name="connsiteX6" fmla="*/ 138968 w 5767813"/>
              <a:gd name="connsiteY6" fmla="*/ 2620883 h 3985553"/>
              <a:gd name="connsiteX7" fmla="*/ 2482811 w 5767813"/>
              <a:gd name="connsiteY7" fmla="*/ 3903357 h 39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7813" h="3985553">
                <a:moveTo>
                  <a:pt x="2568902" y="3985553"/>
                </a:moveTo>
                <a:lnTo>
                  <a:pt x="5767813" y="3985553"/>
                </a:lnTo>
                <a:lnTo>
                  <a:pt x="5598757" y="3704611"/>
                </a:lnTo>
                <a:cubicBezTo>
                  <a:pt x="4363072" y="1752447"/>
                  <a:pt x="2343328" y="383739"/>
                  <a:pt x="27528" y="4039"/>
                </a:cubicBezTo>
                <a:lnTo>
                  <a:pt x="0" y="0"/>
                </a:lnTo>
                <a:lnTo>
                  <a:pt x="0" y="2587680"/>
                </a:lnTo>
                <a:lnTo>
                  <a:pt x="138968" y="2620883"/>
                </a:lnTo>
                <a:cubicBezTo>
                  <a:pt x="1018925" y="2854244"/>
                  <a:pt x="1820838" y="3298951"/>
                  <a:pt x="2482811" y="3903357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2C106FCD-AFDF-DF4E-8D40-24A765237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2483" y="5115211"/>
            <a:ext cx="2368344" cy="120254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9889669-BCDC-6D4E-A552-57284496D5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3390" y="833967"/>
            <a:ext cx="5547221" cy="2670387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4800" b="1">
                <a:solidFill>
                  <a:schemeClr val="bg2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3A11210-511A-894E-89EE-813BE2F94B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3389" y="3652738"/>
            <a:ext cx="3579390" cy="77046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  <a:lvl2pPr marL="457223" indent="0">
              <a:buNone/>
              <a:defRPr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Subtitle Goes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98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8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misphe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DB0EA4-9C74-7B42-BF21-BB043F489A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Picture Placeholder 41">
            <a:extLst>
              <a:ext uri="{FF2B5EF4-FFF2-40B4-BE49-F238E27FC236}">
                <a16:creationId xmlns:a16="http://schemas.microsoft.com/office/drawing/2014/main" id="{9777B85A-5308-4D85-A198-61AF00A297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8085252" y="-28127"/>
            <a:ext cx="4106748" cy="6914255"/>
          </a:xfrm>
          <a:custGeom>
            <a:avLst/>
            <a:gdLst>
              <a:gd name="connsiteX0" fmla="*/ 0 w 6160122"/>
              <a:gd name="connsiteY0" fmla="*/ 0 h 10371383"/>
              <a:gd name="connsiteX1" fmla="*/ 988450 w 6160122"/>
              <a:gd name="connsiteY1" fmla="*/ 28041 h 10371383"/>
              <a:gd name="connsiteX2" fmla="*/ 6160122 w 6160122"/>
              <a:gd name="connsiteY2" fmla="*/ 5199713 h 10371383"/>
              <a:gd name="connsiteX3" fmla="*/ 988450 w 6160122"/>
              <a:gd name="connsiteY3" fmla="*/ 10371383 h 10371383"/>
              <a:gd name="connsiteX4" fmla="*/ 0 w 6160122"/>
              <a:gd name="connsiteY4" fmla="*/ 10343342 h 1037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0122" h="10371383">
                <a:moveTo>
                  <a:pt x="0" y="0"/>
                </a:moveTo>
                <a:lnTo>
                  <a:pt x="988450" y="28041"/>
                </a:lnTo>
                <a:cubicBezTo>
                  <a:pt x="3844710" y="28041"/>
                  <a:pt x="6160122" y="2343165"/>
                  <a:pt x="6160122" y="5199713"/>
                </a:cubicBezTo>
                <a:cubicBezTo>
                  <a:pt x="6160122" y="8055973"/>
                  <a:pt x="3844710" y="10371383"/>
                  <a:pt x="988450" y="10371383"/>
                </a:cubicBezTo>
                <a:lnTo>
                  <a:pt x="0" y="103433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996A254-B986-2BCE-A046-4FAF8EF767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V="1">
            <a:off x="-12700" y="-9525"/>
            <a:ext cx="5767813" cy="3985553"/>
          </a:xfrm>
          <a:custGeom>
            <a:avLst/>
            <a:gdLst>
              <a:gd name="connsiteX0" fmla="*/ 2568902 w 5767813"/>
              <a:gd name="connsiteY0" fmla="*/ 3985553 h 3985553"/>
              <a:gd name="connsiteX1" fmla="*/ 5767813 w 5767813"/>
              <a:gd name="connsiteY1" fmla="*/ 3985553 h 3985553"/>
              <a:gd name="connsiteX2" fmla="*/ 5598757 w 5767813"/>
              <a:gd name="connsiteY2" fmla="*/ 3704611 h 3985553"/>
              <a:gd name="connsiteX3" fmla="*/ 27528 w 5767813"/>
              <a:gd name="connsiteY3" fmla="*/ 4039 h 3985553"/>
              <a:gd name="connsiteX4" fmla="*/ 0 w 5767813"/>
              <a:gd name="connsiteY4" fmla="*/ 0 h 3985553"/>
              <a:gd name="connsiteX5" fmla="*/ 0 w 5767813"/>
              <a:gd name="connsiteY5" fmla="*/ 2587680 h 3985553"/>
              <a:gd name="connsiteX6" fmla="*/ 138968 w 5767813"/>
              <a:gd name="connsiteY6" fmla="*/ 2620883 h 3985553"/>
              <a:gd name="connsiteX7" fmla="*/ 2482811 w 5767813"/>
              <a:gd name="connsiteY7" fmla="*/ 3903357 h 39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7813" h="3985553">
                <a:moveTo>
                  <a:pt x="2568902" y="3985553"/>
                </a:moveTo>
                <a:lnTo>
                  <a:pt x="5767813" y="3985553"/>
                </a:lnTo>
                <a:lnTo>
                  <a:pt x="5598757" y="3704611"/>
                </a:lnTo>
                <a:cubicBezTo>
                  <a:pt x="4363072" y="1752447"/>
                  <a:pt x="2343328" y="383739"/>
                  <a:pt x="27528" y="4039"/>
                </a:cubicBezTo>
                <a:lnTo>
                  <a:pt x="0" y="0"/>
                </a:lnTo>
                <a:lnTo>
                  <a:pt x="0" y="2587680"/>
                </a:lnTo>
                <a:lnTo>
                  <a:pt x="138968" y="2620883"/>
                </a:lnTo>
                <a:cubicBezTo>
                  <a:pt x="1018925" y="2854244"/>
                  <a:pt x="1820838" y="3298951"/>
                  <a:pt x="2482811" y="3903357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D2F46E3-E780-1C4A-B5A1-8123A3402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2483" y="5115211"/>
            <a:ext cx="2368344" cy="12025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E2EF3B7-BD3E-48E4-B30B-27B8C10788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3389" y="1217943"/>
            <a:ext cx="6423164" cy="2286411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4800" b="1">
                <a:solidFill>
                  <a:schemeClr val="bg2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745D62D-E6B3-4F47-86D7-C0D415F827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3389" y="3652738"/>
            <a:ext cx="7253817" cy="77046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  <a:lvl2pPr marL="457223" indent="0">
              <a:buNone/>
              <a:defRPr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Subtitle Goes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540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9387E9-2644-CC46-95A5-BC11CA2484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58B9A6-A6C3-9C46-B95D-E96D42318EC3}"/>
              </a:ext>
            </a:extLst>
          </p:cNvPr>
          <p:cNvSpPr/>
          <p:nvPr userDrawn="1"/>
        </p:nvSpPr>
        <p:spPr>
          <a:xfrm>
            <a:off x="7782561" y="-8330982"/>
            <a:ext cx="13814161" cy="13814161"/>
          </a:xfrm>
          <a:prstGeom prst="ellipse">
            <a:avLst/>
          </a:prstGeom>
          <a:noFill/>
          <a:ln w="2540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D335E4A-7B11-4928-A640-39299FA4DB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03" y="170678"/>
            <a:ext cx="1202130" cy="6103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C83F709-8877-A64D-8485-DAC084B358D5}"/>
              </a:ext>
            </a:extLst>
          </p:cNvPr>
          <p:cNvSpPr/>
          <p:nvPr userDrawn="1"/>
        </p:nvSpPr>
        <p:spPr>
          <a:xfrm>
            <a:off x="-8950909" y="3891373"/>
            <a:ext cx="13814161" cy="13814400"/>
          </a:xfrm>
          <a:prstGeom prst="ellipse">
            <a:avLst/>
          </a:prstGeom>
          <a:noFill/>
          <a:ln w="158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E3F8F3-9AA1-AF46-9022-BF09AFC53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7266" y="1976149"/>
            <a:ext cx="6341221" cy="1875984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Subtitle Here Lorem Ipsum Dolor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51F6DA3-2FF9-D349-8726-A50F81F68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1226" y="1176759"/>
            <a:ext cx="6407262" cy="77046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733">
                <a:solidFill>
                  <a:schemeClr val="tx2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  <a:lvl2pPr marL="457223" indent="0">
              <a:buNone/>
              <a:defRPr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Subtitle Goes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495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CAF2FBED-64E1-7319-B231-4A460CB2BC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660" t="22300" r="36307" b="-54"/>
          <a:stretch/>
        </p:blipFill>
        <p:spPr>
          <a:xfrm rot="10800000">
            <a:off x="4763" y="1"/>
            <a:ext cx="11373603" cy="6857984"/>
          </a:xfrm>
          <a:prstGeom prst="rect">
            <a:avLst/>
          </a:prstGeom>
        </p:spPr>
      </p:pic>
      <p:pic>
        <p:nvPicPr>
          <p:cNvPr id="6" name="Picture 13" descr="Shape, circle&#10;&#10;Description automatically generated">
            <a:extLst>
              <a:ext uri="{FF2B5EF4-FFF2-40B4-BE49-F238E27FC236}">
                <a16:creationId xmlns:a16="http://schemas.microsoft.com/office/drawing/2014/main" id="{8CB41E76-27DA-9B99-4A53-3C0003CF67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33113" r="59820"/>
          <a:stretch/>
        </p:blipFill>
        <p:spPr>
          <a:xfrm>
            <a:off x="8253412" y="-2559"/>
            <a:ext cx="3945738" cy="4903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39B01-DE78-9343-8810-4EC9A47D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A295D5-2FED-1D5B-8076-777FC8C460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1225" y="1885950"/>
            <a:ext cx="7927975" cy="4606924"/>
          </a:xfrm>
        </p:spPr>
        <p:txBody>
          <a:bodyPr/>
          <a:lstStyle>
            <a:lvl1pPr marL="0" indent="0">
              <a:buNone/>
              <a:defRPr sz="4000">
                <a:solidFill>
                  <a:srgbClr val="004238"/>
                </a:solidFill>
              </a:defRPr>
            </a:lvl1pPr>
            <a:lvl2pPr>
              <a:defRPr>
                <a:solidFill>
                  <a:srgbClr val="004238"/>
                </a:solidFill>
              </a:defRPr>
            </a:lvl2pPr>
            <a:lvl3pPr marL="914446" indent="0">
              <a:buNone/>
              <a:defRPr>
                <a:solidFill>
                  <a:srgbClr val="004238"/>
                </a:solidFill>
              </a:defRPr>
            </a:lvl3pPr>
            <a:lvl4pPr marL="1371669" indent="0">
              <a:buNone/>
              <a:defRPr>
                <a:solidFill>
                  <a:srgbClr val="004238"/>
                </a:solidFill>
              </a:defRPr>
            </a:lvl4pPr>
            <a:lvl5pPr marL="1828892" indent="0">
              <a:buNone/>
              <a:defRPr>
                <a:solidFill>
                  <a:srgbClr val="0042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876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>
            <a:extLst>
              <a:ext uri="{FF2B5EF4-FFF2-40B4-BE49-F238E27FC236}">
                <a16:creationId xmlns:a16="http://schemas.microsoft.com/office/drawing/2014/main" id="{9144D6C4-4F45-8151-40C9-B250CFD4CAA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/>
          <a:srcRect l="53950" b="-156"/>
          <a:stretch/>
        </p:blipFill>
        <p:spPr>
          <a:xfrm>
            <a:off x="8777288" y="681"/>
            <a:ext cx="3414713" cy="30656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D09EFC-51DD-585D-DC50-7162CEF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365126"/>
            <a:ext cx="10495069" cy="12086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6452A1-FD14-AB63-E798-E1211E4B7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1119" y="1819275"/>
            <a:ext cx="10495069" cy="4673600"/>
          </a:xfrm>
        </p:spPr>
        <p:txBody>
          <a:bodyPr/>
          <a:lstStyle>
            <a:lvl1pPr>
              <a:defRPr sz="2400">
                <a:solidFill>
                  <a:srgbClr val="AADB1E"/>
                </a:solidFill>
              </a:defRPr>
            </a:lvl1pPr>
            <a:lvl2pPr>
              <a:defRPr sz="2000">
                <a:solidFill>
                  <a:srgbClr val="AADB1E"/>
                </a:solidFill>
              </a:defRPr>
            </a:lvl2pPr>
            <a:lvl3pPr>
              <a:defRPr sz="1600">
                <a:solidFill>
                  <a:srgbClr val="AADB1E"/>
                </a:solidFill>
              </a:defRPr>
            </a:lvl3pPr>
            <a:lvl4pPr>
              <a:defRPr sz="1200">
                <a:solidFill>
                  <a:srgbClr val="AADB1E"/>
                </a:solidFill>
              </a:defRPr>
            </a:lvl4pPr>
            <a:lvl5pPr>
              <a:defRPr sz="800">
                <a:solidFill>
                  <a:srgbClr val="AADB1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306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225" y="365126"/>
            <a:ext cx="60043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226" y="1825626"/>
            <a:ext cx="109031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8253" y="329620"/>
            <a:ext cx="449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Red Deer Polytechnic  | 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6294" y="329620"/>
            <a:ext cx="4080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 baseline="0">
                <a:solidFill>
                  <a:schemeClr val="accent1"/>
                </a:solidFill>
              </a:defRPr>
            </a:lvl1pPr>
          </a:lstStyle>
          <a:p>
            <a:fld id="{D0B2604B-2C10-9148-9B75-BEB233929C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3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9" r:id="rId6"/>
    <p:sldLayoutId id="2147483688" r:id="rId7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Arial Bold" panose="020B0704020202020204" pitchFamily="34" charset="0"/>
          <a:ea typeface="+mj-ea"/>
          <a:cs typeface="Arial Bold" panose="020B0704020202020204" pitchFamily="34" charset="0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dpolytech.blackboard.com/webapps/discussionboard/do/forum?action=list_threads&amp;course_id=_44308_1&amp;nav=discussion_board_entry&amp;conf_id=_73666_1&amp;forum_id=_79061_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1E59-733E-41D0-A40B-C6D7A5BF1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AFB2-C76E-4518-B390-3E198BE412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CPRO 1101</a:t>
            </a:r>
          </a:p>
          <a:p>
            <a:r>
              <a:rPr lang="en-US" dirty="0"/>
              <a:t>Kirk Rieberger</a:t>
            </a:r>
          </a:p>
        </p:txBody>
      </p:sp>
    </p:spTree>
    <p:extLst>
      <p:ext uri="{BB962C8B-B14F-4D97-AF65-F5344CB8AC3E}">
        <p14:creationId xmlns:p14="http://schemas.microsoft.com/office/powerpoint/2010/main" val="264943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CCB6-B398-E63F-FAF1-897921C7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2E6C-372D-7B83-01B6-9DCBCFAB9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1119" y="1819275"/>
            <a:ext cx="4607795" cy="4673600"/>
          </a:xfrm>
        </p:spPr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We can also define rules for specific sides of the border: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FF848-FF65-C83B-53F4-7DEBC1B8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552960"/>
            <a:ext cx="4733102" cy="210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DDD05-586A-AB5A-CDE0-3865039D0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989" y="2552960"/>
            <a:ext cx="4933950" cy="2619375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4C40BD-73DA-BF87-EE31-30D436A39E93}"/>
              </a:ext>
            </a:extLst>
          </p:cNvPr>
          <p:cNvSpPr txBox="1">
            <a:spLocks/>
          </p:cNvSpPr>
          <p:nvPr/>
        </p:nvSpPr>
        <p:spPr>
          <a:xfrm>
            <a:off x="6932815" y="1819274"/>
            <a:ext cx="4872124" cy="467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AADB1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AADB1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AADB1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AADB1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rgbClr val="AADB1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Like before, there’s a shorthand for this: </a:t>
            </a:r>
            <a:r>
              <a:rPr lang="en-US" b="0" i="1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border-style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r>
              <a:rPr lang="en-CA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endParaRPr lang="en-CA" dirty="0"/>
          </a:p>
          <a:p>
            <a:endParaRPr lang="en-CA" b="0" i="0" dirty="0">
              <a:solidFill>
                <a:srgbClr val="AADB1E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  <a:p>
            <a:endParaRPr lang="en-CA" b="0" i="0" dirty="0">
              <a:solidFill>
                <a:srgbClr val="AADB1E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  <a:p>
            <a:endParaRPr lang="en-CA" b="0" i="0" dirty="0">
              <a:solidFill>
                <a:srgbClr val="AADB1E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Note: this works for width and color too, just replace style!</a:t>
            </a:r>
            <a:endParaRPr lang="en-CA" b="0" i="0" dirty="0">
              <a:solidFill>
                <a:srgbClr val="AADB1E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  <a:p>
            <a:endParaRPr lang="en-CA" b="0" i="0" dirty="0">
              <a:effectLst/>
              <a:latin typeface="Arial" panose="020B0604020202020204" pitchFamily="34" charset="0"/>
            </a:endParaRPr>
          </a:p>
          <a:p>
            <a:endParaRPr lang="en-CA" dirty="0"/>
          </a:p>
          <a:p>
            <a:endParaRPr lang="en-CA" b="0" i="0" dirty="0">
              <a:effectLst/>
              <a:latin typeface="Arial" panose="020B0604020202020204" pitchFamily="34" charset="0"/>
            </a:endParaRPr>
          </a:p>
          <a:p>
            <a:endParaRPr lang="en-CA" dirty="0"/>
          </a:p>
          <a:p>
            <a:endParaRPr lang="en-CA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3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087E-AF4D-EBAA-272F-554FE027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FFD65-4381-1D09-D6FF-EAE8CAD4B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AADB1E"/>
                </a:solidFill>
                <a:effectLst/>
                <a:latin typeface="Courier New" panose="02070309020205020404" pitchFamily="49" charset="0"/>
              </a:rPr>
              <a:t>background-color</a:t>
            </a:r>
            <a:r>
              <a:rPr lang="en-CA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– Solid colour background</a:t>
            </a:r>
            <a:r>
              <a:rPr lang="en-CA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CA" b="0" i="0" dirty="0"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CA" b="0" i="0" dirty="0"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CA" b="0" i="0" dirty="0"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CA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AADB1E"/>
                </a:solidFill>
                <a:effectLst/>
                <a:latin typeface="Courier New" panose="02070309020205020404" pitchFamily="49" charset="0"/>
              </a:rPr>
              <a:t>background-image</a:t>
            </a:r>
            <a:r>
              <a:rPr lang="en-CA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– Uses a link to an image</a:t>
            </a:r>
            <a:r>
              <a:rPr lang="en-CA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CA" b="0" i="0" dirty="0"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CA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D48F0-C288-4E25-EE6F-E3446E05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54" y="2412077"/>
            <a:ext cx="4067692" cy="1016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EFC3ED-6FC5-B46C-B2EB-1CF593FB0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501" y="4488583"/>
            <a:ext cx="4358998" cy="8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3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509D-4F9D-8BCD-0BD2-BB1F5901F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CSS Box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49A26-CDD9-8A25-6557-9ABF9D58AB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CPRO 1101</a:t>
            </a:r>
          </a:p>
          <a:p>
            <a:r>
              <a:rPr lang="en-CA" dirty="0"/>
              <a:t>Kirk Rieberger</a:t>
            </a:r>
          </a:p>
        </p:txBody>
      </p:sp>
    </p:spTree>
    <p:extLst>
      <p:ext uri="{BB962C8B-B14F-4D97-AF65-F5344CB8AC3E}">
        <p14:creationId xmlns:p14="http://schemas.microsoft.com/office/powerpoint/2010/main" val="381939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BD77-5E58-96A4-9C7E-400221EB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880FA-F82C-CAEB-39B3-A08C3C865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Every piece of content is surrounded by a series of boxes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We can manipulate these boxes to determine how elements render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Boxes mainly come in the two types we’ve seen before: block and inline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/>
            <a:endParaRPr lang="en-US" b="0" i="0" dirty="0"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This property can be set with the CSS 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property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7C2C496D-D235-76FA-E514-C0113475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39" y="2311426"/>
            <a:ext cx="5057121" cy="196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93E2-38B5-84FA-1B13-92C3EBCB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the 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FF758-9DE1-D6CF-F195-1BC9249C4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The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Content Box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 – The area where the actual content is displayed</a:t>
            </a:r>
          </a:p>
          <a:p>
            <a:pPr marL="8001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i="0" dirty="0">
                <a:solidFill>
                  <a:srgbClr val="AADB1E"/>
                </a:solidFill>
                <a:latin typeface="Arial"/>
                <a:cs typeface="Calibri" panose="020F0502020204030204"/>
              </a:rPr>
              <a:t>Controlled by the </a:t>
            </a:r>
            <a:r>
              <a:rPr lang="en-US" i="1" dirty="0">
                <a:solidFill>
                  <a:srgbClr val="AADB1E"/>
                </a:solidFill>
                <a:latin typeface="Arial"/>
                <a:cs typeface="Calibri" panose="020F0502020204030204"/>
              </a:rPr>
              <a:t>width</a:t>
            </a: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 and </a:t>
            </a:r>
            <a:r>
              <a:rPr lang="en-US" i="1" dirty="0">
                <a:solidFill>
                  <a:srgbClr val="AADB1E"/>
                </a:solidFill>
                <a:latin typeface="Arial"/>
                <a:cs typeface="Calibri" panose="020F0502020204030204"/>
              </a:rPr>
              <a:t>height</a:t>
            </a: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AADB1E"/>
              </a:solidFill>
              <a:latin typeface="Arial"/>
              <a:cs typeface="Calibri" panose="020F0502020204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The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Padding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 – The whitespace between the content and the border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i="0" dirty="0">
                <a:solidFill>
                  <a:srgbClr val="AADB1E"/>
                </a:solidFill>
                <a:latin typeface="Arial"/>
                <a:cs typeface="Calibri" panose="020F0502020204030204"/>
              </a:rPr>
              <a:t>Controlled by the </a:t>
            </a:r>
            <a:r>
              <a:rPr lang="en-US" i="1" dirty="0">
                <a:solidFill>
                  <a:srgbClr val="AADB1E"/>
                </a:solidFill>
                <a:latin typeface="Arial"/>
                <a:cs typeface="Calibri" panose="020F0502020204030204"/>
              </a:rPr>
              <a:t>padding</a:t>
            </a: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 property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AADB1E"/>
              </a:solidFill>
              <a:latin typeface="Arial"/>
              <a:cs typeface="Calibri" panose="020F0502020204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The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Border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 – Wraps the content and the padding. Can be v</a:t>
            </a:r>
            <a:r>
              <a:rPr lang="en-US" dirty="0" err="1">
                <a:solidFill>
                  <a:srgbClr val="AADB1E"/>
                </a:solidFill>
                <a:latin typeface="Arial"/>
                <a:cs typeface="Calibri" panose="020F0502020204030204"/>
              </a:rPr>
              <a:t>isible</a:t>
            </a: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 or invisible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Controlled by the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border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 property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Arial"/>
              <a:ea typeface="+mn-ea"/>
              <a:cs typeface="Calibri" panose="020F0502020204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i="0" dirty="0">
                <a:solidFill>
                  <a:srgbClr val="AADB1E"/>
                </a:solidFill>
                <a:latin typeface="Arial"/>
                <a:cs typeface="Calibri" panose="020F0502020204030204"/>
              </a:rPr>
              <a:t>The </a:t>
            </a:r>
            <a:r>
              <a:rPr lang="en-US" i="1" dirty="0">
                <a:solidFill>
                  <a:srgbClr val="AADB1E"/>
                </a:solidFill>
                <a:latin typeface="Arial"/>
                <a:cs typeface="Calibri" panose="020F0502020204030204"/>
              </a:rPr>
              <a:t>Margin</a:t>
            </a: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 – The whitespace outside the border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Controlled by the </a:t>
            </a:r>
            <a:r>
              <a:rPr lang="en-US" i="1" dirty="0">
                <a:solidFill>
                  <a:srgbClr val="AADB1E"/>
                </a:solidFill>
                <a:latin typeface="Arial"/>
                <a:cs typeface="Calibri" panose="020F0502020204030204"/>
              </a:rPr>
              <a:t>margin</a:t>
            </a: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 property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Arial"/>
              <a:ea typeface="+mn-ea"/>
              <a:cs typeface="Calibri" panose="020F0502020204030204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18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A26B-BA43-7693-1110-F424E85E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Block-Level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ECFA1-5591-00C6-759D-C9F47B92D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Element is displayed on a new line, one after another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Arial"/>
              <a:ea typeface="+mn-ea"/>
              <a:cs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Width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 and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height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 are respected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Arial"/>
              <a:ea typeface="+mn-ea"/>
              <a:cs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Padding, border, and margin cause other element</a:t>
            </a: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s to be pushed away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AADB1E"/>
              </a:solidFill>
              <a:latin typeface="Arial"/>
              <a:cs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If a width is not specified, the box will </a:t>
            </a: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fill its parent container’s width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Arial"/>
              <a:ea typeface="+mn-ea"/>
              <a:cs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Elements like </a:t>
            </a:r>
            <a:r>
              <a:rPr lang="en-US" dirty="0">
                <a:solidFill>
                  <a:srgbClr val="AADB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>
                <a:solidFill>
                  <a:srgbClr val="AADB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AADB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dirty="0">
                <a:solidFill>
                  <a:srgbClr val="AADB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dirty="0">
                <a:solidFill>
                  <a:srgbClr val="AADB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AADB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default to block type</a:t>
            </a: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Arial"/>
              <a:ea typeface="+mn-ea"/>
              <a:cs typeface="Calibri" panose="020F0502020204030204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824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BAF0-E7A7-488F-C6E0-DA094317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Inline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2EFFF-3C8E-9619-FDA6-F81045D4A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1119" y="1819274"/>
            <a:ext cx="10495069" cy="5038725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Elements are not displayed on a new line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Arial"/>
              <a:ea typeface="+mn-ea"/>
              <a:cs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solidFill>
                  <a:srgbClr val="AADB1E"/>
                </a:solidFill>
                <a:latin typeface="Arial"/>
                <a:cs typeface="Calibri" panose="020F0502020204030204"/>
              </a:rPr>
              <a:t>Width</a:t>
            </a: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 and </a:t>
            </a:r>
            <a:r>
              <a:rPr lang="en-US" i="1" dirty="0">
                <a:solidFill>
                  <a:srgbClr val="AADB1E"/>
                </a:solidFill>
                <a:latin typeface="Arial"/>
                <a:cs typeface="Calibri" panose="020F0502020204030204"/>
              </a:rPr>
              <a:t>height</a:t>
            </a: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 properties are not applied</a:t>
            </a:r>
          </a:p>
          <a:p>
            <a:pPr marL="800123" lvl="1" indent="-342900" defTabSz="914400">
              <a:spcBef>
                <a:spcPts val="1000"/>
              </a:spcBef>
              <a:defRPr/>
            </a:pP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Content box is always the size of the content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AADB1E"/>
              </a:solidFill>
              <a:latin typeface="Arial"/>
              <a:cs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Top and bottom padding, margin, and border will apply, but won’t cause other inline boxes to move away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AADB1E"/>
              </a:solidFill>
              <a:latin typeface="Arial"/>
              <a:cs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Left and right padding</a:t>
            </a: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, margin, and border will apply and will cause other boxes to move away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AADB1E"/>
              </a:solidFill>
              <a:latin typeface="Arial"/>
              <a:cs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AADB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AADB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solidFill>
                  <a:srgbClr val="AADB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dirty="0">
                <a:solidFill>
                  <a:srgbClr val="AADB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AADB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elements default to inline style</a:t>
            </a: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473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E5E1-FC90-2C3C-89F8-C341F31B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Inline-Block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4B736-53C4-D880-C09D-025D5546CB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Takes some properties from block and inline elements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AADB1E"/>
              </a:solidFill>
              <a:latin typeface="Arial"/>
              <a:cs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cs typeface="Calibri" panose="020F0502020204030204"/>
              </a:rPr>
              <a:t>Width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cs typeface="Calibri" panose="020F0502020204030204"/>
              </a:rPr>
              <a:t> and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cs typeface="Calibri" panose="020F0502020204030204"/>
              </a:rPr>
              <a:t>height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cs typeface="Calibri" panose="020F0502020204030204"/>
              </a:rPr>
              <a:t> properties are respected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>
              <a:solidFill>
                <a:srgbClr val="AADB1E"/>
              </a:solidFill>
              <a:latin typeface="Arial"/>
              <a:cs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Padding, border, and margin will push other elements away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Arial"/>
              <a:cs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Does not create a new line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Arial"/>
              <a:cs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We have to specify </a:t>
            </a:r>
            <a:r>
              <a:rPr lang="en-US" dirty="0">
                <a:solidFill>
                  <a:srgbClr val="AADB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display: inline-block;</a:t>
            </a:r>
            <a:r>
              <a:rPr lang="en-US" dirty="0">
                <a:solidFill>
                  <a:srgbClr val="AADB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CSS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AADB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for making links in navbars taller</a:t>
            </a: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2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E421-DC1C-50CC-3C97-61F3678F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Size of the Displayed 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5C6EE-05DA-C8CA-4E0E-ED701E0A9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1119" y="1819275"/>
            <a:ext cx="10495069" cy="914400"/>
          </a:xfrm>
        </p:spPr>
        <p:txBody>
          <a:bodyPr/>
          <a:lstStyle/>
          <a:p>
            <a:pPr marL="341313" indent="-341313" defTabSz="914400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Say we have a box with the following properties:</a:t>
            </a:r>
          </a:p>
          <a:p>
            <a:pPr marL="341313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How big will the displayed box be?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894CAA-A7E8-B4F0-BCA8-BE215C6E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033" y="1382527"/>
            <a:ext cx="3854967" cy="2233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9E271-74CC-3E2A-3BCB-4681DBF54E74}"/>
              </a:ext>
            </a:extLst>
          </p:cNvPr>
          <p:cNvSpPr txBox="1"/>
          <p:nvPr/>
        </p:nvSpPr>
        <p:spPr>
          <a:xfrm>
            <a:off x="911119" y="2834750"/>
            <a:ext cx="10020300" cy="288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AADB1E"/>
                </a:solidFill>
                <a:latin typeface="Arial"/>
                <a:cs typeface="Calibri" panose="020F0502020204030204"/>
              </a:rPr>
              <a:t>The actual space take up by the box will be 410px</a:t>
            </a:r>
          </a:p>
          <a:p>
            <a:pPr lvl="1" algn="l">
              <a:spcBef>
                <a:spcPts val="0"/>
              </a:spcBef>
              <a:defRPr/>
            </a:pPr>
            <a:r>
              <a:rPr lang="en-US" sz="2400" dirty="0">
                <a:solidFill>
                  <a:srgbClr val="AADB1E"/>
                </a:solidFill>
                <a:latin typeface="Arial"/>
                <a:cs typeface="Calibri" panose="020F0502020204030204"/>
              </a:rPr>
              <a:t>wide and 210px tall.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AADB1E"/>
                </a:solidFill>
                <a:latin typeface="Arial"/>
                <a:cs typeface="Calibri" panose="020F0502020204030204"/>
              </a:rPr>
              <a:t>Margin affects the amount of space a box takes up on the page, but not the size of the box itself.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AADB1E"/>
              </a:solidFill>
              <a:latin typeface="Arial"/>
              <a:cs typeface="Calibri" panose="020F0502020204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AADB1E"/>
                </a:solidFill>
                <a:latin typeface="Arial"/>
                <a:cs typeface="Calibri" panose="020F0502020204030204"/>
              </a:rPr>
              <a:t>We can optionally set </a:t>
            </a:r>
            <a:r>
              <a:rPr lang="en-US" sz="2400" dirty="0">
                <a:solidFill>
                  <a:srgbClr val="AADB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box-sizing: border-box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AADB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option means that we can set the absolute width of a box with the </a:t>
            </a:r>
            <a:r>
              <a:rPr lang="en-US" sz="2400" dirty="0">
                <a:solidFill>
                  <a:srgbClr val="AADB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400" dirty="0">
                <a:solidFill>
                  <a:srgbClr val="AADB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353877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D0DB-7E2A-CEFA-2BD0-35D626E0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Margin Collapsing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03C8-841B-2C21-131A-0F1DA1DE9D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Comes into play if two element’s margins touch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Arial"/>
              <a:ea typeface="+mn-ea"/>
              <a:cs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Results vary based on if margins are positive or negative:</a:t>
            </a:r>
          </a:p>
          <a:p>
            <a:pPr marL="8001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cs typeface="Calibri" panose="020F0502020204030204"/>
              </a:rPr>
              <a:t>Two positive margins combine</a:t>
            </a: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 into one margin with the value of the larger margin.</a:t>
            </a:r>
          </a:p>
          <a:p>
            <a:pPr marL="8001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AADB1E"/>
              </a:solidFill>
              <a:latin typeface="Arial"/>
              <a:cs typeface="Calibri" panose="020F0502020204030204"/>
            </a:endParaRPr>
          </a:p>
          <a:p>
            <a:pPr marL="8001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cs typeface="Calibri" panose="020F0502020204030204"/>
              </a:rPr>
              <a:t>Two negative margins combine </a:t>
            </a: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into one margin with the value of the smaller margin.</a:t>
            </a:r>
          </a:p>
          <a:p>
            <a:pPr marL="8001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AADB1E"/>
              </a:solidFill>
              <a:latin typeface="Arial"/>
              <a:cs typeface="Calibri" panose="020F0502020204030204"/>
            </a:endParaRPr>
          </a:p>
          <a:p>
            <a:pPr marL="8001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cs typeface="Calibri" panose="020F0502020204030204"/>
              </a:rPr>
              <a:t>If one is positive and one is negative, the negative margin will be subtracted from the positive one</a:t>
            </a: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420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91DE-33DD-A03B-6745-65E5DAA1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2BEAC-C18E-D896-6CEB-36A3E5B76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Please choose your assignment groups. I will randomly assign groups 1 week from today if they are not put in </a:t>
            </a:r>
            <a:r>
              <a:rPr lang="en-CA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 tooltip="Groups Foru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forum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Reminder: groups of 3, names and IDs in the forum thread. One post per group.</a:t>
            </a:r>
          </a:p>
          <a:p>
            <a:endParaRPr lang="en-CA" dirty="0"/>
          </a:p>
          <a:p>
            <a:r>
              <a:rPr lang="en-CA" dirty="0"/>
              <a:t>I </a:t>
            </a:r>
            <a:r>
              <a:rPr lang="en-CA"/>
              <a:t>will release A1 next week.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3941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2640-E0BF-1266-B8D0-A377CE1F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Measurements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2D67A-074B-3E53-4CED-DC6F201E5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ea typeface="+mn-ea"/>
                <a:cs typeface="Calibri" panose="020F0502020204030204"/>
              </a:rPr>
              <a:t>There are two types of lengths in CSS: absolute and relative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AADB1E"/>
              </a:solidFill>
              <a:latin typeface="Arial"/>
              <a:cs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cs typeface="Calibri" panose="020F0502020204030204"/>
              </a:rPr>
              <a:t>Absolute lengths are not relative to anything else, they will always appear the same size. Try to avoid these as they are not responsive.</a:t>
            </a:r>
          </a:p>
          <a:p>
            <a:pPr marL="8001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cs typeface="Calibri" panose="020F0502020204030204"/>
              </a:rPr>
              <a:t>Common absolute lengths: pixels – px, points – pt, centimeters – cm, millimeters – mm</a:t>
            </a:r>
            <a:endParaRPr lang="en-US" dirty="0">
              <a:solidFill>
                <a:srgbClr val="AADB1E"/>
              </a:solidFill>
              <a:latin typeface="Arial"/>
              <a:cs typeface="Calibri" panose="020F0502020204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/>
                <a:cs typeface="Calibri" panose="020F0502020204030204"/>
              </a:rPr>
              <a:t>Relative units are sized based on something. This may be the size of the viewport, the parent element’s width, etc.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Common relative lengths: </a:t>
            </a:r>
            <a:r>
              <a:rPr lang="en-US" dirty="0" err="1">
                <a:solidFill>
                  <a:srgbClr val="AADB1E"/>
                </a:solidFill>
                <a:latin typeface="Arial"/>
                <a:cs typeface="Calibri" panose="020F0502020204030204"/>
              </a:rPr>
              <a:t>em</a:t>
            </a: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 – font size of parent element, </a:t>
            </a:r>
            <a:r>
              <a:rPr lang="en-US" dirty="0" err="1">
                <a:solidFill>
                  <a:srgbClr val="AADB1E"/>
                </a:solidFill>
                <a:latin typeface="Arial"/>
                <a:cs typeface="Calibri" panose="020F0502020204030204"/>
              </a:rPr>
              <a:t>vw</a:t>
            </a: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 – 1% of the viewport’s width, </a:t>
            </a:r>
            <a:r>
              <a:rPr lang="en-US" dirty="0" err="1">
                <a:solidFill>
                  <a:srgbClr val="AADB1E"/>
                </a:solidFill>
                <a:latin typeface="Arial"/>
                <a:cs typeface="Calibri" panose="020F0502020204030204"/>
              </a:rPr>
              <a:t>lh</a:t>
            </a: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 – line height of the element</a:t>
            </a: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Arial"/>
              <a:cs typeface="Calibri" panose="020F0502020204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AADB1E"/>
                </a:solidFill>
                <a:latin typeface="Arial"/>
                <a:cs typeface="Calibri" panose="020F0502020204030204"/>
              </a:rPr>
              <a:t>Percentages work similar to relative units. Percentages are relative to the parent element. If we set </a:t>
            </a:r>
            <a:r>
              <a:rPr lang="en-US" dirty="0">
                <a:solidFill>
                  <a:srgbClr val="AADB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50%;</a:t>
            </a:r>
            <a:r>
              <a:rPr lang="en-US" dirty="0">
                <a:solidFill>
                  <a:srgbClr val="AADB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element will be half as wide as its parent</a:t>
            </a: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6227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BC84-09F8-5263-A1E0-219DD924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AB6AE-B920-3B03-D519-13239CF6C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1119" y="1819274"/>
            <a:ext cx="10495069" cy="503872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Finish setting up and publishing a GitHub Page.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page should include external CSS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Please submit the link to view your page on BlackBoard</a:t>
            </a:r>
          </a:p>
          <a:p>
            <a:pPr marL="800123" lvl="1" indent="-342900" defTabSz="914400">
              <a:spcBef>
                <a:spcPts val="1000"/>
              </a:spcBef>
              <a:defRPr/>
            </a:pP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AADB1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I.e.</a:t>
            </a:r>
            <a:r>
              <a:rPr lang="en-US" dirty="0"/>
              <a:t>: I would submit </a:t>
            </a:r>
            <a:r>
              <a:rPr lang="en-US" i="1" dirty="0"/>
              <a:t>krieberger.github.io</a:t>
            </a:r>
          </a:p>
          <a:p>
            <a:pPr marL="342900" indent="-342900" defTabSz="914400">
              <a:defRPr/>
            </a:pP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AADB1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Note: it can take up to 10 minutes for GitHub to refresh your page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You can still make changes in real-time on your computer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6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EBAA-5C1F-7189-6AD5-DD2A2336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CSS?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0EAD-4A00-7E7D-1C7E-97CFD0870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Stands for Cascading (Cascaded) Style Sheets​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Allows us to add “styles” to our webpages</a:t>
            </a:r>
          </a:p>
          <a:p>
            <a:endParaRPr lang="en-US" dirty="0"/>
          </a:p>
          <a:p>
            <a:r>
              <a:rPr lang="en-US" dirty="0"/>
              <a:t>A .css file is a text file just like HTML​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Based on </a:t>
            </a:r>
            <a:r>
              <a:rPr lang="en-US" i="1" dirty="0"/>
              <a:t>rules</a:t>
            </a:r>
            <a:r>
              <a:rPr lang="en-US" dirty="0"/>
              <a:t> that </a:t>
            </a:r>
            <a:r>
              <a:rPr lang="en-US" i="1" dirty="0"/>
              <a:t>target</a:t>
            </a:r>
            <a:r>
              <a:rPr lang="en-US" dirty="0"/>
              <a:t> specific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325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C86D-2D3D-491F-1804-85508A19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8F41D-1713-A74E-1D4B-232D0E013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CSS rules have two basic parts: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0" i="1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selector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and the </a:t>
            </a:r>
            <a:r>
              <a:rPr lang="en-US" b="0" i="1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declarations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The selector determines what elements the declarations are applied to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The declaration states the styling to be applied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Declarations are broken into </a:t>
            </a:r>
            <a:r>
              <a:rPr lang="en-US" b="0" i="1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property/value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pairs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The rule’s declarations are surrounded by curly braces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Declarations end with a semicolon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dirty="0"/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US" b="0" i="0" dirty="0"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Here, </a:t>
            </a:r>
            <a:r>
              <a:rPr lang="en-US" b="0" i="1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h1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is the selector, </a:t>
            </a:r>
            <a:r>
              <a:rPr lang="en-US" b="0" i="1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is the property, and </a:t>
            </a:r>
            <a:r>
              <a:rPr lang="en-US" b="0" i="1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is the value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This rule will make all 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Courier New" panose="02070309020205020404" pitchFamily="49" charset="0"/>
              </a:rPr>
              <a:t>h1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elements have red text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3F1D2-A1A7-2E48-FBDC-44832D357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67" y="4520651"/>
            <a:ext cx="2278129" cy="874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61CE0-7113-76EB-5B2C-E159B502D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106" y="4520652"/>
            <a:ext cx="1949471" cy="8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6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F507-0AB3-4B98-6BF5-781CCBFC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Stylesheet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C09F6-BC32-7275-82C9-4B2DA6580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1119" y="1819275"/>
            <a:ext cx="10495069" cy="4872470"/>
          </a:xfrm>
        </p:spPr>
        <p:txBody>
          <a:bodyPr>
            <a:normAutofit/>
          </a:bodyPr>
          <a:lstStyle/>
          <a:p>
            <a:r>
              <a:rPr lang="en-CA" dirty="0"/>
              <a:t>Stylesheets only contain CSS rulesets</a:t>
            </a:r>
          </a:p>
          <a:p>
            <a:pPr lvl="1"/>
            <a:r>
              <a:rPr lang="en-CA" dirty="0"/>
              <a:t>No HTML markup, or other boilerplate</a:t>
            </a:r>
          </a:p>
          <a:p>
            <a:endParaRPr lang="en-CA" dirty="0"/>
          </a:p>
          <a:p>
            <a:r>
              <a:rPr lang="en-CA" dirty="0"/>
              <a:t>This is a complete stylesheet: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Note: This formatting applies to internal and external CSS. Inline CSS is usually written on one line to match the HTML attribute style.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C68BD-4F6C-86FE-0F0E-8D8952179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9"/>
          <a:stretch/>
        </p:blipFill>
        <p:spPr>
          <a:xfrm>
            <a:off x="4229840" y="3429001"/>
            <a:ext cx="3857625" cy="200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9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1E23-97BB-EB73-C824-1616195D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CSS to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350D2-1D33-F5B2-A05B-464C5ACEC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There’s 3 main ways to add styling: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External CSS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Internal CSS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Inline CSS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External CSS is when we have a separate .css file we link to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Internal CSS is when we have a 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Courier New" panose="02070309020205020404" pitchFamily="49" charset="0"/>
              </a:rPr>
              <a:t>&lt;style&gt;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element in our document’s 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Courier New" panose="02070309020205020404" pitchFamily="49" charset="0"/>
              </a:rPr>
              <a:t>&lt;head&gt;</a:t>
            </a:r>
            <a:r>
              <a:rPr lang="en-US" b="0" i="0" dirty="0">
                <a:solidFill>
                  <a:srgbClr val="AADB1E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Inline CSS is when we use the style attribute in an element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AADB1E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/>
              <a:t>Note: 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The only difference between these locations is the </a:t>
            </a:r>
            <a:r>
              <a:rPr lang="en-US" b="0" i="1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precedence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8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A2C3-8723-1B93-F973-AAFD942D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External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F3A5C-C7C2-38DB-6122-4D46128FD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The preferred method of using CSS is </a:t>
            </a:r>
            <a:r>
              <a:rPr lang="en-US" b="0" i="1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External CSS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External CSS keeps our HTML more readable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How does our HTML know where the style sheet is?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Courier New" panose="02070309020205020404" pitchFamily="49" charset="0"/>
              </a:rPr>
              <a:t>link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element!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u="none" strike="noStrike" dirty="0" err="1">
                <a:solidFill>
                  <a:srgbClr val="AADB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defines the relationship between the HTML file and the external file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u="none" strike="noStrike" dirty="0">
                <a:solidFill>
                  <a:srgbClr val="AADB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works just like the anchor element</a:t>
            </a:r>
            <a:r>
              <a:rPr lang="en-US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70FB6-E3F2-2BB9-03A1-8B7EFEDFB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1877"/>
          <a:stretch/>
        </p:blipFill>
        <p:spPr>
          <a:xfrm>
            <a:off x="2741295" y="4060652"/>
            <a:ext cx="5854012" cy="37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6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3AEC-7402-0DE4-48E4-DA391D2C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Colours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59637-D3CD-638D-75E5-74982B1E98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1119" y="1819274"/>
            <a:ext cx="10495069" cy="5038725"/>
          </a:xfrm>
        </p:spPr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One of the most basic </a:t>
            </a:r>
            <a:r>
              <a:rPr lang="en-CA" sz="1800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lang="en-US" sz="1800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of CSS is </a:t>
            </a:r>
            <a:r>
              <a:rPr lang="en-CA" sz="1800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colouring</a:t>
            </a:r>
            <a:r>
              <a:rPr lang="en-US" sz="1800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text</a:t>
            </a:r>
            <a:r>
              <a:rPr lang="en-US" sz="1800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Colours are specified by colour names or colour value directly</a:t>
            </a:r>
            <a:r>
              <a:rPr lang="en-CA" sz="1800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CA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Supported colour formats: RGB, HEX, HSL, RGBA, and HSLA</a:t>
            </a:r>
            <a:r>
              <a:rPr lang="en-CA" sz="1800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CA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RGBA and HSLA allow us to define transparency by adding an alpha channel</a:t>
            </a:r>
            <a:r>
              <a:rPr lang="en-CA" sz="1800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CA" sz="1800" dirty="0"/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CA" sz="1800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CA" sz="1800" dirty="0"/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CA" sz="1800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CA" sz="1800" dirty="0"/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CA" sz="1800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CA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CA" dirty="0"/>
              <a:t>Note: Hex values can be input with 6 digits or 3. If each colour pair is the same, I.e.: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#AABBCC</a:t>
            </a:r>
            <a:r>
              <a:rPr lang="en-CA" dirty="0"/>
              <a:t>, this can be shortened to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#ABC</a:t>
            </a:r>
            <a:r>
              <a:rPr lang="en-CA" dirty="0"/>
              <a:t> in CSS.</a:t>
            </a:r>
            <a:endParaRPr lang="en-CA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91348-2582-1EDE-7EF7-01BDCE4F4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566" y="3291670"/>
            <a:ext cx="4128867" cy="242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8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E8E7-CB24-0E9C-9C1A-A344AC07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B494B-C3A4-8976-CBBC-BE0467F8F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CA" b="0" i="0" u="none" strike="noStrike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Another common CSS use is adding </a:t>
            </a:r>
            <a:r>
              <a:rPr lang="en-CA" b="0" i="1" u="none" strike="noStrike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borders</a:t>
            </a:r>
            <a:r>
              <a:rPr lang="en-CA" b="0" i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r>
              <a:rPr lang="en-CA" b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en-CA" b="0" i="1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boxes</a:t>
            </a:r>
            <a:endParaRPr lang="en-CA" b="0" i="1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Borders are made of 3 basic parts:</a:t>
            </a:r>
            <a:r>
              <a:rPr lang="en-CA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CA" b="0" i="0" dirty="0"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CA" b="0" i="0" dirty="0"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CA" b="0" i="0" dirty="0"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CA" b="0" i="0" dirty="0">
              <a:effectLst/>
            </a:endParaRPr>
          </a:p>
          <a:p>
            <a:pPr lvl="1" fontAlgn="base"/>
            <a:r>
              <a:rPr lang="en-CA" b="0" i="1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lang="en-CA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is how thick the border is</a:t>
            </a:r>
            <a:r>
              <a:rPr lang="en-CA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CA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CA" b="0" i="1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Style</a:t>
            </a:r>
            <a:r>
              <a:rPr lang="en-CA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is how the border appears</a:t>
            </a:r>
            <a:r>
              <a:rPr lang="en-CA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CA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CA" b="0" i="1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lang="en-CA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 defines what colour the border is</a:t>
            </a:r>
            <a:r>
              <a:rPr lang="en-CA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CA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 These three are used together so often that there’s a shorthand version:</a:t>
            </a:r>
            <a:r>
              <a:rPr lang="en-CA" b="0" i="0" dirty="0">
                <a:solidFill>
                  <a:srgbClr val="AADB1E"/>
                </a:solidFill>
                <a:effectLst/>
                <a:latin typeface="Arial" panose="020B0604020202020204" pitchFamily="34" charset="0"/>
              </a:rPr>
              <a:t>​</a:t>
            </a:r>
            <a:endParaRPr lang="en-CA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A6C40-83E6-832F-C410-860203EA8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240" y="2733675"/>
            <a:ext cx="2790825" cy="139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A6F1E-E843-0E7C-939D-9AB03D0D3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27" y="5590483"/>
            <a:ext cx="33718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20903"/>
      </p:ext>
    </p:extLst>
  </p:cSld>
  <p:clrMapOvr>
    <a:masterClrMapping/>
  </p:clrMapOvr>
</p:sld>
</file>

<file path=ppt/theme/theme1.xml><?xml version="1.0" encoding="utf-8"?>
<a:theme xmlns:a="http://schemas.openxmlformats.org/drawingml/2006/main" name="RDP">
  <a:themeElements>
    <a:clrScheme name="Custom 1">
      <a:dk1>
        <a:srgbClr val="004238"/>
      </a:dk1>
      <a:lt1>
        <a:srgbClr val="FFFFFF"/>
      </a:lt1>
      <a:dk2>
        <a:srgbClr val="004238"/>
      </a:dk2>
      <a:lt2>
        <a:srgbClr val="FFFFFF"/>
      </a:lt2>
      <a:accent1>
        <a:srgbClr val="AADB1E"/>
      </a:accent1>
      <a:accent2>
        <a:srgbClr val="00AD50"/>
      </a:accent2>
      <a:accent3>
        <a:srgbClr val="51284F"/>
      </a:accent3>
      <a:accent4>
        <a:srgbClr val="685BC7"/>
      </a:accent4>
      <a:accent5>
        <a:srgbClr val="A77BCA"/>
      </a:accent5>
      <a:accent6>
        <a:srgbClr val="A7A4E0"/>
      </a:accent6>
      <a:hlink>
        <a:srgbClr val="AADB1E"/>
      </a:hlink>
      <a:folHlink>
        <a:srgbClr val="00AD5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DPTemplate.potx" id="{AF5A03C8-11BA-4271-9E71-8BCBFF868EE5}" vid="{AF73A746-489B-4AD8-ACC8-5B6206AE40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RDPTemplate</Template>
  <TotalTime>108</TotalTime>
  <Words>1265</Words>
  <Application>Microsoft Office PowerPoint</Application>
  <PresentationFormat>Widescreen</PresentationFormat>
  <Paragraphs>204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Bold</vt:lpstr>
      <vt:lpstr>Calibri</vt:lpstr>
      <vt:lpstr>Courier New</vt:lpstr>
      <vt:lpstr>RDP</vt:lpstr>
      <vt:lpstr>Intro to CSS</vt:lpstr>
      <vt:lpstr>Notes</vt:lpstr>
      <vt:lpstr>What is CSS?</vt:lpstr>
      <vt:lpstr>Basic Structure</vt:lpstr>
      <vt:lpstr>Stylesheet Formatting</vt:lpstr>
      <vt:lpstr>Adding CSS to HTML</vt:lpstr>
      <vt:lpstr>External CSS</vt:lpstr>
      <vt:lpstr>CSS Colours</vt:lpstr>
      <vt:lpstr>Borders</vt:lpstr>
      <vt:lpstr>Borders</vt:lpstr>
      <vt:lpstr>Backgrounds</vt:lpstr>
      <vt:lpstr>CSS Box Model</vt:lpstr>
      <vt:lpstr>Box Model</vt:lpstr>
      <vt:lpstr>Parts of the Box</vt:lpstr>
      <vt:lpstr>Block-Level Elements</vt:lpstr>
      <vt:lpstr>Inline Elements</vt:lpstr>
      <vt:lpstr>Inline-Block Elements</vt:lpstr>
      <vt:lpstr>Size of the Displayed Box</vt:lpstr>
      <vt:lpstr>Margin Collapsing</vt:lpstr>
      <vt:lpstr>CSS Measurements</vt:lpstr>
      <vt:lpstr>Participation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CSS</dc:title>
  <dc:creator>Kirk Rieberger</dc:creator>
  <cp:lastModifiedBy>Kirk Rieberger</cp:lastModifiedBy>
  <cp:revision>26</cp:revision>
  <dcterms:created xsi:type="dcterms:W3CDTF">2024-01-24T17:20:40Z</dcterms:created>
  <dcterms:modified xsi:type="dcterms:W3CDTF">2024-01-24T19:11:12Z</dcterms:modified>
</cp:coreProperties>
</file>