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65" d="100"/>
          <a:sy n="65" d="100"/>
        </p:scale>
        <p:origin x="32" y="84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dirty="0"/>
              <a:t>Stack Overflow</a:t>
            </a:r>
            <a:br>
              <a:rPr lang="en-US" dirty="0"/>
            </a:br>
            <a:r>
              <a:rPr lang="en-US" dirty="0"/>
              <a:t> Developer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Josh Eversman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https://github.com/JBGopher25/IBM-Data-Analyst-Capstone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74ECE-ABAD-4259-DA6E-659CC3EF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1470" y="1444669"/>
            <a:ext cx="8349060" cy="487266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529DAB-AF9E-45EB-E2C1-A9A6CB60D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3716" y="1458270"/>
            <a:ext cx="8524567" cy="503460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3A6F6-5FFE-4407-F74C-83FDF1147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3152" y="1506057"/>
            <a:ext cx="8285695" cy="486556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Developers tend to enter workforce with Bachelor’s Degree</a:t>
            </a:r>
          </a:p>
          <a:p>
            <a:r>
              <a:rPr lang="en-US" sz="1600" dirty="0"/>
              <a:t>Majority of developers located in US</a:t>
            </a:r>
          </a:p>
          <a:p>
            <a:r>
              <a:rPr lang="en-US" sz="1600" dirty="0"/>
              <a:t>Most platforms that are understood and widely worked with, are also heavily desired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Requiring higher education on job postings could be greatly hurting ability to find talent</a:t>
            </a:r>
          </a:p>
          <a:p>
            <a:r>
              <a:rPr lang="en-US" sz="1600" dirty="0"/>
              <a:t>Consolidate developer operations to US to reduce costs without drastically hurting talent pool</a:t>
            </a:r>
          </a:p>
          <a:p>
            <a:r>
              <a:rPr lang="en-US" sz="1600" dirty="0"/>
              <a:t>Continue to do more of the same with platform investment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Developers mostly fall within the Gen Z and Millennial generations</a:t>
            </a:r>
          </a:p>
          <a:p>
            <a:r>
              <a:rPr lang="en-US" dirty="0"/>
              <a:t>Developers understand a wide variety of platforms, databases, languages, etc.</a:t>
            </a:r>
          </a:p>
          <a:p>
            <a:r>
              <a:rPr lang="en-US" dirty="0"/>
              <a:t>Developer talent pool mostly contained to develop countries, especially USA</a:t>
            </a:r>
          </a:p>
          <a:p>
            <a:r>
              <a:rPr lang="en-US" dirty="0"/>
              <a:t>Post-Grad endeavors not common amongst developers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FAEF1-4EE5-07E2-A9A2-CE9895A1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56" y="1429213"/>
            <a:ext cx="8341366" cy="4883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B78B9-6834-5BF3-8CA6-7EDC1A9E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373" y="1482023"/>
            <a:ext cx="8745855" cy="5119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Findings</a:t>
            </a:r>
          </a:p>
          <a:p>
            <a:pPr lvl="1"/>
            <a:r>
              <a:rPr lang="en-US" sz="1800" dirty="0"/>
              <a:t>Trends</a:t>
            </a:r>
          </a:p>
          <a:p>
            <a:pPr lvl="1"/>
            <a:r>
              <a:rPr lang="en-US" sz="1800" dirty="0"/>
              <a:t>Dashboard</a:t>
            </a:r>
          </a:p>
          <a:p>
            <a:pPr lvl="1"/>
            <a:r>
              <a:rPr lang="en-US" sz="1800" dirty="0"/>
              <a:t>Overall Findings &amp; Implications</a:t>
            </a:r>
          </a:p>
          <a:p>
            <a:r>
              <a:rPr lang="en-US" sz="2200" dirty="0"/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Stack Overflow Developer Survey </a:t>
            </a:r>
          </a:p>
          <a:p>
            <a:r>
              <a:rPr lang="en-US" sz="2200" dirty="0">
                <a:solidFill>
                  <a:schemeClr val="tx1"/>
                </a:solidFill>
              </a:rPr>
              <a:t>50,000+ responses across many demographics, backgrounds, experience levels, etc.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Comprehensive survey provides for an in depth and accurate look into current and future trends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APIs</a:t>
            </a:r>
          </a:p>
          <a:p>
            <a:pPr lvl="1"/>
            <a:r>
              <a:rPr lang="en-US" sz="1800" dirty="0" err="1"/>
              <a:t>Webscraping</a:t>
            </a:r>
            <a:endParaRPr lang="en-US" sz="1800" dirty="0"/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Find &amp; Remove Duplicates</a:t>
            </a:r>
          </a:p>
          <a:p>
            <a:pPr lvl="1"/>
            <a:r>
              <a:rPr lang="en-US" sz="1800" dirty="0"/>
              <a:t>Normalize Data</a:t>
            </a:r>
          </a:p>
          <a:p>
            <a:r>
              <a:rPr lang="en-US" sz="2200" dirty="0"/>
              <a:t>Exploratory Data Analysis</a:t>
            </a:r>
          </a:p>
          <a:p>
            <a:pPr lvl="1"/>
            <a:r>
              <a:rPr lang="en-US" sz="1800" dirty="0"/>
              <a:t>Analyze Distribution</a:t>
            </a:r>
          </a:p>
          <a:p>
            <a:pPr lvl="1"/>
            <a:r>
              <a:rPr lang="en-US" sz="1800" dirty="0"/>
              <a:t>Find Correlation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Building 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E31E1-AFC2-031D-4B79-E800404A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1" y="2506661"/>
            <a:ext cx="5370328" cy="2876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1DA97-B395-0804-D8DD-91542160F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48" y="2506661"/>
            <a:ext cx="5439651" cy="29278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HTML/CSS, JavaScript &amp; TypeScript are both widely used in the present yet heavily sought after for future use </a:t>
            </a:r>
          </a:p>
          <a:p>
            <a:r>
              <a:rPr lang="en-US" sz="1600" dirty="0"/>
              <a:t>C# &amp; Python is a desired language to work with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HTML/CSS, JavaScript &amp; TypeScript business investment should continue into the future to attract top talent</a:t>
            </a:r>
          </a:p>
          <a:p>
            <a:r>
              <a:rPr lang="en-US" sz="1600" dirty="0"/>
              <a:t>Increase C# &amp; Python investment and training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5D3D8-FB33-2405-880C-F209D6A3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40" y="2514034"/>
            <a:ext cx="5336679" cy="278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CD215-0EFB-3872-BFF6-BBC101CD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683641"/>
            <a:ext cx="5616677" cy="2812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AWS is very heavily sought after by developers</a:t>
            </a:r>
          </a:p>
          <a:p>
            <a:r>
              <a:rPr lang="en-US" sz="1600" dirty="0"/>
              <a:t>PostgreSQL is well known yet not typically desired</a:t>
            </a:r>
          </a:p>
          <a:p>
            <a:r>
              <a:rPr lang="en-US" sz="1600" dirty="0"/>
              <a:t>Microsoft Azure popularity growing quickly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Increase investment and training in AWS</a:t>
            </a:r>
          </a:p>
          <a:p>
            <a:r>
              <a:rPr lang="en-US" sz="1600" dirty="0"/>
              <a:t>Likely due to lack of user friendliness and/or outdated platform</a:t>
            </a:r>
          </a:p>
          <a:p>
            <a:r>
              <a:rPr lang="en-US" sz="1600" dirty="0"/>
              <a:t>Cloud computing is growing quickly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73</TotalTime>
  <Words>365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Stack Overflow  Developer Survey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Joshua Eversman</cp:lastModifiedBy>
  <cp:revision>4</cp:revision>
  <dcterms:created xsi:type="dcterms:W3CDTF">2024-10-30T05:40:03Z</dcterms:created>
  <dcterms:modified xsi:type="dcterms:W3CDTF">2025-04-22T03:53:30Z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