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Paper annotation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Johannes B. Gruber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2024-06-10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 topics in Albania as follow: tourism, politics, the including of VAT tax in small business, waste import and Higher Education Law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Audio survey about ways to impove women's university lives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Book Reviews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COVID-19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Dynamic: Jair Bolsonaro or Fernando Haddad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Dynamic: Topic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Hotels Reviews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Hotels and restaurant reviews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Issues identified in app reviews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Movie Reviews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Palestinian/Israeli Conflict in Western Media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Restaurant reviews; Game reviews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Sentiment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Tweets about Covid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city events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online discussions about diseases: allergies, crohn and breast cancer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online opinions toward vaginal mesh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perception of the use of virtual classrooms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product reviews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sentiment in 'Bitcoin Discussion' bulletin board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Tool-Mentioned</a:t>
            </a:r>
          </a:p>
        </p:txBody>
      </p:sp>
      <p:pic>
        <p:nvPicPr>
          <p:cNvPr descr="5._plot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Extrapolated, this means 0.6875 * 0.53 * 5252 ~ 1913 papers that use a tool for opinion mining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Tools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keras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tensorflow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fasttext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modal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mufico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scikit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scikit-learn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sentiwordnet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tensorflow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vadersentimen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algorithmia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babelnet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bert+tensorflow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carol (unconventional survey methodology)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computational linguistics and psycholinguistics (clips) research center offers a python library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gensim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gibbslda++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hycor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keras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nltk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rapidminer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scikit-learn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sentimental analysis of hindi (sah)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sentistrength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textblob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tour for dynamic topic and sentiment analysis of user reviews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weka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weka data-mining software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weka toolbox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wordnet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Approach</a:t>
            </a:r>
          </a:p>
        </p:txBody>
      </p:sp>
      <p:pic>
        <p:nvPicPr>
          <p:cNvPr descr="5._plot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Target</a:t>
            </a:r>
          </a:p>
        </p:txBody>
      </p:sp>
      <p:pic>
        <p:nvPicPr>
          <p:cNvPr descr="5._plot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Validation</a:t>
            </a:r>
          </a:p>
        </p:txBody>
      </p:sp>
      <p:pic>
        <p:nvPicPr>
          <p:cNvPr descr="5._plot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Evaluation</a:t>
            </a:r>
          </a:p>
        </p:txBody>
      </p:sp>
      <p:pic>
        <p:nvPicPr>
          <p:cNvPr descr="5._plot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annotation results</dc:title>
  <dc:creator>Johannes B. Gruber</dc:creator>
  <cp:keywords/>
  <dcterms:created xsi:type="dcterms:W3CDTF">2024-06-10T18:12:59Z</dcterms:created>
  <dcterms:modified xsi:type="dcterms:W3CDTF">2024-06-10T18:12:59Z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2024-06-10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