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9" r:id="rId4"/>
    <p:sldId id="268" r:id="rId5"/>
    <p:sldId id="267" r:id="rId6"/>
    <p:sldId id="269" r:id="rId7"/>
    <p:sldId id="270" r:id="rId8"/>
    <p:sldId id="285" r:id="rId9"/>
    <p:sldId id="321" r:id="rId10"/>
    <p:sldId id="307" r:id="rId11"/>
    <p:sldId id="306" r:id="rId12"/>
    <p:sldId id="261" r:id="rId13"/>
    <p:sldId id="289" r:id="rId14"/>
    <p:sldId id="295" r:id="rId15"/>
    <p:sldId id="290" r:id="rId16"/>
    <p:sldId id="298" r:id="rId17"/>
    <p:sldId id="299" r:id="rId18"/>
    <p:sldId id="302" r:id="rId19"/>
    <p:sldId id="297" r:id="rId20"/>
    <p:sldId id="300" r:id="rId21"/>
    <p:sldId id="301" r:id="rId22"/>
    <p:sldId id="284" r:id="rId23"/>
    <p:sldId id="288" r:id="rId24"/>
    <p:sldId id="293" r:id="rId25"/>
    <p:sldId id="317" r:id="rId26"/>
    <p:sldId id="291" r:id="rId27"/>
    <p:sldId id="292" r:id="rId28"/>
    <p:sldId id="319" r:id="rId29"/>
    <p:sldId id="320" r:id="rId30"/>
    <p:sldId id="304" r:id="rId31"/>
    <p:sldId id="308" r:id="rId32"/>
    <p:sldId id="318" r:id="rId33"/>
    <p:sldId id="316" r:id="rId34"/>
    <p:sldId id="315" r:id="rId35"/>
    <p:sldId id="311" r:id="rId36"/>
    <p:sldId id="313" r:id="rId37"/>
    <p:sldId id="314" r:id="rId38"/>
    <p:sldId id="312" r:id="rId39"/>
    <p:sldId id="264" r:id="rId40"/>
    <p:sldId id="271" r:id="rId41"/>
    <p:sldId id="272" r:id="rId42"/>
    <p:sldId id="277" r:id="rId43"/>
    <p:sldId id="276" r:id="rId44"/>
    <p:sldId id="278" r:id="rId45"/>
    <p:sldId id="294" r:id="rId46"/>
    <p:sldId id="322" r:id="rId47"/>
    <p:sldId id="263" r:id="rId48"/>
    <p:sldId id="303" r:id="rId49"/>
    <p:sldId id="279" r:id="rId50"/>
    <p:sldId id="280" r:id="rId51"/>
    <p:sldId id="281" r:id="rId52"/>
    <p:sldId id="282" r:id="rId53"/>
    <p:sldId id="260" r:id="rId54"/>
    <p:sldId id="283" r:id="rId5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E7FC1F-3D66-4D85-8373-0CD9CD55D01B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F453EEF-89B2-4DD0-BBBF-89A4892E2317}">
      <dgm:prSet/>
      <dgm:spPr/>
      <dgm:t>
        <a:bodyPr/>
        <a:lstStyle/>
        <a:p>
          <a:pPr rtl="0"/>
          <a:r>
            <a:rPr lang="zh-TW" u="sng" dirty="0" smtClean="0"/>
            <a:t>個人專區</a:t>
          </a:r>
          <a:endParaRPr lang="zh-TW" dirty="0"/>
        </a:p>
      </dgm:t>
    </dgm:pt>
    <dgm:pt modelId="{49350B80-F26F-4C56-A8CD-88201EFE86CF}" type="parTrans" cxnId="{3C667362-0C35-41F3-91DC-B9D291858CB5}">
      <dgm:prSet/>
      <dgm:spPr/>
      <dgm:t>
        <a:bodyPr/>
        <a:lstStyle/>
        <a:p>
          <a:endParaRPr lang="zh-TW" altLang="en-US"/>
        </a:p>
      </dgm:t>
    </dgm:pt>
    <dgm:pt modelId="{5FBEE6C5-B468-4342-849A-303D0E54993F}" type="sibTrans" cxnId="{3C667362-0C35-41F3-91DC-B9D291858CB5}">
      <dgm:prSet/>
      <dgm:spPr/>
      <dgm:t>
        <a:bodyPr/>
        <a:lstStyle/>
        <a:p>
          <a:endParaRPr lang="zh-TW" altLang="en-US"/>
        </a:p>
      </dgm:t>
    </dgm:pt>
    <dgm:pt modelId="{2E7E68BC-BB79-43D6-9494-229D7BD31B0A}">
      <dgm:prSet/>
      <dgm:spPr/>
      <dgm:t>
        <a:bodyPr/>
        <a:lstStyle/>
        <a:p>
          <a:pPr rtl="0"/>
          <a:r>
            <a:rPr lang="zh-TW" u="sng" dirty="0" smtClean="0"/>
            <a:t>功能區</a:t>
          </a:r>
          <a:endParaRPr lang="en-US" u="sng" dirty="0"/>
        </a:p>
      </dgm:t>
    </dgm:pt>
    <dgm:pt modelId="{D63CA71C-09A1-4254-8554-B9FED4E1E130}" type="parTrans" cxnId="{197BD6C8-31BE-4A01-89EF-4A7A4FACA757}">
      <dgm:prSet/>
      <dgm:spPr/>
      <dgm:t>
        <a:bodyPr/>
        <a:lstStyle/>
        <a:p>
          <a:endParaRPr lang="zh-TW" altLang="en-US"/>
        </a:p>
      </dgm:t>
    </dgm:pt>
    <dgm:pt modelId="{2957C312-17CF-45D0-9F9E-50BE53FC630F}" type="sibTrans" cxnId="{197BD6C8-31BE-4A01-89EF-4A7A4FACA757}">
      <dgm:prSet/>
      <dgm:spPr/>
      <dgm:t>
        <a:bodyPr/>
        <a:lstStyle/>
        <a:p>
          <a:endParaRPr lang="zh-TW" altLang="en-US"/>
        </a:p>
      </dgm:t>
    </dgm:pt>
    <dgm:pt modelId="{5F02204D-A0B0-4F48-9AA7-FEC79755304D}">
      <dgm:prSet/>
      <dgm:spPr/>
      <dgm:t>
        <a:bodyPr/>
        <a:lstStyle/>
        <a:p>
          <a:pPr rtl="0"/>
          <a:r>
            <a:rPr lang="en-US" u="sng" dirty="0" smtClean="0"/>
            <a:t>HR</a:t>
          </a:r>
          <a:r>
            <a:rPr lang="zh-TW" altLang="en-US" u="sng" dirty="0" smtClean="0"/>
            <a:t>待辦事項</a:t>
          </a:r>
          <a:endParaRPr lang="en-US" u="sng" dirty="0"/>
        </a:p>
      </dgm:t>
    </dgm:pt>
    <dgm:pt modelId="{9E08E940-0503-4B70-8CFD-4DE9BA527997}" type="parTrans" cxnId="{0FB119A0-20E9-49FD-9EED-38339645EB3E}">
      <dgm:prSet/>
      <dgm:spPr/>
      <dgm:t>
        <a:bodyPr/>
        <a:lstStyle/>
        <a:p>
          <a:endParaRPr lang="zh-TW" altLang="en-US"/>
        </a:p>
      </dgm:t>
    </dgm:pt>
    <dgm:pt modelId="{66A05E0A-FF67-4A1D-A1F5-E1D8E7E6D19D}" type="sibTrans" cxnId="{0FB119A0-20E9-49FD-9EED-38339645EB3E}">
      <dgm:prSet/>
      <dgm:spPr/>
      <dgm:t>
        <a:bodyPr/>
        <a:lstStyle/>
        <a:p>
          <a:endParaRPr lang="zh-TW" altLang="en-US"/>
        </a:p>
      </dgm:t>
    </dgm:pt>
    <dgm:pt modelId="{67176A48-5359-4E34-AB37-25A3006225A6}">
      <dgm:prSet/>
      <dgm:spPr/>
      <dgm:t>
        <a:bodyPr/>
        <a:lstStyle/>
        <a:p>
          <a:pPr rtl="0"/>
          <a:r>
            <a:rPr lang="zh-TW" u="sng" dirty="0" smtClean="0"/>
            <a:t>課程資訊</a:t>
          </a:r>
          <a:endParaRPr lang="en-US" dirty="0"/>
        </a:p>
      </dgm:t>
    </dgm:pt>
    <dgm:pt modelId="{1E58A0C1-ED2C-4156-AFDA-944D0D9AAAC4}" type="parTrans" cxnId="{C1D7C5E0-3B79-4FDA-A82A-59DC9ED4B2E7}">
      <dgm:prSet/>
      <dgm:spPr/>
      <dgm:t>
        <a:bodyPr/>
        <a:lstStyle/>
        <a:p>
          <a:endParaRPr lang="zh-TW" altLang="en-US"/>
        </a:p>
      </dgm:t>
    </dgm:pt>
    <dgm:pt modelId="{66CD97D0-451E-43C5-9888-87F552A202A4}" type="sibTrans" cxnId="{C1D7C5E0-3B79-4FDA-A82A-59DC9ED4B2E7}">
      <dgm:prSet/>
      <dgm:spPr/>
      <dgm:t>
        <a:bodyPr/>
        <a:lstStyle/>
        <a:p>
          <a:endParaRPr lang="zh-TW" altLang="en-US"/>
        </a:p>
      </dgm:t>
    </dgm:pt>
    <dgm:pt modelId="{DA899C36-AF80-426F-A257-A8C82A36349A}" type="pres">
      <dgm:prSet presAssocID="{B1E7FC1F-3D66-4D85-8373-0CD9CD55D01B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4FA283-A565-4487-90FB-B6BDD0C6E030}" type="pres">
      <dgm:prSet presAssocID="{DF453EEF-89B2-4DD0-BBBF-89A4892E2317}" presName="compNode" presStyleCnt="0"/>
      <dgm:spPr/>
    </dgm:pt>
    <dgm:pt modelId="{374A9691-1BE3-453C-A3BF-A8FB5F4302AB}" type="pres">
      <dgm:prSet presAssocID="{DF453EEF-89B2-4DD0-BBBF-89A4892E2317}" presName="childRect" presStyleLbl="bgAcc1" presStyleIdx="0" presStyleCnt="4" custScaleX="125438" custScaleY="104949" custLinFactNeighborX="66970" custLinFactNeighborY="54259">
        <dgm:presLayoutVars>
          <dgm:bulletEnabled val="1"/>
        </dgm:presLayoutVars>
      </dgm:prSet>
      <dgm:spPr/>
    </dgm:pt>
    <dgm:pt modelId="{6DCB21BF-9283-4018-810B-8242CA5F5B8E}" type="pres">
      <dgm:prSet presAssocID="{DF453EEF-89B2-4DD0-BBBF-89A4892E231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928148-C330-4B37-9CB4-A2D9EC0D2ACB}" type="pres">
      <dgm:prSet presAssocID="{DF453EEF-89B2-4DD0-BBBF-89A4892E2317}" presName="parentRect" presStyleLbl="alignNode1" presStyleIdx="0" presStyleCnt="4" custScaleX="125438" custLinFactNeighborX="67636" custLinFactNeighborY="93898"/>
      <dgm:spPr/>
      <dgm:t>
        <a:bodyPr/>
        <a:lstStyle/>
        <a:p>
          <a:endParaRPr lang="zh-TW" altLang="en-US"/>
        </a:p>
      </dgm:t>
    </dgm:pt>
    <dgm:pt modelId="{BF28855A-CABA-4EE5-B98D-620A3CA00F4E}" type="pres">
      <dgm:prSet presAssocID="{DF453EEF-89B2-4DD0-BBBF-89A4892E2317}" presName="adorn" presStyleLbl="fgAccFollowNode1" presStyleIdx="0" presStyleCnt="4" custLinFactX="100000" custLinFactNeighborX="125557" custLinFactNeighborY="63652"/>
      <dgm:spPr/>
    </dgm:pt>
    <dgm:pt modelId="{7F1603F3-3C8E-40BF-BC5E-3E7676D48A2C}" type="pres">
      <dgm:prSet presAssocID="{5FBEE6C5-B468-4342-849A-303D0E54993F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0CA3C15F-F01D-497E-BBFA-BBD3CA7B74AC}" type="pres">
      <dgm:prSet presAssocID="{2E7E68BC-BB79-43D6-9494-229D7BD31B0A}" presName="compNode" presStyleCnt="0"/>
      <dgm:spPr/>
    </dgm:pt>
    <dgm:pt modelId="{8375CE3B-FA51-422B-90C4-3A89C918385B}" type="pres">
      <dgm:prSet presAssocID="{2E7E68BC-BB79-43D6-9494-229D7BD31B0A}" presName="childRect" presStyleLbl="bgAcc1" presStyleIdx="1" presStyleCnt="4" custScaleX="130027" custScaleY="129072" custLinFactY="98715" custLinFactNeighborX="-68659" custLinFactNeighborY="100000">
        <dgm:presLayoutVars>
          <dgm:bulletEnabled val="1"/>
        </dgm:presLayoutVars>
      </dgm:prSet>
      <dgm:spPr/>
    </dgm:pt>
    <dgm:pt modelId="{4AF30061-C96D-4F05-8686-CCD31FAFC950}" type="pres">
      <dgm:prSet presAssocID="{2E7E68BC-BB79-43D6-9494-229D7BD31B0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750753C-113C-45D7-BA29-99AB3678D7D9}" type="pres">
      <dgm:prSet presAssocID="{2E7E68BC-BB79-43D6-9494-229D7BD31B0A}" presName="parentRect" presStyleLbl="alignNode1" presStyleIdx="1" presStyleCnt="4" custScaleX="130027" custLinFactY="200576" custLinFactNeighborX="-68659" custLinFactNeighborY="300000"/>
      <dgm:spPr/>
      <dgm:t>
        <a:bodyPr/>
        <a:lstStyle/>
        <a:p>
          <a:endParaRPr lang="zh-TW" altLang="en-US"/>
        </a:p>
      </dgm:t>
    </dgm:pt>
    <dgm:pt modelId="{77D8D0F8-14D8-48C9-B32F-5652B8EA5665}" type="pres">
      <dgm:prSet presAssocID="{2E7E68BC-BB79-43D6-9494-229D7BD31B0A}" presName="adorn" presStyleLbl="fgAccFollowNode1" presStyleIdx="1" presStyleCnt="4" custLinFactX="-64394" custLinFactY="200000" custLinFactNeighborX="-100000" custLinFactNeighborY="230283"/>
      <dgm:spPr/>
    </dgm:pt>
    <dgm:pt modelId="{FEF14C7A-0888-41CC-9AFA-25D2EEE2B7DD}" type="pres">
      <dgm:prSet presAssocID="{2957C312-17CF-45D0-9F9E-50BE53FC630F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0365C990-8871-4B94-9409-5476A5CB3A0F}" type="pres">
      <dgm:prSet presAssocID="{5F02204D-A0B0-4F48-9AA7-FEC79755304D}" presName="compNode" presStyleCnt="0"/>
      <dgm:spPr/>
    </dgm:pt>
    <dgm:pt modelId="{18D3C207-1D98-4FB5-91FC-38E39BD1875B}" type="pres">
      <dgm:prSet presAssocID="{5F02204D-A0B0-4F48-9AA7-FEC79755304D}" presName="childRect" presStyleLbl="bgAcc1" presStyleIdx="2" presStyleCnt="4" custScaleX="296351" custLinFactNeighborX="-67911" custLinFactNeighborY="62323">
        <dgm:presLayoutVars>
          <dgm:bulletEnabled val="1"/>
        </dgm:presLayoutVars>
      </dgm:prSet>
      <dgm:spPr/>
    </dgm:pt>
    <dgm:pt modelId="{C51404CC-4E11-4167-95E6-15E7B2B127F6}" type="pres">
      <dgm:prSet presAssocID="{5F02204D-A0B0-4F48-9AA7-FEC79755304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43C378-A2D1-4F71-8DA4-C9CA218B9873}" type="pres">
      <dgm:prSet presAssocID="{5F02204D-A0B0-4F48-9AA7-FEC79755304D}" presName="parentRect" presStyleLbl="alignNode1" presStyleIdx="2" presStyleCnt="4" custScaleX="296351" custLinFactY="39975" custLinFactNeighborX="-67911" custLinFactNeighborY="100000"/>
      <dgm:spPr/>
      <dgm:t>
        <a:bodyPr/>
        <a:lstStyle/>
        <a:p>
          <a:endParaRPr lang="zh-TW" altLang="en-US"/>
        </a:p>
      </dgm:t>
    </dgm:pt>
    <dgm:pt modelId="{09D881F2-1C9C-40CA-901A-BE58008368E7}" type="pres">
      <dgm:prSet presAssocID="{5F02204D-A0B0-4F48-9AA7-FEC79755304D}" presName="adorn" presStyleLbl="fgAccFollowNode1" presStyleIdx="2" presStyleCnt="4" custLinFactY="4283" custLinFactNeighborX="70323" custLinFactNeighborY="100000"/>
      <dgm:spPr/>
    </dgm:pt>
    <dgm:pt modelId="{64197DEE-15F0-4F74-B804-95B8AF25810D}" type="pres">
      <dgm:prSet presAssocID="{66A05E0A-FF67-4A1D-A1F5-E1D8E7E6D19D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8090E475-4DDF-477F-987B-078F9D5DF833}" type="pres">
      <dgm:prSet presAssocID="{67176A48-5359-4E34-AB37-25A3006225A6}" presName="compNode" presStyleCnt="0"/>
      <dgm:spPr/>
    </dgm:pt>
    <dgm:pt modelId="{B3504C5B-244F-4BF9-921C-F6DA5259D7A6}" type="pres">
      <dgm:prSet presAssocID="{67176A48-5359-4E34-AB37-25A3006225A6}" presName="childRect" presStyleLbl="bgAcc1" presStyleIdx="3" presStyleCnt="4" custScaleX="291739" custLinFactNeighborX="68280" custLinFactNeighborY="44953">
        <dgm:presLayoutVars>
          <dgm:bulletEnabled val="1"/>
        </dgm:presLayoutVars>
      </dgm:prSet>
      <dgm:spPr/>
    </dgm:pt>
    <dgm:pt modelId="{7154367C-8190-4DDE-8128-9A58A9069C52}" type="pres">
      <dgm:prSet presAssocID="{67176A48-5359-4E34-AB37-25A3006225A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87C34F-FA65-48CB-8B9F-7BC268320D16}" type="pres">
      <dgm:prSet presAssocID="{67176A48-5359-4E34-AB37-25A3006225A6}" presName="parentRect" presStyleLbl="alignNode1" presStyleIdx="3" presStyleCnt="4" custScaleX="291739" custLinFactY="3320" custLinFactNeighborX="68280" custLinFactNeighborY="100000"/>
      <dgm:spPr/>
      <dgm:t>
        <a:bodyPr/>
        <a:lstStyle/>
        <a:p>
          <a:endParaRPr lang="zh-TW" altLang="en-US"/>
        </a:p>
      </dgm:t>
    </dgm:pt>
    <dgm:pt modelId="{D492551E-05AF-4915-9663-457EE2048F1B}" type="pres">
      <dgm:prSet presAssocID="{67176A48-5359-4E34-AB37-25A3006225A6}" presName="adorn" presStyleLbl="fgAccFollowNode1" presStyleIdx="3" presStyleCnt="4" custLinFactX="200000" custLinFactNeighborX="259652" custLinFactNeighborY="71898"/>
      <dgm:spPr/>
    </dgm:pt>
  </dgm:ptLst>
  <dgm:cxnLst>
    <dgm:cxn modelId="{84859ABC-3DA0-4FD1-8025-10A13123BACE}" type="presOf" srcId="{2957C312-17CF-45D0-9F9E-50BE53FC630F}" destId="{FEF14C7A-0888-41CC-9AFA-25D2EEE2B7DD}" srcOrd="0" destOrd="0" presId="urn:microsoft.com/office/officeart/2005/8/layout/bList2"/>
    <dgm:cxn modelId="{061DEB6D-2191-4AF0-8281-305FD856079B}" type="presOf" srcId="{66A05E0A-FF67-4A1D-A1F5-E1D8E7E6D19D}" destId="{64197DEE-15F0-4F74-B804-95B8AF25810D}" srcOrd="0" destOrd="0" presId="urn:microsoft.com/office/officeart/2005/8/layout/bList2"/>
    <dgm:cxn modelId="{F2ADB5B9-AF62-4035-8B61-71A6659D79B3}" type="presOf" srcId="{67176A48-5359-4E34-AB37-25A3006225A6}" destId="{7154367C-8190-4DDE-8128-9A58A9069C52}" srcOrd="0" destOrd="0" presId="urn:microsoft.com/office/officeart/2005/8/layout/bList2"/>
    <dgm:cxn modelId="{02ED5CEF-8426-410D-A2F5-7534093D4CF5}" type="presOf" srcId="{5F02204D-A0B0-4F48-9AA7-FEC79755304D}" destId="{5943C378-A2D1-4F71-8DA4-C9CA218B9873}" srcOrd="1" destOrd="0" presId="urn:microsoft.com/office/officeart/2005/8/layout/bList2"/>
    <dgm:cxn modelId="{C1D7C5E0-3B79-4FDA-A82A-59DC9ED4B2E7}" srcId="{B1E7FC1F-3D66-4D85-8373-0CD9CD55D01B}" destId="{67176A48-5359-4E34-AB37-25A3006225A6}" srcOrd="3" destOrd="0" parTransId="{1E58A0C1-ED2C-4156-AFDA-944D0D9AAAC4}" sibTransId="{66CD97D0-451E-43C5-9888-87F552A202A4}"/>
    <dgm:cxn modelId="{30DB34C7-1661-43D3-BC69-93B387C1CCFA}" type="presOf" srcId="{2E7E68BC-BB79-43D6-9494-229D7BD31B0A}" destId="{7750753C-113C-45D7-BA29-99AB3678D7D9}" srcOrd="1" destOrd="0" presId="urn:microsoft.com/office/officeart/2005/8/layout/bList2"/>
    <dgm:cxn modelId="{6CD828E9-A7A3-47CB-91CE-03374AB0BCA2}" type="presOf" srcId="{5FBEE6C5-B468-4342-849A-303D0E54993F}" destId="{7F1603F3-3C8E-40BF-BC5E-3E7676D48A2C}" srcOrd="0" destOrd="0" presId="urn:microsoft.com/office/officeart/2005/8/layout/bList2"/>
    <dgm:cxn modelId="{EE2DD59D-9CD7-4EEB-A4F3-3E5C79C6F9B2}" type="presOf" srcId="{DF453EEF-89B2-4DD0-BBBF-89A4892E2317}" destId="{D6928148-C330-4B37-9CB4-A2D9EC0D2ACB}" srcOrd="1" destOrd="0" presId="urn:microsoft.com/office/officeart/2005/8/layout/bList2"/>
    <dgm:cxn modelId="{0FB119A0-20E9-49FD-9EED-38339645EB3E}" srcId="{B1E7FC1F-3D66-4D85-8373-0CD9CD55D01B}" destId="{5F02204D-A0B0-4F48-9AA7-FEC79755304D}" srcOrd="2" destOrd="0" parTransId="{9E08E940-0503-4B70-8CFD-4DE9BA527997}" sibTransId="{66A05E0A-FF67-4A1D-A1F5-E1D8E7E6D19D}"/>
    <dgm:cxn modelId="{3C667362-0C35-41F3-91DC-B9D291858CB5}" srcId="{B1E7FC1F-3D66-4D85-8373-0CD9CD55D01B}" destId="{DF453EEF-89B2-4DD0-BBBF-89A4892E2317}" srcOrd="0" destOrd="0" parTransId="{49350B80-F26F-4C56-A8CD-88201EFE86CF}" sibTransId="{5FBEE6C5-B468-4342-849A-303D0E54993F}"/>
    <dgm:cxn modelId="{FAE0D8D1-69D2-480A-AC5E-2DC59E2B76B1}" type="presOf" srcId="{5F02204D-A0B0-4F48-9AA7-FEC79755304D}" destId="{C51404CC-4E11-4167-95E6-15E7B2B127F6}" srcOrd="0" destOrd="0" presId="urn:microsoft.com/office/officeart/2005/8/layout/bList2"/>
    <dgm:cxn modelId="{5B02C8BB-8B89-45FF-8097-84EC1BA2052A}" type="presOf" srcId="{B1E7FC1F-3D66-4D85-8373-0CD9CD55D01B}" destId="{DA899C36-AF80-426F-A257-A8C82A36349A}" srcOrd="0" destOrd="0" presId="urn:microsoft.com/office/officeart/2005/8/layout/bList2"/>
    <dgm:cxn modelId="{BC1A860B-F8D2-4696-AA8B-415EEEAEE8B0}" type="presOf" srcId="{2E7E68BC-BB79-43D6-9494-229D7BD31B0A}" destId="{4AF30061-C96D-4F05-8686-CCD31FAFC950}" srcOrd="0" destOrd="0" presId="urn:microsoft.com/office/officeart/2005/8/layout/bList2"/>
    <dgm:cxn modelId="{197BD6C8-31BE-4A01-89EF-4A7A4FACA757}" srcId="{B1E7FC1F-3D66-4D85-8373-0CD9CD55D01B}" destId="{2E7E68BC-BB79-43D6-9494-229D7BD31B0A}" srcOrd="1" destOrd="0" parTransId="{D63CA71C-09A1-4254-8554-B9FED4E1E130}" sibTransId="{2957C312-17CF-45D0-9F9E-50BE53FC630F}"/>
    <dgm:cxn modelId="{B4DB5FDB-32BC-4075-8261-8DC1EB9DF49E}" type="presOf" srcId="{67176A48-5359-4E34-AB37-25A3006225A6}" destId="{9487C34F-FA65-48CB-8B9F-7BC268320D16}" srcOrd="1" destOrd="0" presId="urn:microsoft.com/office/officeart/2005/8/layout/bList2"/>
    <dgm:cxn modelId="{2FC2654A-5C68-42B0-9FCA-01451E93CC3C}" type="presOf" srcId="{DF453EEF-89B2-4DD0-BBBF-89A4892E2317}" destId="{6DCB21BF-9283-4018-810B-8242CA5F5B8E}" srcOrd="0" destOrd="0" presId="urn:microsoft.com/office/officeart/2005/8/layout/bList2"/>
    <dgm:cxn modelId="{A38F523F-C63E-402F-A6CA-B916891A7968}" type="presParOf" srcId="{DA899C36-AF80-426F-A257-A8C82A36349A}" destId="{3D4FA283-A565-4487-90FB-B6BDD0C6E030}" srcOrd="0" destOrd="0" presId="urn:microsoft.com/office/officeart/2005/8/layout/bList2"/>
    <dgm:cxn modelId="{24A3FE33-D360-4ED2-BCC3-FCC7291D3D3C}" type="presParOf" srcId="{3D4FA283-A565-4487-90FB-B6BDD0C6E030}" destId="{374A9691-1BE3-453C-A3BF-A8FB5F4302AB}" srcOrd="0" destOrd="0" presId="urn:microsoft.com/office/officeart/2005/8/layout/bList2"/>
    <dgm:cxn modelId="{D42F8F4D-B159-4271-8629-598726029FE9}" type="presParOf" srcId="{3D4FA283-A565-4487-90FB-B6BDD0C6E030}" destId="{6DCB21BF-9283-4018-810B-8242CA5F5B8E}" srcOrd="1" destOrd="0" presId="urn:microsoft.com/office/officeart/2005/8/layout/bList2"/>
    <dgm:cxn modelId="{CD48CAF5-70F4-435E-8ABC-498F812ED2EF}" type="presParOf" srcId="{3D4FA283-A565-4487-90FB-B6BDD0C6E030}" destId="{D6928148-C330-4B37-9CB4-A2D9EC0D2ACB}" srcOrd="2" destOrd="0" presId="urn:microsoft.com/office/officeart/2005/8/layout/bList2"/>
    <dgm:cxn modelId="{00F189B3-54EF-4B4D-93D7-E692B2E40C76}" type="presParOf" srcId="{3D4FA283-A565-4487-90FB-B6BDD0C6E030}" destId="{BF28855A-CABA-4EE5-B98D-620A3CA00F4E}" srcOrd="3" destOrd="0" presId="urn:microsoft.com/office/officeart/2005/8/layout/bList2"/>
    <dgm:cxn modelId="{6982EBE9-65BB-424F-898E-13FA4A8D8510}" type="presParOf" srcId="{DA899C36-AF80-426F-A257-A8C82A36349A}" destId="{7F1603F3-3C8E-40BF-BC5E-3E7676D48A2C}" srcOrd="1" destOrd="0" presId="urn:microsoft.com/office/officeart/2005/8/layout/bList2"/>
    <dgm:cxn modelId="{440D70CD-90BA-469A-ABBB-F294C464F82F}" type="presParOf" srcId="{DA899C36-AF80-426F-A257-A8C82A36349A}" destId="{0CA3C15F-F01D-497E-BBFA-BBD3CA7B74AC}" srcOrd="2" destOrd="0" presId="urn:microsoft.com/office/officeart/2005/8/layout/bList2"/>
    <dgm:cxn modelId="{17CBA409-16DF-48C7-82C7-4CCC47664124}" type="presParOf" srcId="{0CA3C15F-F01D-497E-BBFA-BBD3CA7B74AC}" destId="{8375CE3B-FA51-422B-90C4-3A89C918385B}" srcOrd="0" destOrd="0" presId="urn:microsoft.com/office/officeart/2005/8/layout/bList2"/>
    <dgm:cxn modelId="{4C5C6B06-BD3B-4455-80E7-B46E28D45B64}" type="presParOf" srcId="{0CA3C15F-F01D-497E-BBFA-BBD3CA7B74AC}" destId="{4AF30061-C96D-4F05-8686-CCD31FAFC950}" srcOrd="1" destOrd="0" presId="urn:microsoft.com/office/officeart/2005/8/layout/bList2"/>
    <dgm:cxn modelId="{0E61968C-0798-4399-9F8C-B79F7D250973}" type="presParOf" srcId="{0CA3C15F-F01D-497E-BBFA-BBD3CA7B74AC}" destId="{7750753C-113C-45D7-BA29-99AB3678D7D9}" srcOrd="2" destOrd="0" presId="urn:microsoft.com/office/officeart/2005/8/layout/bList2"/>
    <dgm:cxn modelId="{2CA44777-E5D5-40CE-9389-3193EDBD476F}" type="presParOf" srcId="{0CA3C15F-F01D-497E-BBFA-BBD3CA7B74AC}" destId="{77D8D0F8-14D8-48C9-B32F-5652B8EA5665}" srcOrd="3" destOrd="0" presId="urn:microsoft.com/office/officeart/2005/8/layout/bList2"/>
    <dgm:cxn modelId="{75140EF1-C7C0-4B75-9354-19C4B30206A3}" type="presParOf" srcId="{DA899C36-AF80-426F-A257-A8C82A36349A}" destId="{FEF14C7A-0888-41CC-9AFA-25D2EEE2B7DD}" srcOrd="3" destOrd="0" presId="urn:microsoft.com/office/officeart/2005/8/layout/bList2"/>
    <dgm:cxn modelId="{1966A14B-1D43-444E-9E52-DF18E9D732C3}" type="presParOf" srcId="{DA899C36-AF80-426F-A257-A8C82A36349A}" destId="{0365C990-8871-4B94-9409-5476A5CB3A0F}" srcOrd="4" destOrd="0" presId="urn:microsoft.com/office/officeart/2005/8/layout/bList2"/>
    <dgm:cxn modelId="{8F259054-7313-4614-BF1B-2A02AD77F4E3}" type="presParOf" srcId="{0365C990-8871-4B94-9409-5476A5CB3A0F}" destId="{18D3C207-1D98-4FB5-91FC-38E39BD1875B}" srcOrd="0" destOrd="0" presId="urn:microsoft.com/office/officeart/2005/8/layout/bList2"/>
    <dgm:cxn modelId="{D51B17CE-150D-48FC-B633-0EB5F44D0B9E}" type="presParOf" srcId="{0365C990-8871-4B94-9409-5476A5CB3A0F}" destId="{C51404CC-4E11-4167-95E6-15E7B2B127F6}" srcOrd="1" destOrd="0" presId="urn:microsoft.com/office/officeart/2005/8/layout/bList2"/>
    <dgm:cxn modelId="{3C020706-B2D2-4BE3-BB66-7AD5A9478642}" type="presParOf" srcId="{0365C990-8871-4B94-9409-5476A5CB3A0F}" destId="{5943C378-A2D1-4F71-8DA4-C9CA218B9873}" srcOrd="2" destOrd="0" presId="urn:microsoft.com/office/officeart/2005/8/layout/bList2"/>
    <dgm:cxn modelId="{01A2CF1D-8E05-452B-8816-5BA50EEFCB9C}" type="presParOf" srcId="{0365C990-8871-4B94-9409-5476A5CB3A0F}" destId="{09D881F2-1C9C-40CA-901A-BE58008368E7}" srcOrd="3" destOrd="0" presId="urn:microsoft.com/office/officeart/2005/8/layout/bList2"/>
    <dgm:cxn modelId="{1390EA93-927E-4571-A908-C5602CC4EC41}" type="presParOf" srcId="{DA899C36-AF80-426F-A257-A8C82A36349A}" destId="{64197DEE-15F0-4F74-B804-95B8AF25810D}" srcOrd="5" destOrd="0" presId="urn:microsoft.com/office/officeart/2005/8/layout/bList2"/>
    <dgm:cxn modelId="{EE855454-6CB7-42AA-98F5-8C6F065ADA9A}" type="presParOf" srcId="{DA899C36-AF80-426F-A257-A8C82A36349A}" destId="{8090E475-4DDF-477F-987B-078F9D5DF833}" srcOrd="6" destOrd="0" presId="urn:microsoft.com/office/officeart/2005/8/layout/bList2"/>
    <dgm:cxn modelId="{AF03CC15-4D3E-4924-9F55-6F90347182CA}" type="presParOf" srcId="{8090E475-4DDF-477F-987B-078F9D5DF833}" destId="{B3504C5B-244F-4BF9-921C-F6DA5259D7A6}" srcOrd="0" destOrd="0" presId="urn:microsoft.com/office/officeart/2005/8/layout/bList2"/>
    <dgm:cxn modelId="{27802EC9-51DB-4C82-985B-6871A50AE695}" type="presParOf" srcId="{8090E475-4DDF-477F-987B-078F9D5DF833}" destId="{7154367C-8190-4DDE-8128-9A58A9069C52}" srcOrd="1" destOrd="0" presId="urn:microsoft.com/office/officeart/2005/8/layout/bList2"/>
    <dgm:cxn modelId="{3FE6339C-2533-40D2-A062-4A67338494FB}" type="presParOf" srcId="{8090E475-4DDF-477F-987B-078F9D5DF833}" destId="{9487C34F-FA65-48CB-8B9F-7BC268320D16}" srcOrd="2" destOrd="0" presId="urn:microsoft.com/office/officeart/2005/8/layout/bList2"/>
    <dgm:cxn modelId="{F3F9EE51-77B9-4F92-9D91-2B376EB96490}" type="presParOf" srcId="{8090E475-4DDF-477F-987B-078F9D5DF833}" destId="{D492551E-05AF-4915-9663-457EE2048F1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E7FC1F-3D66-4D85-8373-0CD9CD55D01B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F453EEF-89B2-4DD0-BBBF-89A4892E2317}">
      <dgm:prSet/>
      <dgm:spPr/>
      <dgm:t>
        <a:bodyPr/>
        <a:lstStyle/>
        <a:p>
          <a:pPr rtl="0"/>
          <a:r>
            <a:rPr lang="zh-TW" u="sng" dirty="0" smtClean="0"/>
            <a:t>個人專區</a:t>
          </a:r>
          <a:endParaRPr lang="zh-TW" dirty="0"/>
        </a:p>
      </dgm:t>
    </dgm:pt>
    <dgm:pt modelId="{49350B80-F26F-4C56-A8CD-88201EFE86CF}" type="parTrans" cxnId="{3C667362-0C35-41F3-91DC-B9D291858CB5}">
      <dgm:prSet/>
      <dgm:spPr/>
      <dgm:t>
        <a:bodyPr/>
        <a:lstStyle/>
        <a:p>
          <a:endParaRPr lang="zh-TW" altLang="en-US"/>
        </a:p>
      </dgm:t>
    </dgm:pt>
    <dgm:pt modelId="{5FBEE6C5-B468-4342-849A-303D0E54993F}" type="sibTrans" cxnId="{3C667362-0C35-41F3-91DC-B9D291858CB5}">
      <dgm:prSet/>
      <dgm:spPr/>
      <dgm:t>
        <a:bodyPr/>
        <a:lstStyle/>
        <a:p>
          <a:endParaRPr lang="zh-TW" altLang="en-US"/>
        </a:p>
      </dgm:t>
    </dgm:pt>
    <dgm:pt modelId="{2E7E68BC-BB79-43D6-9494-229D7BD31B0A}">
      <dgm:prSet/>
      <dgm:spPr/>
      <dgm:t>
        <a:bodyPr/>
        <a:lstStyle/>
        <a:p>
          <a:pPr rtl="0"/>
          <a:r>
            <a:rPr lang="zh-TW" u="sng" dirty="0" smtClean="0"/>
            <a:t>功能區</a:t>
          </a:r>
          <a:endParaRPr lang="en-US" u="sng" dirty="0"/>
        </a:p>
      </dgm:t>
    </dgm:pt>
    <dgm:pt modelId="{D63CA71C-09A1-4254-8554-B9FED4E1E130}" type="parTrans" cxnId="{197BD6C8-31BE-4A01-89EF-4A7A4FACA757}">
      <dgm:prSet/>
      <dgm:spPr/>
      <dgm:t>
        <a:bodyPr/>
        <a:lstStyle/>
        <a:p>
          <a:endParaRPr lang="zh-TW" altLang="en-US"/>
        </a:p>
      </dgm:t>
    </dgm:pt>
    <dgm:pt modelId="{2957C312-17CF-45D0-9F9E-50BE53FC630F}" type="sibTrans" cxnId="{197BD6C8-31BE-4A01-89EF-4A7A4FACA757}">
      <dgm:prSet/>
      <dgm:spPr/>
      <dgm:t>
        <a:bodyPr/>
        <a:lstStyle/>
        <a:p>
          <a:endParaRPr lang="zh-TW" altLang="en-US"/>
        </a:p>
      </dgm:t>
    </dgm:pt>
    <dgm:pt modelId="{5F02204D-A0B0-4F48-9AA7-FEC79755304D}">
      <dgm:prSet/>
      <dgm:spPr/>
      <dgm:t>
        <a:bodyPr/>
        <a:lstStyle/>
        <a:p>
          <a:pPr rtl="0"/>
          <a:r>
            <a:rPr lang="zh-TW" u="sng" dirty="0" smtClean="0"/>
            <a:t>課程開課宣導</a:t>
          </a:r>
          <a:r>
            <a:rPr lang="en-US" u="sng" dirty="0" smtClean="0"/>
            <a:t>&amp;</a:t>
          </a:r>
          <a:r>
            <a:rPr lang="zh-TW" u="sng" dirty="0" smtClean="0"/>
            <a:t>報名資訊</a:t>
          </a:r>
          <a:endParaRPr lang="en-US" u="sng" dirty="0"/>
        </a:p>
      </dgm:t>
    </dgm:pt>
    <dgm:pt modelId="{9E08E940-0503-4B70-8CFD-4DE9BA527997}" type="parTrans" cxnId="{0FB119A0-20E9-49FD-9EED-38339645EB3E}">
      <dgm:prSet/>
      <dgm:spPr/>
      <dgm:t>
        <a:bodyPr/>
        <a:lstStyle/>
        <a:p>
          <a:endParaRPr lang="zh-TW" altLang="en-US"/>
        </a:p>
      </dgm:t>
    </dgm:pt>
    <dgm:pt modelId="{66A05E0A-FF67-4A1D-A1F5-E1D8E7E6D19D}" type="sibTrans" cxnId="{0FB119A0-20E9-49FD-9EED-38339645EB3E}">
      <dgm:prSet/>
      <dgm:spPr/>
      <dgm:t>
        <a:bodyPr/>
        <a:lstStyle/>
        <a:p>
          <a:endParaRPr lang="zh-TW" altLang="en-US"/>
        </a:p>
      </dgm:t>
    </dgm:pt>
    <dgm:pt modelId="{67176A48-5359-4E34-AB37-25A3006225A6}">
      <dgm:prSet/>
      <dgm:spPr/>
      <dgm:t>
        <a:bodyPr/>
        <a:lstStyle/>
        <a:p>
          <a:pPr rtl="0"/>
          <a:r>
            <a:rPr lang="zh-TW" u="sng" dirty="0" smtClean="0"/>
            <a:t>課程資訊</a:t>
          </a:r>
          <a:endParaRPr lang="en-US" dirty="0"/>
        </a:p>
      </dgm:t>
    </dgm:pt>
    <dgm:pt modelId="{1E58A0C1-ED2C-4156-AFDA-944D0D9AAAC4}" type="parTrans" cxnId="{C1D7C5E0-3B79-4FDA-A82A-59DC9ED4B2E7}">
      <dgm:prSet/>
      <dgm:spPr/>
      <dgm:t>
        <a:bodyPr/>
        <a:lstStyle/>
        <a:p>
          <a:endParaRPr lang="zh-TW" altLang="en-US"/>
        </a:p>
      </dgm:t>
    </dgm:pt>
    <dgm:pt modelId="{66CD97D0-451E-43C5-9888-87F552A202A4}" type="sibTrans" cxnId="{C1D7C5E0-3B79-4FDA-A82A-59DC9ED4B2E7}">
      <dgm:prSet/>
      <dgm:spPr/>
      <dgm:t>
        <a:bodyPr/>
        <a:lstStyle/>
        <a:p>
          <a:endParaRPr lang="zh-TW" altLang="en-US"/>
        </a:p>
      </dgm:t>
    </dgm:pt>
    <dgm:pt modelId="{DA899C36-AF80-426F-A257-A8C82A36349A}" type="pres">
      <dgm:prSet presAssocID="{B1E7FC1F-3D66-4D85-8373-0CD9CD55D01B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4FA283-A565-4487-90FB-B6BDD0C6E030}" type="pres">
      <dgm:prSet presAssocID="{DF453EEF-89B2-4DD0-BBBF-89A4892E2317}" presName="compNode" presStyleCnt="0"/>
      <dgm:spPr/>
    </dgm:pt>
    <dgm:pt modelId="{374A9691-1BE3-453C-A3BF-A8FB5F4302AB}" type="pres">
      <dgm:prSet presAssocID="{DF453EEF-89B2-4DD0-BBBF-89A4892E2317}" presName="childRect" presStyleLbl="bgAcc1" presStyleIdx="0" presStyleCnt="4" custScaleX="125438" custScaleY="101546" custLinFactNeighborX="66970" custLinFactNeighborY="44260">
        <dgm:presLayoutVars>
          <dgm:bulletEnabled val="1"/>
        </dgm:presLayoutVars>
      </dgm:prSet>
      <dgm:spPr/>
    </dgm:pt>
    <dgm:pt modelId="{6DCB21BF-9283-4018-810B-8242CA5F5B8E}" type="pres">
      <dgm:prSet presAssocID="{DF453EEF-89B2-4DD0-BBBF-89A4892E231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928148-C330-4B37-9CB4-A2D9EC0D2ACB}" type="pres">
      <dgm:prSet presAssocID="{DF453EEF-89B2-4DD0-BBBF-89A4892E2317}" presName="parentRect" presStyleLbl="alignNode1" presStyleIdx="0" presStyleCnt="4" custScaleX="125438" custLinFactNeighborX="67636" custLinFactNeighborY="70645"/>
      <dgm:spPr/>
      <dgm:t>
        <a:bodyPr/>
        <a:lstStyle/>
        <a:p>
          <a:endParaRPr lang="zh-TW" altLang="en-US"/>
        </a:p>
      </dgm:t>
    </dgm:pt>
    <dgm:pt modelId="{BF28855A-CABA-4EE5-B98D-620A3CA00F4E}" type="pres">
      <dgm:prSet presAssocID="{DF453EEF-89B2-4DD0-BBBF-89A4892E2317}" presName="adorn" presStyleLbl="fgAccFollowNode1" presStyleIdx="0" presStyleCnt="4" custLinFactX="100000" custLinFactNeighborX="125557" custLinFactNeighborY="30978"/>
      <dgm:spPr/>
    </dgm:pt>
    <dgm:pt modelId="{7F1603F3-3C8E-40BF-BC5E-3E7676D48A2C}" type="pres">
      <dgm:prSet presAssocID="{5FBEE6C5-B468-4342-849A-303D0E54993F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0CA3C15F-F01D-497E-BBFA-BBD3CA7B74AC}" type="pres">
      <dgm:prSet presAssocID="{2E7E68BC-BB79-43D6-9494-229D7BD31B0A}" presName="compNode" presStyleCnt="0"/>
      <dgm:spPr/>
    </dgm:pt>
    <dgm:pt modelId="{8375CE3B-FA51-422B-90C4-3A89C918385B}" type="pres">
      <dgm:prSet presAssocID="{2E7E68BC-BB79-43D6-9494-229D7BD31B0A}" presName="childRect" presStyleLbl="bgAcc1" presStyleIdx="1" presStyleCnt="4" custScaleX="130027" custScaleY="111309" custLinFactY="90066" custLinFactNeighborX="-68659" custLinFactNeighborY="100000">
        <dgm:presLayoutVars>
          <dgm:bulletEnabled val="1"/>
        </dgm:presLayoutVars>
      </dgm:prSet>
      <dgm:spPr/>
    </dgm:pt>
    <dgm:pt modelId="{4AF30061-C96D-4F05-8686-CCD31FAFC950}" type="pres">
      <dgm:prSet presAssocID="{2E7E68BC-BB79-43D6-9494-229D7BD31B0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750753C-113C-45D7-BA29-99AB3678D7D9}" type="pres">
      <dgm:prSet presAssocID="{2E7E68BC-BB79-43D6-9494-229D7BD31B0A}" presName="parentRect" presStyleLbl="alignNode1" presStyleIdx="1" presStyleCnt="4" custScaleX="130027" custLinFactY="200000" custLinFactNeighborX="-68659" custLinFactNeighborY="259761"/>
      <dgm:spPr/>
      <dgm:t>
        <a:bodyPr/>
        <a:lstStyle/>
        <a:p>
          <a:endParaRPr lang="zh-TW" altLang="en-US"/>
        </a:p>
      </dgm:t>
    </dgm:pt>
    <dgm:pt modelId="{77D8D0F8-14D8-48C9-B32F-5652B8EA5665}" type="pres">
      <dgm:prSet presAssocID="{2E7E68BC-BB79-43D6-9494-229D7BD31B0A}" presName="adorn" presStyleLbl="fgAccFollowNode1" presStyleIdx="1" presStyleCnt="4" custLinFactX="-64394" custLinFactY="200000" custLinFactNeighborX="-100000" custLinFactNeighborY="204315"/>
      <dgm:spPr/>
    </dgm:pt>
    <dgm:pt modelId="{FEF14C7A-0888-41CC-9AFA-25D2EEE2B7DD}" type="pres">
      <dgm:prSet presAssocID="{2957C312-17CF-45D0-9F9E-50BE53FC630F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0365C990-8871-4B94-9409-5476A5CB3A0F}" type="pres">
      <dgm:prSet presAssocID="{5F02204D-A0B0-4F48-9AA7-FEC79755304D}" presName="compNode" presStyleCnt="0"/>
      <dgm:spPr/>
    </dgm:pt>
    <dgm:pt modelId="{18D3C207-1D98-4FB5-91FC-38E39BD1875B}" type="pres">
      <dgm:prSet presAssocID="{5F02204D-A0B0-4F48-9AA7-FEC79755304D}" presName="childRect" presStyleLbl="bgAcc1" presStyleIdx="2" presStyleCnt="4" custScaleX="296351" custLinFactNeighborX="-67911" custLinFactNeighborY="45668">
        <dgm:presLayoutVars>
          <dgm:bulletEnabled val="1"/>
        </dgm:presLayoutVars>
      </dgm:prSet>
      <dgm:spPr/>
    </dgm:pt>
    <dgm:pt modelId="{C51404CC-4E11-4167-95E6-15E7B2B127F6}" type="pres">
      <dgm:prSet presAssocID="{5F02204D-A0B0-4F48-9AA7-FEC79755304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43C378-A2D1-4F71-8DA4-C9CA218B9873}" type="pres">
      <dgm:prSet presAssocID="{5F02204D-A0B0-4F48-9AA7-FEC79755304D}" presName="parentRect" presStyleLbl="alignNode1" presStyleIdx="2" presStyleCnt="4" custScaleX="296351" custLinFactY="1246" custLinFactNeighborX="-67911" custLinFactNeighborY="100000"/>
      <dgm:spPr/>
      <dgm:t>
        <a:bodyPr/>
        <a:lstStyle/>
        <a:p>
          <a:endParaRPr lang="zh-TW" altLang="en-US"/>
        </a:p>
      </dgm:t>
    </dgm:pt>
    <dgm:pt modelId="{09D881F2-1C9C-40CA-901A-BE58008368E7}" type="pres">
      <dgm:prSet presAssocID="{5F02204D-A0B0-4F48-9AA7-FEC79755304D}" presName="adorn" presStyleLbl="fgAccFollowNode1" presStyleIdx="2" presStyleCnt="4" custLinFactNeighborX="70323" custLinFactNeighborY="71214"/>
      <dgm:spPr/>
    </dgm:pt>
    <dgm:pt modelId="{64197DEE-15F0-4F74-B804-95B8AF25810D}" type="pres">
      <dgm:prSet presAssocID="{66A05E0A-FF67-4A1D-A1F5-E1D8E7E6D19D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8090E475-4DDF-477F-987B-078F9D5DF833}" type="pres">
      <dgm:prSet presAssocID="{67176A48-5359-4E34-AB37-25A3006225A6}" presName="compNode" presStyleCnt="0"/>
      <dgm:spPr/>
    </dgm:pt>
    <dgm:pt modelId="{B3504C5B-244F-4BF9-921C-F6DA5259D7A6}" type="pres">
      <dgm:prSet presAssocID="{67176A48-5359-4E34-AB37-25A3006225A6}" presName="childRect" presStyleLbl="bgAcc1" presStyleIdx="3" presStyleCnt="4" custScaleX="291739" custLinFactNeighborX="68280" custLinFactNeighborY="22961">
        <dgm:presLayoutVars>
          <dgm:bulletEnabled val="1"/>
        </dgm:presLayoutVars>
      </dgm:prSet>
      <dgm:spPr/>
    </dgm:pt>
    <dgm:pt modelId="{7154367C-8190-4DDE-8128-9A58A9069C52}" type="pres">
      <dgm:prSet presAssocID="{67176A48-5359-4E34-AB37-25A3006225A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87C34F-FA65-48CB-8B9F-7BC268320D16}" type="pres">
      <dgm:prSet presAssocID="{67176A48-5359-4E34-AB37-25A3006225A6}" presName="parentRect" presStyleLbl="alignNode1" presStyleIdx="3" presStyleCnt="4" custScaleX="291739" custLinFactNeighborX="68280" custLinFactNeighborY="52177"/>
      <dgm:spPr/>
      <dgm:t>
        <a:bodyPr/>
        <a:lstStyle/>
        <a:p>
          <a:endParaRPr lang="zh-TW" altLang="en-US"/>
        </a:p>
      </dgm:t>
    </dgm:pt>
    <dgm:pt modelId="{D492551E-05AF-4915-9663-457EE2048F1B}" type="pres">
      <dgm:prSet presAssocID="{67176A48-5359-4E34-AB37-25A3006225A6}" presName="adorn" presStyleLbl="fgAccFollowNode1" presStyleIdx="3" presStyleCnt="4" custLinFactX="200000" custLinFactNeighborX="259652" custLinFactNeighborY="39224"/>
      <dgm:spPr/>
    </dgm:pt>
  </dgm:ptLst>
  <dgm:cxnLst>
    <dgm:cxn modelId="{F2F69FA4-B73F-4D0C-A058-778AAD8B3C57}" type="presOf" srcId="{2E7E68BC-BB79-43D6-9494-229D7BD31B0A}" destId="{7750753C-113C-45D7-BA29-99AB3678D7D9}" srcOrd="1" destOrd="0" presId="urn:microsoft.com/office/officeart/2005/8/layout/bList2"/>
    <dgm:cxn modelId="{2B317FC3-C8A3-47EE-A234-D951E270E501}" type="presOf" srcId="{2E7E68BC-BB79-43D6-9494-229D7BD31B0A}" destId="{4AF30061-C96D-4F05-8686-CCD31FAFC950}" srcOrd="0" destOrd="0" presId="urn:microsoft.com/office/officeart/2005/8/layout/bList2"/>
    <dgm:cxn modelId="{0FB119A0-20E9-49FD-9EED-38339645EB3E}" srcId="{B1E7FC1F-3D66-4D85-8373-0CD9CD55D01B}" destId="{5F02204D-A0B0-4F48-9AA7-FEC79755304D}" srcOrd="2" destOrd="0" parTransId="{9E08E940-0503-4B70-8CFD-4DE9BA527997}" sibTransId="{66A05E0A-FF67-4A1D-A1F5-E1D8E7E6D19D}"/>
    <dgm:cxn modelId="{F8EDD18B-DE29-4D91-9A3D-B18384E7C375}" type="presOf" srcId="{5FBEE6C5-B468-4342-849A-303D0E54993F}" destId="{7F1603F3-3C8E-40BF-BC5E-3E7676D48A2C}" srcOrd="0" destOrd="0" presId="urn:microsoft.com/office/officeart/2005/8/layout/bList2"/>
    <dgm:cxn modelId="{E75E00DF-D38C-492B-99E2-59837B27CD3E}" type="presOf" srcId="{5F02204D-A0B0-4F48-9AA7-FEC79755304D}" destId="{C51404CC-4E11-4167-95E6-15E7B2B127F6}" srcOrd="0" destOrd="0" presId="urn:microsoft.com/office/officeart/2005/8/layout/bList2"/>
    <dgm:cxn modelId="{C965B8E4-04DA-45B8-9ECA-8900E88708FD}" type="presOf" srcId="{67176A48-5359-4E34-AB37-25A3006225A6}" destId="{9487C34F-FA65-48CB-8B9F-7BC268320D16}" srcOrd="1" destOrd="0" presId="urn:microsoft.com/office/officeart/2005/8/layout/bList2"/>
    <dgm:cxn modelId="{415D5D66-60EF-434D-84DD-668A9CF7DEFA}" type="presOf" srcId="{DF453EEF-89B2-4DD0-BBBF-89A4892E2317}" destId="{D6928148-C330-4B37-9CB4-A2D9EC0D2ACB}" srcOrd="1" destOrd="0" presId="urn:microsoft.com/office/officeart/2005/8/layout/bList2"/>
    <dgm:cxn modelId="{F88540A8-7661-4CCD-8111-992C7A8461B6}" type="presOf" srcId="{5F02204D-A0B0-4F48-9AA7-FEC79755304D}" destId="{5943C378-A2D1-4F71-8DA4-C9CA218B9873}" srcOrd="1" destOrd="0" presId="urn:microsoft.com/office/officeart/2005/8/layout/bList2"/>
    <dgm:cxn modelId="{381A7DD2-7016-44D4-880D-69C6D9F46ED2}" type="presOf" srcId="{2957C312-17CF-45D0-9F9E-50BE53FC630F}" destId="{FEF14C7A-0888-41CC-9AFA-25D2EEE2B7DD}" srcOrd="0" destOrd="0" presId="urn:microsoft.com/office/officeart/2005/8/layout/bList2"/>
    <dgm:cxn modelId="{D91873B3-F42C-4B08-A274-05CFDFA9CC73}" type="presOf" srcId="{66A05E0A-FF67-4A1D-A1F5-E1D8E7E6D19D}" destId="{64197DEE-15F0-4F74-B804-95B8AF25810D}" srcOrd="0" destOrd="0" presId="urn:microsoft.com/office/officeart/2005/8/layout/bList2"/>
    <dgm:cxn modelId="{6C2433F2-BA2C-4239-A3FC-58E5704B44AD}" type="presOf" srcId="{B1E7FC1F-3D66-4D85-8373-0CD9CD55D01B}" destId="{DA899C36-AF80-426F-A257-A8C82A36349A}" srcOrd="0" destOrd="0" presId="urn:microsoft.com/office/officeart/2005/8/layout/bList2"/>
    <dgm:cxn modelId="{8E734CA9-BC2D-42F8-A7ED-DAC8F374C3B6}" type="presOf" srcId="{67176A48-5359-4E34-AB37-25A3006225A6}" destId="{7154367C-8190-4DDE-8128-9A58A9069C52}" srcOrd="0" destOrd="0" presId="urn:microsoft.com/office/officeart/2005/8/layout/bList2"/>
    <dgm:cxn modelId="{197BD6C8-31BE-4A01-89EF-4A7A4FACA757}" srcId="{B1E7FC1F-3D66-4D85-8373-0CD9CD55D01B}" destId="{2E7E68BC-BB79-43D6-9494-229D7BD31B0A}" srcOrd="1" destOrd="0" parTransId="{D63CA71C-09A1-4254-8554-B9FED4E1E130}" sibTransId="{2957C312-17CF-45D0-9F9E-50BE53FC630F}"/>
    <dgm:cxn modelId="{C1D7C5E0-3B79-4FDA-A82A-59DC9ED4B2E7}" srcId="{B1E7FC1F-3D66-4D85-8373-0CD9CD55D01B}" destId="{67176A48-5359-4E34-AB37-25A3006225A6}" srcOrd="3" destOrd="0" parTransId="{1E58A0C1-ED2C-4156-AFDA-944D0D9AAAC4}" sibTransId="{66CD97D0-451E-43C5-9888-87F552A202A4}"/>
    <dgm:cxn modelId="{909601ED-5AC3-4CB0-9497-1EB3F70FD6E6}" type="presOf" srcId="{DF453EEF-89B2-4DD0-BBBF-89A4892E2317}" destId="{6DCB21BF-9283-4018-810B-8242CA5F5B8E}" srcOrd="0" destOrd="0" presId="urn:microsoft.com/office/officeart/2005/8/layout/bList2"/>
    <dgm:cxn modelId="{3C667362-0C35-41F3-91DC-B9D291858CB5}" srcId="{B1E7FC1F-3D66-4D85-8373-0CD9CD55D01B}" destId="{DF453EEF-89B2-4DD0-BBBF-89A4892E2317}" srcOrd="0" destOrd="0" parTransId="{49350B80-F26F-4C56-A8CD-88201EFE86CF}" sibTransId="{5FBEE6C5-B468-4342-849A-303D0E54993F}"/>
    <dgm:cxn modelId="{77938414-E97E-47E8-B8CF-30F401AE70C1}" type="presParOf" srcId="{DA899C36-AF80-426F-A257-A8C82A36349A}" destId="{3D4FA283-A565-4487-90FB-B6BDD0C6E030}" srcOrd="0" destOrd="0" presId="urn:microsoft.com/office/officeart/2005/8/layout/bList2"/>
    <dgm:cxn modelId="{F42E256A-61E2-4562-8040-39B11EAB184E}" type="presParOf" srcId="{3D4FA283-A565-4487-90FB-B6BDD0C6E030}" destId="{374A9691-1BE3-453C-A3BF-A8FB5F4302AB}" srcOrd="0" destOrd="0" presId="urn:microsoft.com/office/officeart/2005/8/layout/bList2"/>
    <dgm:cxn modelId="{8F4123F3-B160-4E58-9E53-AFE5FE583E32}" type="presParOf" srcId="{3D4FA283-A565-4487-90FB-B6BDD0C6E030}" destId="{6DCB21BF-9283-4018-810B-8242CA5F5B8E}" srcOrd="1" destOrd="0" presId="urn:microsoft.com/office/officeart/2005/8/layout/bList2"/>
    <dgm:cxn modelId="{E089217E-1EE0-4320-9FA6-CAFEB294664C}" type="presParOf" srcId="{3D4FA283-A565-4487-90FB-B6BDD0C6E030}" destId="{D6928148-C330-4B37-9CB4-A2D9EC0D2ACB}" srcOrd="2" destOrd="0" presId="urn:microsoft.com/office/officeart/2005/8/layout/bList2"/>
    <dgm:cxn modelId="{F746B928-3645-4136-9590-C9945A494AE3}" type="presParOf" srcId="{3D4FA283-A565-4487-90FB-B6BDD0C6E030}" destId="{BF28855A-CABA-4EE5-B98D-620A3CA00F4E}" srcOrd="3" destOrd="0" presId="urn:microsoft.com/office/officeart/2005/8/layout/bList2"/>
    <dgm:cxn modelId="{75C68DC2-25DB-464E-90C1-77A9563696CE}" type="presParOf" srcId="{DA899C36-AF80-426F-A257-A8C82A36349A}" destId="{7F1603F3-3C8E-40BF-BC5E-3E7676D48A2C}" srcOrd="1" destOrd="0" presId="urn:microsoft.com/office/officeart/2005/8/layout/bList2"/>
    <dgm:cxn modelId="{85D02513-426A-4FE8-BC0F-DA8D254D236D}" type="presParOf" srcId="{DA899C36-AF80-426F-A257-A8C82A36349A}" destId="{0CA3C15F-F01D-497E-BBFA-BBD3CA7B74AC}" srcOrd="2" destOrd="0" presId="urn:microsoft.com/office/officeart/2005/8/layout/bList2"/>
    <dgm:cxn modelId="{3467F853-0E2B-4C6F-95E2-9BEE041EB315}" type="presParOf" srcId="{0CA3C15F-F01D-497E-BBFA-BBD3CA7B74AC}" destId="{8375CE3B-FA51-422B-90C4-3A89C918385B}" srcOrd="0" destOrd="0" presId="urn:microsoft.com/office/officeart/2005/8/layout/bList2"/>
    <dgm:cxn modelId="{38FEC36C-9777-4469-9820-A16AA98E2454}" type="presParOf" srcId="{0CA3C15F-F01D-497E-BBFA-BBD3CA7B74AC}" destId="{4AF30061-C96D-4F05-8686-CCD31FAFC950}" srcOrd="1" destOrd="0" presId="urn:microsoft.com/office/officeart/2005/8/layout/bList2"/>
    <dgm:cxn modelId="{2AB57FC3-88FD-4E0F-B77D-39AC4A87F82E}" type="presParOf" srcId="{0CA3C15F-F01D-497E-BBFA-BBD3CA7B74AC}" destId="{7750753C-113C-45D7-BA29-99AB3678D7D9}" srcOrd="2" destOrd="0" presId="urn:microsoft.com/office/officeart/2005/8/layout/bList2"/>
    <dgm:cxn modelId="{9AFC4991-7279-435D-BBD8-D7623478AC03}" type="presParOf" srcId="{0CA3C15F-F01D-497E-BBFA-BBD3CA7B74AC}" destId="{77D8D0F8-14D8-48C9-B32F-5652B8EA5665}" srcOrd="3" destOrd="0" presId="urn:microsoft.com/office/officeart/2005/8/layout/bList2"/>
    <dgm:cxn modelId="{A8750DFC-C35F-4426-AA6A-6A018D8482FF}" type="presParOf" srcId="{DA899C36-AF80-426F-A257-A8C82A36349A}" destId="{FEF14C7A-0888-41CC-9AFA-25D2EEE2B7DD}" srcOrd="3" destOrd="0" presId="urn:microsoft.com/office/officeart/2005/8/layout/bList2"/>
    <dgm:cxn modelId="{E4F0A2D4-B52C-48E5-BEAC-4731B644FC12}" type="presParOf" srcId="{DA899C36-AF80-426F-A257-A8C82A36349A}" destId="{0365C990-8871-4B94-9409-5476A5CB3A0F}" srcOrd="4" destOrd="0" presId="urn:microsoft.com/office/officeart/2005/8/layout/bList2"/>
    <dgm:cxn modelId="{413CFEA6-DE06-466B-A94B-64A13000C968}" type="presParOf" srcId="{0365C990-8871-4B94-9409-5476A5CB3A0F}" destId="{18D3C207-1D98-4FB5-91FC-38E39BD1875B}" srcOrd="0" destOrd="0" presId="urn:microsoft.com/office/officeart/2005/8/layout/bList2"/>
    <dgm:cxn modelId="{B4FADA87-F395-4A06-B5BF-63ACF75047EB}" type="presParOf" srcId="{0365C990-8871-4B94-9409-5476A5CB3A0F}" destId="{C51404CC-4E11-4167-95E6-15E7B2B127F6}" srcOrd="1" destOrd="0" presId="urn:microsoft.com/office/officeart/2005/8/layout/bList2"/>
    <dgm:cxn modelId="{37DC53C2-53CD-4AB2-A141-A94BE5596DAF}" type="presParOf" srcId="{0365C990-8871-4B94-9409-5476A5CB3A0F}" destId="{5943C378-A2D1-4F71-8DA4-C9CA218B9873}" srcOrd="2" destOrd="0" presId="urn:microsoft.com/office/officeart/2005/8/layout/bList2"/>
    <dgm:cxn modelId="{A2945EB1-7C1C-4A9F-97E0-4407046AD6F2}" type="presParOf" srcId="{0365C990-8871-4B94-9409-5476A5CB3A0F}" destId="{09D881F2-1C9C-40CA-901A-BE58008368E7}" srcOrd="3" destOrd="0" presId="urn:microsoft.com/office/officeart/2005/8/layout/bList2"/>
    <dgm:cxn modelId="{BCBB4374-A386-40F8-912B-B4EA48260D72}" type="presParOf" srcId="{DA899C36-AF80-426F-A257-A8C82A36349A}" destId="{64197DEE-15F0-4F74-B804-95B8AF25810D}" srcOrd="5" destOrd="0" presId="urn:microsoft.com/office/officeart/2005/8/layout/bList2"/>
    <dgm:cxn modelId="{8B63C616-58D4-47B6-89DC-4265800C1D6E}" type="presParOf" srcId="{DA899C36-AF80-426F-A257-A8C82A36349A}" destId="{8090E475-4DDF-477F-987B-078F9D5DF833}" srcOrd="6" destOrd="0" presId="urn:microsoft.com/office/officeart/2005/8/layout/bList2"/>
    <dgm:cxn modelId="{925FC2BA-CDD2-479D-865E-17329884620F}" type="presParOf" srcId="{8090E475-4DDF-477F-987B-078F9D5DF833}" destId="{B3504C5B-244F-4BF9-921C-F6DA5259D7A6}" srcOrd="0" destOrd="0" presId="urn:microsoft.com/office/officeart/2005/8/layout/bList2"/>
    <dgm:cxn modelId="{2603DD07-E7FA-4F6F-821B-BD9008A152E0}" type="presParOf" srcId="{8090E475-4DDF-477F-987B-078F9D5DF833}" destId="{7154367C-8190-4DDE-8128-9A58A9069C52}" srcOrd="1" destOrd="0" presId="urn:microsoft.com/office/officeart/2005/8/layout/bList2"/>
    <dgm:cxn modelId="{ABA97D60-2323-4735-A9A5-9812A3D8C134}" type="presParOf" srcId="{8090E475-4DDF-477F-987B-078F9D5DF833}" destId="{9487C34F-FA65-48CB-8B9F-7BC268320D16}" srcOrd="2" destOrd="0" presId="urn:microsoft.com/office/officeart/2005/8/layout/bList2"/>
    <dgm:cxn modelId="{FCEDF5C5-A6F7-495C-B392-4A131246FB13}" type="presParOf" srcId="{8090E475-4DDF-477F-987B-078F9D5DF833}" destId="{D492551E-05AF-4915-9663-457EE2048F1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E7FC1F-3D66-4D85-8373-0CD9CD55D01B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F453EEF-89B2-4DD0-BBBF-89A4892E2317}">
      <dgm:prSet/>
      <dgm:spPr/>
      <dgm:t>
        <a:bodyPr/>
        <a:lstStyle/>
        <a:p>
          <a:pPr rtl="0"/>
          <a:r>
            <a:rPr lang="zh-TW" u="sng" dirty="0" smtClean="0"/>
            <a:t>個人專區</a:t>
          </a:r>
          <a:endParaRPr lang="zh-TW" dirty="0"/>
        </a:p>
      </dgm:t>
    </dgm:pt>
    <dgm:pt modelId="{49350B80-F26F-4C56-A8CD-88201EFE86CF}" type="parTrans" cxnId="{3C667362-0C35-41F3-91DC-B9D291858CB5}">
      <dgm:prSet/>
      <dgm:spPr/>
      <dgm:t>
        <a:bodyPr/>
        <a:lstStyle/>
        <a:p>
          <a:endParaRPr lang="zh-TW" altLang="en-US"/>
        </a:p>
      </dgm:t>
    </dgm:pt>
    <dgm:pt modelId="{5FBEE6C5-B468-4342-849A-303D0E54993F}" type="sibTrans" cxnId="{3C667362-0C35-41F3-91DC-B9D291858CB5}">
      <dgm:prSet/>
      <dgm:spPr/>
      <dgm:t>
        <a:bodyPr/>
        <a:lstStyle/>
        <a:p>
          <a:endParaRPr lang="zh-TW" altLang="en-US"/>
        </a:p>
      </dgm:t>
    </dgm:pt>
    <dgm:pt modelId="{2E7E68BC-BB79-43D6-9494-229D7BD31B0A}">
      <dgm:prSet/>
      <dgm:spPr/>
      <dgm:t>
        <a:bodyPr/>
        <a:lstStyle/>
        <a:p>
          <a:pPr rtl="0"/>
          <a:r>
            <a:rPr lang="zh-TW" u="sng" dirty="0" smtClean="0"/>
            <a:t>功能區</a:t>
          </a:r>
          <a:endParaRPr lang="en-US" u="sng" dirty="0"/>
        </a:p>
      </dgm:t>
    </dgm:pt>
    <dgm:pt modelId="{D63CA71C-09A1-4254-8554-B9FED4E1E130}" type="parTrans" cxnId="{197BD6C8-31BE-4A01-89EF-4A7A4FACA757}">
      <dgm:prSet/>
      <dgm:spPr/>
      <dgm:t>
        <a:bodyPr/>
        <a:lstStyle/>
        <a:p>
          <a:endParaRPr lang="zh-TW" altLang="en-US"/>
        </a:p>
      </dgm:t>
    </dgm:pt>
    <dgm:pt modelId="{2957C312-17CF-45D0-9F9E-50BE53FC630F}" type="sibTrans" cxnId="{197BD6C8-31BE-4A01-89EF-4A7A4FACA757}">
      <dgm:prSet/>
      <dgm:spPr/>
      <dgm:t>
        <a:bodyPr/>
        <a:lstStyle/>
        <a:p>
          <a:endParaRPr lang="zh-TW" altLang="en-US"/>
        </a:p>
      </dgm:t>
    </dgm:pt>
    <dgm:pt modelId="{5F02204D-A0B0-4F48-9AA7-FEC79755304D}">
      <dgm:prSet/>
      <dgm:spPr/>
      <dgm:t>
        <a:bodyPr/>
        <a:lstStyle/>
        <a:p>
          <a:pPr rtl="0"/>
          <a:r>
            <a:rPr lang="zh-TW" u="sng" dirty="0" smtClean="0"/>
            <a:t>課程開課宣導</a:t>
          </a:r>
          <a:r>
            <a:rPr lang="en-US" u="sng" dirty="0" smtClean="0"/>
            <a:t>&amp;</a:t>
          </a:r>
          <a:r>
            <a:rPr lang="zh-TW" u="sng" dirty="0" smtClean="0"/>
            <a:t>報名資訊</a:t>
          </a:r>
          <a:endParaRPr lang="en-US" u="sng" dirty="0"/>
        </a:p>
      </dgm:t>
    </dgm:pt>
    <dgm:pt modelId="{9E08E940-0503-4B70-8CFD-4DE9BA527997}" type="parTrans" cxnId="{0FB119A0-20E9-49FD-9EED-38339645EB3E}">
      <dgm:prSet/>
      <dgm:spPr/>
      <dgm:t>
        <a:bodyPr/>
        <a:lstStyle/>
        <a:p>
          <a:endParaRPr lang="zh-TW" altLang="en-US"/>
        </a:p>
      </dgm:t>
    </dgm:pt>
    <dgm:pt modelId="{66A05E0A-FF67-4A1D-A1F5-E1D8E7E6D19D}" type="sibTrans" cxnId="{0FB119A0-20E9-49FD-9EED-38339645EB3E}">
      <dgm:prSet/>
      <dgm:spPr/>
      <dgm:t>
        <a:bodyPr/>
        <a:lstStyle/>
        <a:p>
          <a:endParaRPr lang="zh-TW" altLang="en-US"/>
        </a:p>
      </dgm:t>
    </dgm:pt>
    <dgm:pt modelId="{67176A48-5359-4E34-AB37-25A3006225A6}">
      <dgm:prSet/>
      <dgm:spPr/>
      <dgm:t>
        <a:bodyPr/>
        <a:lstStyle/>
        <a:p>
          <a:pPr rtl="0"/>
          <a:r>
            <a:rPr lang="zh-TW" u="sng" dirty="0" smtClean="0"/>
            <a:t>課程資訊</a:t>
          </a:r>
          <a:endParaRPr lang="en-US" dirty="0"/>
        </a:p>
      </dgm:t>
    </dgm:pt>
    <dgm:pt modelId="{1E58A0C1-ED2C-4156-AFDA-944D0D9AAAC4}" type="parTrans" cxnId="{C1D7C5E0-3B79-4FDA-A82A-59DC9ED4B2E7}">
      <dgm:prSet/>
      <dgm:spPr/>
      <dgm:t>
        <a:bodyPr/>
        <a:lstStyle/>
        <a:p>
          <a:endParaRPr lang="zh-TW" altLang="en-US"/>
        </a:p>
      </dgm:t>
    </dgm:pt>
    <dgm:pt modelId="{66CD97D0-451E-43C5-9888-87F552A202A4}" type="sibTrans" cxnId="{C1D7C5E0-3B79-4FDA-A82A-59DC9ED4B2E7}">
      <dgm:prSet/>
      <dgm:spPr/>
      <dgm:t>
        <a:bodyPr/>
        <a:lstStyle/>
        <a:p>
          <a:endParaRPr lang="zh-TW" altLang="en-US"/>
        </a:p>
      </dgm:t>
    </dgm:pt>
    <dgm:pt modelId="{DA899C36-AF80-426F-A257-A8C82A36349A}" type="pres">
      <dgm:prSet presAssocID="{B1E7FC1F-3D66-4D85-8373-0CD9CD55D01B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4FA283-A565-4487-90FB-B6BDD0C6E030}" type="pres">
      <dgm:prSet presAssocID="{DF453EEF-89B2-4DD0-BBBF-89A4892E2317}" presName="compNode" presStyleCnt="0"/>
      <dgm:spPr/>
    </dgm:pt>
    <dgm:pt modelId="{374A9691-1BE3-453C-A3BF-A8FB5F4302AB}" type="pres">
      <dgm:prSet presAssocID="{DF453EEF-89B2-4DD0-BBBF-89A4892E2317}" presName="childRect" presStyleLbl="bgAcc1" presStyleIdx="0" presStyleCnt="4" custScaleX="125438" custScaleY="101546" custLinFactNeighborX="65450" custLinFactNeighborY="57604">
        <dgm:presLayoutVars>
          <dgm:bulletEnabled val="1"/>
        </dgm:presLayoutVars>
      </dgm:prSet>
      <dgm:spPr/>
    </dgm:pt>
    <dgm:pt modelId="{6DCB21BF-9283-4018-810B-8242CA5F5B8E}" type="pres">
      <dgm:prSet presAssocID="{DF453EEF-89B2-4DD0-BBBF-89A4892E231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928148-C330-4B37-9CB4-A2D9EC0D2ACB}" type="pres">
      <dgm:prSet presAssocID="{DF453EEF-89B2-4DD0-BBBF-89A4892E2317}" presName="parentRect" presStyleLbl="alignNode1" presStyleIdx="0" presStyleCnt="4" custScaleX="125438" custLinFactY="1676" custLinFactNeighborX="67636" custLinFactNeighborY="100000"/>
      <dgm:spPr/>
      <dgm:t>
        <a:bodyPr/>
        <a:lstStyle/>
        <a:p>
          <a:endParaRPr lang="zh-TW" altLang="en-US"/>
        </a:p>
      </dgm:t>
    </dgm:pt>
    <dgm:pt modelId="{BF28855A-CABA-4EE5-B98D-620A3CA00F4E}" type="pres">
      <dgm:prSet presAssocID="{DF453EEF-89B2-4DD0-BBBF-89A4892E2317}" presName="adorn" presStyleLbl="fgAccFollowNode1" presStyleIdx="0" presStyleCnt="4" custLinFactX="100000" custLinFactNeighborX="125557" custLinFactNeighborY="30978"/>
      <dgm:spPr/>
    </dgm:pt>
    <dgm:pt modelId="{7F1603F3-3C8E-40BF-BC5E-3E7676D48A2C}" type="pres">
      <dgm:prSet presAssocID="{5FBEE6C5-B468-4342-849A-303D0E54993F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0CA3C15F-F01D-497E-BBFA-BBD3CA7B74AC}" type="pres">
      <dgm:prSet presAssocID="{2E7E68BC-BB79-43D6-9494-229D7BD31B0A}" presName="compNode" presStyleCnt="0"/>
      <dgm:spPr/>
    </dgm:pt>
    <dgm:pt modelId="{8375CE3B-FA51-422B-90C4-3A89C918385B}" type="pres">
      <dgm:prSet presAssocID="{2E7E68BC-BB79-43D6-9494-229D7BD31B0A}" presName="childRect" presStyleLbl="bgAcc1" presStyleIdx="1" presStyleCnt="4" custScaleX="130027" custScaleY="101547" custLinFactY="99364" custLinFactNeighborX="-68659" custLinFactNeighborY="100000">
        <dgm:presLayoutVars>
          <dgm:bulletEnabled val="1"/>
        </dgm:presLayoutVars>
      </dgm:prSet>
      <dgm:spPr/>
    </dgm:pt>
    <dgm:pt modelId="{4AF30061-C96D-4F05-8686-CCD31FAFC950}" type="pres">
      <dgm:prSet presAssocID="{2E7E68BC-BB79-43D6-9494-229D7BD31B0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750753C-113C-45D7-BA29-99AB3678D7D9}" type="pres">
      <dgm:prSet presAssocID="{2E7E68BC-BB79-43D6-9494-229D7BD31B0A}" presName="parentRect" presStyleLbl="alignNode1" presStyleIdx="1" presStyleCnt="4" custScaleX="130027" custLinFactY="200000" custLinFactNeighborX="-68659" custLinFactNeighborY="262716"/>
      <dgm:spPr/>
      <dgm:t>
        <a:bodyPr/>
        <a:lstStyle/>
        <a:p>
          <a:endParaRPr lang="zh-TW" altLang="en-US"/>
        </a:p>
      </dgm:t>
    </dgm:pt>
    <dgm:pt modelId="{77D8D0F8-14D8-48C9-B32F-5652B8EA5665}" type="pres">
      <dgm:prSet presAssocID="{2E7E68BC-BB79-43D6-9494-229D7BD31B0A}" presName="adorn" presStyleLbl="fgAccFollowNode1" presStyleIdx="1" presStyleCnt="4" custLinFactX="-64394" custLinFactY="200000" custLinFactNeighborX="-100000" custLinFactNeighborY="204315"/>
      <dgm:spPr/>
    </dgm:pt>
    <dgm:pt modelId="{FEF14C7A-0888-41CC-9AFA-25D2EEE2B7DD}" type="pres">
      <dgm:prSet presAssocID="{2957C312-17CF-45D0-9F9E-50BE53FC630F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0365C990-8871-4B94-9409-5476A5CB3A0F}" type="pres">
      <dgm:prSet presAssocID="{5F02204D-A0B0-4F48-9AA7-FEC79755304D}" presName="compNode" presStyleCnt="0"/>
      <dgm:spPr/>
    </dgm:pt>
    <dgm:pt modelId="{18D3C207-1D98-4FB5-91FC-38E39BD1875B}" type="pres">
      <dgm:prSet presAssocID="{5F02204D-A0B0-4F48-9AA7-FEC79755304D}" presName="childRect" presStyleLbl="bgAcc1" presStyleIdx="2" presStyleCnt="4" custScaleX="296351" custLinFactNeighborX="-67911" custLinFactNeighborY="45668">
        <dgm:presLayoutVars>
          <dgm:bulletEnabled val="1"/>
        </dgm:presLayoutVars>
      </dgm:prSet>
      <dgm:spPr/>
    </dgm:pt>
    <dgm:pt modelId="{C51404CC-4E11-4167-95E6-15E7B2B127F6}" type="pres">
      <dgm:prSet presAssocID="{5F02204D-A0B0-4F48-9AA7-FEC79755304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43C378-A2D1-4F71-8DA4-C9CA218B9873}" type="pres">
      <dgm:prSet presAssocID="{5F02204D-A0B0-4F48-9AA7-FEC79755304D}" presName="parentRect" presStyleLbl="alignNode1" presStyleIdx="2" presStyleCnt="4" custScaleX="296351" custLinFactY="1246" custLinFactNeighborX="-67911" custLinFactNeighborY="100000"/>
      <dgm:spPr/>
      <dgm:t>
        <a:bodyPr/>
        <a:lstStyle/>
        <a:p>
          <a:endParaRPr lang="zh-TW" altLang="en-US"/>
        </a:p>
      </dgm:t>
    </dgm:pt>
    <dgm:pt modelId="{09D881F2-1C9C-40CA-901A-BE58008368E7}" type="pres">
      <dgm:prSet presAssocID="{5F02204D-A0B0-4F48-9AA7-FEC79755304D}" presName="adorn" presStyleLbl="fgAccFollowNode1" presStyleIdx="2" presStyleCnt="4" custLinFactNeighborX="70323" custLinFactNeighborY="71214"/>
      <dgm:spPr/>
    </dgm:pt>
    <dgm:pt modelId="{64197DEE-15F0-4F74-B804-95B8AF25810D}" type="pres">
      <dgm:prSet presAssocID="{66A05E0A-FF67-4A1D-A1F5-E1D8E7E6D19D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8090E475-4DDF-477F-987B-078F9D5DF833}" type="pres">
      <dgm:prSet presAssocID="{67176A48-5359-4E34-AB37-25A3006225A6}" presName="compNode" presStyleCnt="0"/>
      <dgm:spPr/>
    </dgm:pt>
    <dgm:pt modelId="{B3504C5B-244F-4BF9-921C-F6DA5259D7A6}" type="pres">
      <dgm:prSet presAssocID="{67176A48-5359-4E34-AB37-25A3006225A6}" presName="childRect" presStyleLbl="bgAcc1" presStyleIdx="3" presStyleCnt="4" custScaleX="291739" custLinFactNeighborX="68280" custLinFactNeighborY="22961">
        <dgm:presLayoutVars>
          <dgm:bulletEnabled val="1"/>
        </dgm:presLayoutVars>
      </dgm:prSet>
      <dgm:spPr/>
    </dgm:pt>
    <dgm:pt modelId="{7154367C-8190-4DDE-8128-9A58A9069C52}" type="pres">
      <dgm:prSet presAssocID="{67176A48-5359-4E34-AB37-25A3006225A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87C34F-FA65-48CB-8B9F-7BC268320D16}" type="pres">
      <dgm:prSet presAssocID="{67176A48-5359-4E34-AB37-25A3006225A6}" presName="parentRect" presStyleLbl="alignNode1" presStyleIdx="3" presStyleCnt="4" custScaleX="291739" custLinFactNeighborX="68280" custLinFactNeighborY="52177"/>
      <dgm:spPr/>
      <dgm:t>
        <a:bodyPr/>
        <a:lstStyle/>
        <a:p>
          <a:endParaRPr lang="zh-TW" altLang="en-US"/>
        </a:p>
      </dgm:t>
    </dgm:pt>
    <dgm:pt modelId="{D492551E-05AF-4915-9663-457EE2048F1B}" type="pres">
      <dgm:prSet presAssocID="{67176A48-5359-4E34-AB37-25A3006225A6}" presName="adorn" presStyleLbl="fgAccFollowNode1" presStyleIdx="3" presStyleCnt="4" custLinFactX="200000" custLinFactNeighborX="259652" custLinFactNeighborY="39224"/>
      <dgm:spPr/>
    </dgm:pt>
  </dgm:ptLst>
  <dgm:cxnLst>
    <dgm:cxn modelId="{B6066AE3-3A45-420D-96DD-81C6E0D0140C}" type="presOf" srcId="{66A05E0A-FF67-4A1D-A1F5-E1D8E7E6D19D}" destId="{64197DEE-15F0-4F74-B804-95B8AF25810D}" srcOrd="0" destOrd="0" presId="urn:microsoft.com/office/officeart/2005/8/layout/bList2"/>
    <dgm:cxn modelId="{24A9EA9B-2042-40EC-AA86-0F0EAED006AC}" type="presOf" srcId="{67176A48-5359-4E34-AB37-25A3006225A6}" destId="{9487C34F-FA65-48CB-8B9F-7BC268320D16}" srcOrd="1" destOrd="0" presId="urn:microsoft.com/office/officeart/2005/8/layout/bList2"/>
    <dgm:cxn modelId="{C1D7C5E0-3B79-4FDA-A82A-59DC9ED4B2E7}" srcId="{B1E7FC1F-3D66-4D85-8373-0CD9CD55D01B}" destId="{67176A48-5359-4E34-AB37-25A3006225A6}" srcOrd="3" destOrd="0" parTransId="{1E58A0C1-ED2C-4156-AFDA-944D0D9AAAC4}" sibTransId="{66CD97D0-451E-43C5-9888-87F552A202A4}"/>
    <dgm:cxn modelId="{0FB119A0-20E9-49FD-9EED-38339645EB3E}" srcId="{B1E7FC1F-3D66-4D85-8373-0CD9CD55D01B}" destId="{5F02204D-A0B0-4F48-9AA7-FEC79755304D}" srcOrd="2" destOrd="0" parTransId="{9E08E940-0503-4B70-8CFD-4DE9BA527997}" sibTransId="{66A05E0A-FF67-4A1D-A1F5-E1D8E7E6D19D}"/>
    <dgm:cxn modelId="{E7F535CB-9A63-4236-A2BC-7ADA9F8B3260}" type="presOf" srcId="{2E7E68BC-BB79-43D6-9494-229D7BD31B0A}" destId="{4AF30061-C96D-4F05-8686-CCD31FAFC950}" srcOrd="0" destOrd="0" presId="urn:microsoft.com/office/officeart/2005/8/layout/bList2"/>
    <dgm:cxn modelId="{25F959AA-A0EB-4724-9A3F-6E2EAA397ADA}" type="presOf" srcId="{67176A48-5359-4E34-AB37-25A3006225A6}" destId="{7154367C-8190-4DDE-8128-9A58A9069C52}" srcOrd="0" destOrd="0" presId="urn:microsoft.com/office/officeart/2005/8/layout/bList2"/>
    <dgm:cxn modelId="{3C667362-0C35-41F3-91DC-B9D291858CB5}" srcId="{B1E7FC1F-3D66-4D85-8373-0CD9CD55D01B}" destId="{DF453EEF-89B2-4DD0-BBBF-89A4892E2317}" srcOrd="0" destOrd="0" parTransId="{49350B80-F26F-4C56-A8CD-88201EFE86CF}" sibTransId="{5FBEE6C5-B468-4342-849A-303D0E54993F}"/>
    <dgm:cxn modelId="{B00E6A7B-5147-4F14-A555-F007EDF6BBC1}" type="presOf" srcId="{DF453EEF-89B2-4DD0-BBBF-89A4892E2317}" destId="{D6928148-C330-4B37-9CB4-A2D9EC0D2ACB}" srcOrd="1" destOrd="0" presId="urn:microsoft.com/office/officeart/2005/8/layout/bList2"/>
    <dgm:cxn modelId="{4A8E21E0-449E-45F5-923B-A784D193A78F}" type="presOf" srcId="{DF453EEF-89B2-4DD0-BBBF-89A4892E2317}" destId="{6DCB21BF-9283-4018-810B-8242CA5F5B8E}" srcOrd="0" destOrd="0" presId="urn:microsoft.com/office/officeart/2005/8/layout/bList2"/>
    <dgm:cxn modelId="{61D23E40-624E-4C2D-B1BB-FAF0EB3FB32E}" type="presOf" srcId="{5FBEE6C5-B468-4342-849A-303D0E54993F}" destId="{7F1603F3-3C8E-40BF-BC5E-3E7676D48A2C}" srcOrd="0" destOrd="0" presId="urn:microsoft.com/office/officeart/2005/8/layout/bList2"/>
    <dgm:cxn modelId="{C2072C85-A207-4D7F-8566-302DB383C8D9}" type="presOf" srcId="{2E7E68BC-BB79-43D6-9494-229D7BD31B0A}" destId="{7750753C-113C-45D7-BA29-99AB3678D7D9}" srcOrd="1" destOrd="0" presId="urn:microsoft.com/office/officeart/2005/8/layout/bList2"/>
    <dgm:cxn modelId="{197BD6C8-31BE-4A01-89EF-4A7A4FACA757}" srcId="{B1E7FC1F-3D66-4D85-8373-0CD9CD55D01B}" destId="{2E7E68BC-BB79-43D6-9494-229D7BD31B0A}" srcOrd="1" destOrd="0" parTransId="{D63CA71C-09A1-4254-8554-B9FED4E1E130}" sibTransId="{2957C312-17CF-45D0-9F9E-50BE53FC630F}"/>
    <dgm:cxn modelId="{5022E388-E7D8-47CF-BD29-0D9A95638FA8}" type="presOf" srcId="{2957C312-17CF-45D0-9F9E-50BE53FC630F}" destId="{FEF14C7A-0888-41CC-9AFA-25D2EEE2B7DD}" srcOrd="0" destOrd="0" presId="urn:microsoft.com/office/officeart/2005/8/layout/bList2"/>
    <dgm:cxn modelId="{EAA4E5E9-8EA6-450C-81A7-F601DC3B00B1}" type="presOf" srcId="{5F02204D-A0B0-4F48-9AA7-FEC79755304D}" destId="{5943C378-A2D1-4F71-8DA4-C9CA218B9873}" srcOrd="1" destOrd="0" presId="urn:microsoft.com/office/officeart/2005/8/layout/bList2"/>
    <dgm:cxn modelId="{97446899-6710-4413-A1BA-62B63183C922}" type="presOf" srcId="{B1E7FC1F-3D66-4D85-8373-0CD9CD55D01B}" destId="{DA899C36-AF80-426F-A257-A8C82A36349A}" srcOrd="0" destOrd="0" presId="urn:microsoft.com/office/officeart/2005/8/layout/bList2"/>
    <dgm:cxn modelId="{0D7CD7F5-F1B2-4316-85E5-4A100BADB5FC}" type="presOf" srcId="{5F02204D-A0B0-4F48-9AA7-FEC79755304D}" destId="{C51404CC-4E11-4167-95E6-15E7B2B127F6}" srcOrd="0" destOrd="0" presId="urn:microsoft.com/office/officeart/2005/8/layout/bList2"/>
    <dgm:cxn modelId="{DB5E11E5-0DA4-45E9-A835-795AA00BCBBD}" type="presParOf" srcId="{DA899C36-AF80-426F-A257-A8C82A36349A}" destId="{3D4FA283-A565-4487-90FB-B6BDD0C6E030}" srcOrd="0" destOrd="0" presId="urn:microsoft.com/office/officeart/2005/8/layout/bList2"/>
    <dgm:cxn modelId="{DC1F4724-3F48-4E13-8481-1D9FF9F178EB}" type="presParOf" srcId="{3D4FA283-A565-4487-90FB-B6BDD0C6E030}" destId="{374A9691-1BE3-453C-A3BF-A8FB5F4302AB}" srcOrd="0" destOrd="0" presId="urn:microsoft.com/office/officeart/2005/8/layout/bList2"/>
    <dgm:cxn modelId="{FBF1541D-2428-4AF1-ABA9-7FA551A763F3}" type="presParOf" srcId="{3D4FA283-A565-4487-90FB-B6BDD0C6E030}" destId="{6DCB21BF-9283-4018-810B-8242CA5F5B8E}" srcOrd="1" destOrd="0" presId="urn:microsoft.com/office/officeart/2005/8/layout/bList2"/>
    <dgm:cxn modelId="{28A25DF2-19E6-45A7-995B-FCF4AD9636D7}" type="presParOf" srcId="{3D4FA283-A565-4487-90FB-B6BDD0C6E030}" destId="{D6928148-C330-4B37-9CB4-A2D9EC0D2ACB}" srcOrd="2" destOrd="0" presId="urn:microsoft.com/office/officeart/2005/8/layout/bList2"/>
    <dgm:cxn modelId="{B3617D14-444C-4298-9FEE-ADE5A2B545A4}" type="presParOf" srcId="{3D4FA283-A565-4487-90FB-B6BDD0C6E030}" destId="{BF28855A-CABA-4EE5-B98D-620A3CA00F4E}" srcOrd="3" destOrd="0" presId="urn:microsoft.com/office/officeart/2005/8/layout/bList2"/>
    <dgm:cxn modelId="{9460BAD3-C6C2-4450-AAF0-BCEC0C818526}" type="presParOf" srcId="{DA899C36-AF80-426F-A257-A8C82A36349A}" destId="{7F1603F3-3C8E-40BF-BC5E-3E7676D48A2C}" srcOrd="1" destOrd="0" presId="urn:microsoft.com/office/officeart/2005/8/layout/bList2"/>
    <dgm:cxn modelId="{942B77FF-4743-4F30-81B7-028BB530CCE1}" type="presParOf" srcId="{DA899C36-AF80-426F-A257-A8C82A36349A}" destId="{0CA3C15F-F01D-497E-BBFA-BBD3CA7B74AC}" srcOrd="2" destOrd="0" presId="urn:microsoft.com/office/officeart/2005/8/layout/bList2"/>
    <dgm:cxn modelId="{F1245CA6-4AAC-4FB3-886F-2E7DDDC45277}" type="presParOf" srcId="{0CA3C15F-F01D-497E-BBFA-BBD3CA7B74AC}" destId="{8375CE3B-FA51-422B-90C4-3A89C918385B}" srcOrd="0" destOrd="0" presId="urn:microsoft.com/office/officeart/2005/8/layout/bList2"/>
    <dgm:cxn modelId="{AD7E9D35-D6A3-462D-BE8C-562534282E5E}" type="presParOf" srcId="{0CA3C15F-F01D-497E-BBFA-BBD3CA7B74AC}" destId="{4AF30061-C96D-4F05-8686-CCD31FAFC950}" srcOrd="1" destOrd="0" presId="urn:microsoft.com/office/officeart/2005/8/layout/bList2"/>
    <dgm:cxn modelId="{E0B682DB-4ADE-49AF-B825-935B4B2F0A79}" type="presParOf" srcId="{0CA3C15F-F01D-497E-BBFA-BBD3CA7B74AC}" destId="{7750753C-113C-45D7-BA29-99AB3678D7D9}" srcOrd="2" destOrd="0" presId="urn:microsoft.com/office/officeart/2005/8/layout/bList2"/>
    <dgm:cxn modelId="{2EB3FCB1-CE36-4B9A-AAF7-0812E90697A6}" type="presParOf" srcId="{0CA3C15F-F01D-497E-BBFA-BBD3CA7B74AC}" destId="{77D8D0F8-14D8-48C9-B32F-5652B8EA5665}" srcOrd="3" destOrd="0" presId="urn:microsoft.com/office/officeart/2005/8/layout/bList2"/>
    <dgm:cxn modelId="{5A7BDC31-758F-4C7A-9A18-9B657FCEA634}" type="presParOf" srcId="{DA899C36-AF80-426F-A257-A8C82A36349A}" destId="{FEF14C7A-0888-41CC-9AFA-25D2EEE2B7DD}" srcOrd="3" destOrd="0" presId="urn:microsoft.com/office/officeart/2005/8/layout/bList2"/>
    <dgm:cxn modelId="{049F8034-7D8D-4126-9A35-DA03297BA820}" type="presParOf" srcId="{DA899C36-AF80-426F-A257-A8C82A36349A}" destId="{0365C990-8871-4B94-9409-5476A5CB3A0F}" srcOrd="4" destOrd="0" presId="urn:microsoft.com/office/officeart/2005/8/layout/bList2"/>
    <dgm:cxn modelId="{BEEADD38-A011-4998-9BC6-EA25EDD25DF2}" type="presParOf" srcId="{0365C990-8871-4B94-9409-5476A5CB3A0F}" destId="{18D3C207-1D98-4FB5-91FC-38E39BD1875B}" srcOrd="0" destOrd="0" presId="urn:microsoft.com/office/officeart/2005/8/layout/bList2"/>
    <dgm:cxn modelId="{9374847B-FA48-4B66-BFFA-2827F86AD54D}" type="presParOf" srcId="{0365C990-8871-4B94-9409-5476A5CB3A0F}" destId="{C51404CC-4E11-4167-95E6-15E7B2B127F6}" srcOrd="1" destOrd="0" presId="urn:microsoft.com/office/officeart/2005/8/layout/bList2"/>
    <dgm:cxn modelId="{8DAB3746-0E01-40F6-A09E-FA4EA6CB0476}" type="presParOf" srcId="{0365C990-8871-4B94-9409-5476A5CB3A0F}" destId="{5943C378-A2D1-4F71-8DA4-C9CA218B9873}" srcOrd="2" destOrd="0" presId="urn:microsoft.com/office/officeart/2005/8/layout/bList2"/>
    <dgm:cxn modelId="{AE06E16A-AA38-4225-8820-4FC29943A255}" type="presParOf" srcId="{0365C990-8871-4B94-9409-5476A5CB3A0F}" destId="{09D881F2-1C9C-40CA-901A-BE58008368E7}" srcOrd="3" destOrd="0" presId="urn:microsoft.com/office/officeart/2005/8/layout/bList2"/>
    <dgm:cxn modelId="{A91CC15A-DEB2-4934-8FB6-736097ACCD91}" type="presParOf" srcId="{DA899C36-AF80-426F-A257-A8C82A36349A}" destId="{64197DEE-15F0-4F74-B804-95B8AF25810D}" srcOrd="5" destOrd="0" presId="urn:microsoft.com/office/officeart/2005/8/layout/bList2"/>
    <dgm:cxn modelId="{A5F38089-C011-4E0D-8181-B86BAFEE5469}" type="presParOf" srcId="{DA899C36-AF80-426F-A257-A8C82A36349A}" destId="{8090E475-4DDF-477F-987B-078F9D5DF833}" srcOrd="6" destOrd="0" presId="urn:microsoft.com/office/officeart/2005/8/layout/bList2"/>
    <dgm:cxn modelId="{33B4DF83-5AFE-4746-A56D-A6FC6A7AA301}" type="presParOf" srcId="{8090E475-4DDF-477F-987B-078F9D5DF833}" destId="{B3504C5B-244F-4BF9-921C-F6DA5259D7A6}" srcOrd="0" destOrd="0" presId="urn:microsoft.com/office/officeart/2005/8/layout/bList2"/>
    <dgm:cxn modelId="{DCE4EEB5-D5F5-4805-AC0D-4D7E048AD406}" type="presParOf" srcId="{8090E475-4DDF-477F-987B-078F9D5DF833}" destId="{7154367C-8190-4DDE-8128-9A58A9069C52}" srcOrd="1" destOrd="0" presId="urn:microsoft.com/office/officeart/2005/8/layout/bList2"/>
    <dgm:cxn modelId="{1F78E25D-F4BD-4E80-B4E9-FDD18849ABFE}" type="presParOf" srcId="{8090E475-4DDF-477F-987B-078F9D5DF833}" destId="{9487C34F-FA65-48CB-8B9F-7BC268320D16}" srcOrd="2" destOrd="0" presId="urn:microsoft.com/office/officeart/2005/8/layout/bList2"/>
    <dgm:cxn modelId="{43AF8007-AF50-4D8D-A1F4-8968C5DA747A}" type="presParOf" srcId="{8090E475-4DDF-477F-987B-078F9D5DF833}" destId="{D492551E-05AF-4915-9663-457EE2048F1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E7FC1F-3D66-4D85-8373-0CD9CD55D01B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F453EEF-89B2-4DD0-BBBF-89A4892E2317}">
      <dgm:prSet/>
      <dgm:spPr/>
      <dgm:t>
        <a:bodyPr/>
        <a:lstStyle/>
        <a:p>
          <a:pPr rtl="0"/>
          <a:r>
            <a:rPr lang="zh-TW" u="sng" dirty="0" smtClean="0"/>
            <a:t>個人專區</a:t>
          </a:r>
          <a:endParaRPr lang="zh-TW" dirty="0"/>
        </a:p>
      </dgm:t>
    </dgm:pt>
    <dgm:pt modelId="{49350B80-F26F-4C56-A8CD-88201EFE86CF}" type="parTrans" cxnId="{3C667362-0C35-41F3-91DC-B9D291858CB5}">
      <dgm:prSet/>
      <dgm:spPr/>
      <dgm:t>
        <a:bodyPr/>
        <a:lstStyle/>
        <a:p>
          <a:endParaRPr lang="zh-TW" altLang="en-US"/>
        </a:p>
      </dgm:t>
    </dgm:pt>
    <dgm:pt modelId="{5FBEE6C5-B468-4342-849A-303D0E54993F}" type="sibTrans" cxnId="{3C667362-0C35-41F3-91DC-B9D291858CB5}">
      <dgm:prSet/>
      <dgm:spPr/>
      <dgm:t>
        <a:bodyPr/>
        <a:lstStyle/>
        <a:p>
          <a:endParaRPr lang="zh-TW" altLang="en-US"/>
        </a:p>
      </dgm:t>
    </dgm:pt>
    <dgm:pt modelId="{2E7E68BC-BB79-43D6-9494-229D7BD31B0A}">
      <dgm:prSet/>
      <dgm:spPr/>
      <dgm:t>
        <a:bodyPr/>
        <a:lstStyle/>
        <a:p>
          <a:pPr rtl="0"/>
          <a:r>
            <a:rPr lang="zh-TW" u="sng" dirty="0" smtClean="0"/>
            <a:t>功能區</a:t>
          </a:r>
          <a:endParaRPr lang="en-US" u="sng" dirty="0"/>
        </a:p>
      </dgm:t>
    </dgm:pt>
    <dgm:pt modelId="{D63CA71C-09A1-4254-8554-B9FED4E1E130}" type="parTrans" cxnId="{197BD6C8-31BE-4A01-89EF-4A7A4FACA757}">
      <dgm:prSet/>
      <dgm:spPr/>
      <dgm:t>
        <a:bodyPr/>
        <a:lstStyle/>
        <a:p>
          <a:endParaRPr lang="zh-TW" altLang="en-US"/>
        </a:p>
      </dgm:t>
    </dgm:pt>
    <dgm:pt modelId="{2957C312-17CF-45D0-9F9E-50BE53FC630F}" type="sibTrans" cxnId="{197BD6C8-31BE-4A01-89EF-4A7A4FACA757}">
      <dgm:prSet/>
      <dgm:spPr/>
      <dgm:t>
        <a:bodyPr/>
        <a:lstStyle/>
        <a:p>
          <a:endParaRPr lang="zh-TW" altLang="en-US"/>
        </a:p>
      </dgm:t>
    </dgm:pt>
    <dgm:pt modelId="{5F02204D-A0B0-4F48-9AA7-FEC79755304D}">
      <dgm:prSet/>
      <dgm:spPr/>
      <dgm:t>
        <a:bodyPr/>
        <a:lstStyle/>
        <a:p>
          <a:pPr rtl="0"/>
          <a:r>
            <a:rPr lang="zh-TW" u="sng" dirty="0" smtClean="0"/>
            <a:t>課程開課宣導</a:t>
          </a:r>
          <a:r>
            <a:rPr lang="en-US" u="sng" dirty="0" smtClean="0"/>
            <a:t>&amp;</a:t>
          </a:r>
          <a:r>
            <a:rPr lang="zh-TW" u="sng" dirty="0" smtClean="0"/>
            <a:t>報名資訊</a:t>
          </a:r>
          <a:endParaRPr lang="en-US" u="sng" dirty="0"/>
        </a:p>
      </dgm:t>
    </dgm:pt>
    <dgm:pt modelId="{9E08E940-0503-4B70-8CFD-4DE9BA527997}" type="parTrans" cxnId="{0FB119A0-20E9-49FD-9EED-38339645EB3E}">
      <dgm:prSet/>
      <dgm:spPr/>
      <dgm:t>
        <a:bodyPr/>
        <a:lstStyle/>
        <a:p>
          <a:endParaRPr lang="zh-TW" altLang="en-US"/>
        </a:p>
      </dgm:t>
    </dgm:pt>
    <dgm:pt modelId="{66A05E0A-FF67-4A1D-A1F5-E1D8E7E6D19D}" type="sibTrans" cxnId="{0FB119A0-20E9-49FD-9EED-38339645EB3E}">
      <dgm:prSet/>
      <dgm:spPr/>
      <dgm:t>
        <a:bodyPr/>
        <a:lstStyle/>
        <a:p>
          <a:endParaRPr lang="zh-TW" altLang="en-US"/>
        </a:p>
      </dgm:t>
    </dgm:pt>
    <dgm:pt modelId="{67176A48-5359-4E34-AB37-25A3006225A6}">
      <dgm:prSet/>
      <dgm:spPr/>
      <dgm:t>
        <a:bodyPr/>
        <a:lstStyle/>
        <a:p>
          <a:pPr rtl="0"/>
          <a:r>
            <a:rPr lang="zh-TW" u="sng" dirty="0" smtClean="0"/>
            <a:t>課程資訊</a:t>
          </a:r>
          <a:endParaRPr lang="en-US" dirty="0"/>
        </a:p>
      </dgm:t>
    </dgm:pt>
    <dgm:pt modelId="{1E58A0C1-ED2C-4156-AFDA-944D0D9AAAC4}" type="parTrans" cxnId="{C1D7C5E0-3B79-4FDA-A82A-59DC9ED4B2E7}">
      <dgm:prSet/>
      <dgm:spPr/>
      <dgm:t>
        <a:bodyPr/>
        <a:lstStyle/>
        <a:p>
          <a:endParaRPr lang="zh-TW" altLang="en-US"/>
        </a:p>
      </dgm:t>
    </dgm:pt>
    <dgm:pt modelId="{66CD97D0-451E-43C5-9888-87F552A202A4}" type="sibTrans" cxnId="{C1D7C5E0-3B79-4FDA-A82A-59DC9ED4B2E7}">
      <dgm:prSet/>
      <dgm:spPr/>
      <dgm:t>
        <a:bodyPr/>
        <a:lstStyle/>
        <a:p>
          <a:endParaRPr lang="zh-TW" altLang="en-US"/>
        </a:p>
      </dgm:t>
    </dgm:pt>
    <dgm:pt modelId="{DA899C36-AF80-426F-A257-A8C82A36349A}" type="pres">
      <dgm:prSet presAssocID="{B1E7FC1F-3D66-4D85-8373-0CD9CD55D01B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4FA283-A565-4487-90FB-B6BDD0C6E030}" type="pres">
      <dgm:prSet presAssocID="{DF453EEF-89B2-4DD0-BBBF-89A4892E2317}" presName="compNode" presStyleCnt="0"/>
      <dgm:spPr/>
    </dgm:pt>
    <dgm:pt modelId="{374A9691-1BE3-453C-A3BF-A8FB5F4302AB}" type="pres">
      <dgm:prSet presAssocID="{DF453EEF-89B2-4DD0-BBBF-89A4892E2317}" presName="childRect" presStyleLbl="bgAcc1" presStyleIdx="0" presStyleCnt="4" custScaleX="125438" custScaleY="69457" custLinFactNeighborX="66970" custLinFactNeighborY="33968">
        <dgm:presLayoutVars>
          <dgm:bulletEnabled val="1"/>
        </dgm:presLayoutVars>
      </dgm:prSet>
      <dgm:spPr/>
    </dgm:pt>
    <dgm:pt modelId="{6DCB21BF-9283-4018-810B-8242CA5F5B8E}" type="pres">
      <dgm:prSet presAssocID="{DF453EEF-89B2-4DD0-BBBF-89A4892E231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928148-C330-4B37-9CB4-A2D9EC0D2ACB}" type="pres">
      <dgm:prSet presAssocID="{DF453EEF-89B2-4DD0-BBBF-89A4892E2317}" presName="parentRect" presStyleLbl="alignNode1" presStyleIdx="0" presStyleCnt="4" custScaleX="125438" custLinFactNeighborX="67636" custLinFactNeighborY="46710"/>
      <dgm:spPr/>
      <dgm:t>
        <a:bodyPr/>
        <a:lstStyle/>
        <a:p>
          <a:endParaRPr lang="zh-TW" altLang="en-US"/>
        </a:p>
      </dgm:t>
    </dgm:pt>
    <dgm:pt modelId="{BF28855A-CABA-4EE5-B98D-620A3CA00F4E}" type="pres">
      <dgm:prSet presAssocID="{DF453EEF-89B2-4DD0-BBBF-89A4892E2317}" presName="adorn" presStyleLbl="fgAccFollowNode1" presStyleIdx="0" presStyleCnt="4" custLinFactX="100000" custLinFactNeighborX="125557" custLinFactNeighborY="30978"/>
      <dgm:spPr/>
    </dgm:pt>
    <dgm:pt modelId="{7F1603F3-3C8E-40BF-BC5E-3E7676D48A2C}" type="pres">
      <dgm:prSet presAssocID="{5FBEE6C5-B468-4342-849A-303D0E54993F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0CA3C15F-F01D-497E-BBFA-BBD3CA7B74AC}" type="pres">
      <dgm:prSet presAssocID="{2E7E68BC-BB79-43D6-9494-229D7BD31B0A}" presName="compNode" presStyleCnt="0"/>
      <dgm:spPr/>
    </dgm:pt>
    <dgm:pt modelId="{8375CE3B-FA51-422B-90C4-3A89C918385B}" type="pres">
      <dgm:prSet presAssocID="{2E7E68BC-BB79-43D6-9494-229D7BD31B0A}" presName="childRect" presStyleLbl="bgAcc1" presStyleIdx="1" presStyleCnt="4" custScaleX="130027" custScaleY="146088" custLinFactY="76316" custLinFactNeighborX="-68659" custLinFactNeighborY="100000">
        <dgm:presLayoutVars>
          <dgm:bulletEnabled val="1"/>
        </dgm:presLayoutVars>
      </dgm:prSet>
      <dgm:spPr/>
    </dgm:pt>
    <dgm:pt modelId="{4AF30061-C96D-4F05-8686-CCD31FAFC950}" type="pres">
      <dgm:prSet presAssocID="{2E7E68BC-BB79-43D6-9494-229D7BD31B0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750753C-113C-45D7-BA29-99AB3678D7D9}" type="pres">
      <dgm:prSet presAssocID="{2E7E68BC-BB79-43D6-9494-229D7BD31B0A}" presName="parentRect" presStyleLbl="alignNode1" presStyleIdx="1" presStyleCnt="4" custScaleX="130027" custLinFactY="200000" custLinFactNeighborX="-68659" custLinFactNeighborY="262716"/>
      <dgm:spPr/>
      <dgm:t>
        <a:bodyPr/>
        <a:lstStyle/>
        <a:p>
          <a:endParaRPr lang="zh-TW" altLang="en-US"/>
        </a:p>
      </dgm:t>
    </dgm:pt>
    <dgm:pt modelId="{77D8D0F8-14D8-48C9-B32F-5652B8EA5665}" type="pres">
      <dgm:prSet presAssocID="{2E7E68BC-BB79-43D6-9494-229D7BD31B0A}" presName="adorn" presStyleLbl="fgAccFollowNode1" presStyleIdx="1" presStyleCnt="4" custLinFactX="-64394" custLinFactY="200000" custLinFactNeighborX="-100000" custLinFactNeighborY="204315"/>
      <dgm:spPr/>
    </dgm:pt>
    <dgm:pt modelId="{FEF14C7A-0888-41CC-9AFA-25D2EEE2B7DD}" type="pres">
      <dgm:prSet presAssocID="{2957C312-17CF-45D0-9F9E-50BE53FC630F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0365C990-8871-4B94-9409-5476A5CB3A0F}" type="pres">
      <dgm:prSet presAssocID="{5F02204D-A0B0-4F48-9AA7-FEC79755304D}" presName="compNode" presStyleCnt="0"/>
      <dgm:spPr/>
    </dgm:pt>
    <dgm:pt modelId="{18D3C207-1D98-4FB5-91FC-38E39BD1875B}" type="pres">
      <dgm:prSet presAssocID="{5F02204D-A0B0-4F48-9AA7-FEC79755304D}" presName="childRect" presStyleLbl="bgAcc1" presStyleIdx="2" presStyleCnt="4" custScaleX="296351" custLinFactNeighborX="-67911" custLinFactNeighborY="45668">
        <dgm:presLayoutVars>
          <dgm:bulletEnabled val="1"/>
        </dgm:presLayoutVars>
      </dgm:prSet>
      <dgm:spPr/>
    </dgm:pt>
    <dgm:pt modelId="{C51404CC-4E11-4167-95E6-15E7B2B127F6}" type="pres">
      <dgm:prSet presAssocID="{5F02204D-A0B0-4F48-9AA7-FEC79755304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43C378-A2D1-4F71-8DA4-C9CA218B9873}" type="pres">
      <dgm:prSet presAssocID="{5F02204D-A0B0-4F48-9AA7-FEC79755304D}" presName="parentRect" presStyleLbl="alignNode1" presStyleIdx="2" presStyleCnt="4" custScaleX="296351" custLinFactY="1246" custLinFactNeighborX="-67911" custLinFactNeighborY="100000"/>
      <dgm:spPr/>
      <dgm:t>
        <a:bodyPr/>
        <a:lstStyle/>
        <a:p>
          <a:endParaRPr lang="zh-TW" altLang="en-US"/>
        </a:p>
      </dgm:t>
    </dgm:pt>
    <dgm:pt modelId="{09D881F2-1C9C-40CA-901A-BE58008368E7}" type="pres">
      <dgm:prSet presAssocID="{5F02204D-A0B0-4F48-9AA7-FEC79755304D}" presName="adorn" presStyleLbl="fgAccFollowNode1" presStyleIdx="2" presStyleCnt="4" custLinFactNeighborX="70323" custLinFactNeighborY="71214"/>
      <dgm:spPr/>
    </dgm:pt>
    <dgm:pt modelId="{64197DEE-15F0-4F74-B804-95B8AF25810D}" type="pres">
      <dgm:prSet presAssocID="{66A05E0A-FF67-4A1D-A1F5-E1D8E7E6D19D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8090E475-4DDF-477F-987B-078F9D5DF833}" type="pres">
      <dgm:prSet presAssocID="{67176A48-5359-4E34-AB37-25A3006225A6}" presName="compNode" presStyleCnt="0"/>
      <dgm:spPr/>
    </dgm:pt>
    <dgm:pt modelId="{B3504C5B-244F-4BF9-921C-F6DA5259D7A6}" type="pres">
      <dgm:prSet presAssocID="{67176A48-5359-4E34-AB37-25A3006225A6}" presName="childRect" presStyleLbl="bgAcc1" presStyleIdx="3" presStyleCnt="4" custScaleX="291739" custLinFactNeighborX="68280" custLinFactNeighborY="22961">
        <dgm:presLayoutVars>
          <dgm:bulletEnabled val="1"/>
        </dgm:presLayoutVars>
      </dgm:prSet>
      <dgm:spPr/>
    </dgm:pt>
    <dgm:pt modelId="{7154367C-8190-4DDE-8128-9A58A9069C52}" type="pres">
      <dgm:prSet presAssocID="{67176A48-5359-4E34-AB37-25A3006225A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87C34F-FA65-48CB-8B9F-7BC268320D16}" type="pres">
      <dgm:prSet presAssocID="{67176A48-5359-4E34-AB37-25A3006225A6}" presName="parentRect" presStyleLbl="alignNode1" presStyleIdx="3" presStyleCnt="4" custScaleX="291739" custLinFactNeighborX="68280" custLinFactNeighborY="52177"/>
      <dgm:spPr/>
      <dgm:t>
        <a:bodyPr/>
        <a:lstStyle/>
        <a:p>
          <a:endParaRPr lang="zh-TW" altLang="en-US"/>
        </a:p>
      </dgm:t>
    </dgm:pt>
    <dgm:pt modelId="{D492551E-05AF-4915-9663-457EE2048F1B}" type="pres">
      <dgm:prSet presAssocID="{67176A48-5359-4E34-AB37-25A3006225A6}" presName="adorn" presStyleLbl="fgAccFollowNode1" presStyleIdx="3" presStyleCnt="4" custLinFactX="200000" custLinFactNeighborX="259652" custLinFactNeighborY="39224"/>
      <dgm:spPr/>
    </dgm:pt>
  </dgm:ptLst>
  <dgm:cxnLst>
    <dgm:cxn modelId="{3D6C4DA7-BAC7-4432-ADC3-77D4D9CF2203}" type="presOf" srcId="{67176A48-5359-4E34-AB37-25A3006225A6}" destId="{9487C34F-FA65-48CB-8B9F-7BC268320D16}" srcOrd="1" destOrd="0" presId="urn:microsoft.com/office/officeart/2005/8/layout/bList2"/>
    <dgm:cxn modelId="{44A6F953-C4A4-4767-AA94-63241BA76DB2}" type="presOf" srcId="{5F02204D-A0B0-4F48-9AA7-FEC79755304D}" destId="{C51404CC-4E11-4167-95E6-15E7B2B127F6}" srcOrd="0" destOrd="0" presId="urn:microsoft.com/office/officeart/2005/8/layout/bList2"/>
    <dgm:cxn modelId="{C1D7C5E0-3B79-4FDA-A82A-59DC9ED4B2E7}" srcId="{B1E7FC1F-3D66-4D85-8373-0CD9CD55D01B}" destId="{67176A48-5359-4E34-AB37-25A3006225A6}" srcOrd="3" destOrd="0" parTransId="{1E58A0C1-ED2C-4156-AFDA-944D0D9AAAC4}" sibTransId="{66CD97D0-451E-43C5-9888-87F552A202A4}"/>
    <dgm:cxn modelId="{516BC2DC-BC11-4091-85BB-E44B5117B687}" type="presOf" srcId="{5F02204D-A0B0-4F48-9AA7-FEC79755304D}" destId="{5943C378-A2D1-4F71-8DA4-C9CA218B9873}" srcOrd="1" destOrd="0" presId="urn:microsoft.com/office/officeart/2005/8/layout/bList2"/>
    <dgm:cxn modelId="{BB82F757-8275-4470-AF7E-F8F84E7D464B}" type="presOf" srcId="{DF453EEF-89B2-4DD0-BBBF-89A4892E2317}" destId="{6DCB21BF-9283-4018-810B-8242CA5F5B8E}" srcOrd="0" destOrd="0" presId="urn:microsoft.com/office/officeart/2005/8/layout/bList2"/>
    <dgm:cxn modelId="{AB2E309C-4155-436F-BA7A-B95C62197182}" type="presOf" srcId="{2E7E68BC-BB79-43D6-9494-229D7BD31B0A}" destId="{7750753C-113C-45D7-BA29-99AB3678D7D9}" srcOrd="1" destOrd="0" presId="urn:microsoft.com/office/officeart/2005/8/layout/bList2"/>
    <dgm:cxn modelId="{0FB119A0-20E9-49FD-9EED-38339645EB3E}" srcId="{B1E7FC1F-3D66-4D85-8373-0CD9CD55D01B}" destId="{5F02204D-A0B0-4F48-9AA7-FEC79755304D}" srcOrd="2" destOrd="0" parTransId="{9E08E940-0503-4B70-8CFD-4DE9BA527997}" sibTransId="{66A05E0A-FF67-4A1D-A1F5-E1D8E7E6D19D}"/>
    <dgm:cxn modelId="{0F65992B-55C7-464B-92C0-4B5BBC85019C}" type="presOf" srcId="{66A05E0A-FF67-4A1D-A1F5-E1D8E7E6D19D}" destId="{64197DEE-15F0-4F74-B804-95B8AF25810D}" srcOrd="0" destOrd="0" presId="urn:microsoft.com/office/officeart/2005/8/layout/bList2"/>
    <dgm:cxn modelId="{3C667362-0C35-41F3-91DC-B9D291858CB5}" srcId="{B1E7FC1F-3D66-4D85-8373-0CD9CD55D01B}" destId="{DF453EEF-89B2-4DD0-BBBF-89A4892E2317}" srcOrd="0" destOrd="0" parTransId="{49350B80-F26F-4C56-A8CD-88201EFE86CF}" sibTransId="{5FBEE6C5-B468-4342-849A-303D0E54993F}"/>
    <dgm:cxn modelId="{0F808F98-09C2-4043-8B48-D78C306BB551}" type="presOf" srcId="{B1E7FC1F-3D66-4D85-8373-0CD9CD55D01B}" destId="{DA899C36-AF80-426F-A257-A8C82A36349A}" srcOrd="0" destOrd="0" presId="urn:microsoft.com/office/officeart/2005/8/layout/bList2"/>
    <dgm:cxn modelId="{056E489E-200F-41F7-9E5D-8E372BA0BD0C}" type="presOf" srcId="{5FBEE6C5-B468-4342-849A-303D0E54993F}" destId="{7F1603F3-3C8E-40BF-BC5E-3E7676D48A2C}" srcOrd="0" destOrd="0" presId="urn:microsoft.com/office/officeart/2005/8/layout/bList2"/>
    <dgm:cxn modelId="{20B2956F-99AA-4F52-A658-B1CBDBEED0E7}" type="presOf" srcId="{2E7E68BC-BB79-43D6-9494-229D7BD31B0A}" destId="{4AF30061-C96D-4F05-8686-CCD31FAFC950}" srcOrd="0" destOrd="0" presId="urn:microsoft.com/office/officeart/2005/8/layout/bList2"/>
    <dgm:cxn modelId="{C0E4189F-6417-4EE6-8701-53720E9D4E1A}" type="presOf" srcId="{2957C312-17CF-45D0-9F9E-50BE53FC630F}" destId="{FEF14C7A-0888-41CC-9AFA-25D2EEE2B7DD}" srcOrd="0" destOrd="0" presId="urn:microsoft.com/office/officeart/2005/8/layout/bList2"/>
    <dgm:cxn modelId="{197BD6C8-31BE-4A01-89EF-4A7A4FACA757}" srcId="{B1E7FC1F-3D66-4D85-8373-0CD9CD55D01B}" destId="{2E7E68BC-BB79-43D6-9494-229D7BD31B0A}" srcOrd="1" destOrd="0" parTransId="{D63CA71C-09A1-4254-8554-B9FED4E1E130}" sibTransId="{2957C312-17CF-45D0-9F9E-50BE53FC630F}"/>
    <dgm:cxn modelId="{1189A4D2-CF54-4EF2-90F4-59FB05DCBB7E}" type="presOf" srcId="{67176A48-5359-4E34-AB37-25A3006225A6}" destId="{7154367C-8190-4DDE-8128-9A58A9069C52}" srcOrd="0" destOrd="0" presId="urn:microsoft.com/office/officeart/2005/8/layout/bList2"/>
    <dgm:cxn modelId="{8B86977E-3DD9-45F1-BCFA-5E4597C94D5B}" type="presOf" srcId="{DF453EEF-89B2-4DD0-BBBF-89A4892E2317}" destId="{D6928148-C330-4B37-9CB4-A2D9EC0D2ACB}" srcOrd="1" destOrd="0" presId="urn:microsoft.com/office/officeart/2005/8/layout/bList2"/>
    <dgm:cxn modelId="{45EA505E-8BB3-4D6B-87E4-A31EFFFEAF03}" type="presParOf" srcId="{DA899C36-AF80-426F-A257-A8C82A36349A}" destId="{3D4FA283-A565-4487-90FB-B6BDD0C6E030}" srcOrd="0" destOrd="0" presId="urn:microsoft.com/office/officeart/2005/8/layout/bList2"/>
    <dgm:cxn modelId="{6F6F847C-0D4E-42D1-A925-3F1F88C65F9C}" type="presParOf" srcId="{3D4FA283-A565-4487-90FB-B6BDD0C6E030}" destId="{374A9691-1BE3-453C-A3BF-A8FB5F4302AB}" srcOrd="0" destOrd="0" presId="urn:microsoft.com/office/officeart/2005/8/layout/bList2"/>
    <dgm:cxn modelId="{CAC41A4E-7BB1-4F48-BDAA-3B52E6E9E2B6}" type="presParOf" srcId="{3D4FA283-A565-4487-90FB-B6BDD0C6E030}" destId="{6DCB21BF-9283-4018-810B-8242CA5F5B8E}" srcOrd="1" destOrd="0" presId="urn:microsoft.com/office/officeart/2005/8/layout/bList2"/>
    <dgm:cxn modelId="{7286BE0C-45E7-4C26-9574-09F01FD12F9C}" type="presParOf" srcId="{3D4FA283-A565-4487-90FB-B6BDD0C6E030}" destId="{D6928148-C330-4B37-9CB4-A2D9EC0D2ACB}" srcOrd="2" destOrd="0" presId="urn:microsoft.com/office/officeart/2005/8/layout/bList2"/>
    <dgm:cxn modelId="{0D15F5C5-37E8-4278-A348-DA8EF24EB35E}" type="presParOf" srcId="{3D4FA283-A565-4487-90FB-B6BDD0C6E030}" destId="{BF28855A-CABA-4EE5-B98D-620A3CA00F4E}" srcOrd="3" destOrd="0" presId="urn:microsoft.com/office/officeart/2005/8/layout/bList2"/>
    <dgm:cxn modelId="{90CC9C54-EC8E-494B-9CE2-60FA5D7CFA9A}" type="presParOf" srcId="{DA899C36-AF80-426F-A257-A8C82A36349A}" destId="{7F1603F3-3C8E-40BF-BC5E-3E7676D48A2C}" srcOrd="1" destOrd="0" presId="urn:microsoft.com/office/officeart/2005/8/layout/bList2"/>
    <dgm:cxn modelId="{8922CDAB-7D69-4FE1-A6C8-7E97F70E463E}" type="presParOf" srcId="{DA899C36-AF80-426F-A257-A8C82A36349A}" destId="{0CA3C15F-F01D-497E-BBFA-BBD3CA7B74AC}" srcOrd="2" destOrd="0" presId="urn:microsoft.com/office/officeart/2005/8/layout/bList2"/>
    <dgm:cxn modelId="{B1BBFF8A-C232-41BD-A898-FFA68CD2DC0A}" type="presParOf" srcId="{0CA3C15F-F01D-497E-BBFA-BBD3CA7B74AC}" destId="{8375CE3B-FA51-422B-90C4-3A89C918385B}" srcOrd="0" destOrd="0" presId="urn:microsoft.com/office/officeart/2005/8/layout/bList2"/>
    <dgm:cxn modelId="{B35625FE-BF45-41AD-A3BF-D62916A9C90D}" type="presParOf" srcId="{0CA3C15F-F01D-497E-BBFA-BBD3CA7B74AC}" destId="{4AF30061-C96D-4F05-8686-CCD31FAFC950}" srcOrd="1" destOrd="0" presId="urn:microsoft.com/office/officeart/2005/8/layout/bList2"/>
    <dgm:cxn modelId="{05E5050E-5AAD-49F9-A9D1-494CEF078226}" type="presParOf" srcId="{0CA3C15F-F01D-497E-BBFA-BBD3CA7B74AC}" destId="{7750753C-113C-45D7-BA29-99AB3678D7D9}" srcOrd="2" destOrd="0" presId="urn:microsoft.com/office/officeart/2005/8/layout/bList2"/>
    <dgm:cxn modelId="{5E792073-776B-4888-B091-D4EE752EEE49}" type="presParOf" srcId="{0CA3C15F-F01D-497E-BBFA-BBD3CA7B74AC}" destId="{77D8D0F8-14D8-48C9-B32F-5652B8EA5665}" srcOrd="3" destOrd="0" presId="urn:microsoft.com/office/officeart/2005/8/layout/bList2"/>
    <dgm:cxn modelId="{6569352D-3967-46C8-98C5-1A45C0436E82}" type="presParOf" srcId="{DA899C36-AF80-426F-A257-A8C82A36349A}" destId="{FEF14C7A-0888-41CC-9AFA-25D2EEE2B7DD}" srcOrd="3" destOrd="0" presId="urn:microsoft.com/office/officeart/2005/8/layout/bList2"/>
    <dgm:cxn modelId="{6B24437C-2305-41AB-842B-60ED56EE15F2}" type="presParOf" srcId="{DA899C36-AF80-426F-A257-A8C82A36349A}" destId="{0365C990-8871-4B94-9409-5476A5CB3A0F}" srcOrd="4" destOrd="0" presId="urn:microsoft.com/office/officeart/2005/8/layout/bList2"/>
    <dgm:cxn modelId="{12C2E8BC-2222-48A5-93AB-A8BEC7B74FDA}" type="presParOf" srcId="{0365C990-8871-4B94-9409-5476A5CB3A0F}" destId="{18D3C207-1D98-4FB5-91FC-38E39BD1875B}" srcOrd="0" destOrd="0" presId="urn:microsoft.com/office/officeart/2005/8/layout/bList2"/>
    <dgm:cxn modelId="{821F1AE3-870E-4506-988B-85A3CC6933BA}" type="presParOf" srcId="{0365C990-8871-4B94-9409-5476A5CB3A0F}" destId="{C51404CC-4E11-4167-95E6-15E7B2B127F6}" srcOrd="1" destOrd="0" presId="urn:microsoft.com/office/officeart/2005/8/layout/bList2"/>
    <dgm:cxn modelId="{C78F6756-6C7C-4AE8-B21A-2F2B6079EF96}" type="presParOf" srcId="{0365C990-8871-4B94-9409-5476A5CB3A0F}" destId="{5943C378-A2D1-4F71-8DA4-C9CA218B9873}" srcOrd="2" destOrd="0" presId="urn:microsoft.com/office/officeart/2005/8/layout/bList2"/>
    <dgm:cxn modelId="{7272FB66-1FC7-4CED-B98F-239B876335BC}" type="presParOf" srcId="{0365C990-8871-4B94-9409-5476A5CB3A0F}" destId="{09D881F2-1C9C-40CA-901A-BE58008368E7}" srcOrd="3" destOrd="0" presId="urn:microsoft.com/office/officeart/2005/8/layout/bList2"/>
    <dgm:cxn modelId="{C9FE78A6-5652-4B27-A294-4CF0E72DDC86}" type="presParOf" srcId="{DA899C36-AF80-426F-A257-A8C82A36349A}" destId="{64197DEE-15F0-4F74-B804-95B8AF25810D}" srcOrd="5" destOrd="0" presId="urn:microsoft.com/office/officeart/2005/8/layout/bList2"/>
    <dgm:cxn modelId="{647F9A41-0572-4D95-84A4-B3FE31B0C062}" type="presParOf" srcId="{DA899C36-AF80-426F-A257-A8C82A36349A}" destId="{8090E475-4DDF-477F-987B-078F9D5DF833}" srcOrd="6" destOrd="0" presId="urn:microsoft.com/office/officeart/2005/8/layout/bList2"/>
    <dgm:cxn modelId="{4C76C6D4-65D8-45A0-A21E-1269492BCF16}" type="presParOf" srcId="{8090E475-4DDF-477F-987B-078F9D5DF833}" destId="{B3504C5B-244F-4BF9-921C-F6DA5259D7A6}" srcOrd="0" destOrd="0" presId="urn:microsoft.com/office/officeart/2005/8/layout/bList2"/>
    <dgm:cxn modelId="{34E70FEC-76B3-44DA-86FB-BCDB4A8547F1}" type="presParOf" srcId="{8090E475-4DDF-477F-987B-078F9D5DF833}" destId="{7154367C-8190-4DDE-8128-9A58A9069C52}" srcOrd="1" destOrd="0" presId="urn:microsoft.com/office/officeart/2005/8/layout/bList2"/>
    <dgm:cxn modelId="{497983B3-B8C7-401C-83AC-5A6B4D17D8E0}" type="presParOf" srcId="{8090E475-4DDF-477F-987B-078F9D5DF833}" destId="{9487C34F-FA65-48CB-8B9F-7BC268320D16}" srcOrd="2" destOrd="0" presId="urn:microsoft.com/office/officeart/2005/8/layout/bList2"/>
    <dgm:cxn modelId="{0682867A-172C-4481-8217-2C23712CF6F9}" type="presParOf" srcId="{8090E475-4DDF-477F-987B-078F9D5DF833}" destId="{D492551E-05AF-4915-9663-457EE2048F1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4A9691-1BE3-453C-A3BF-A8FB5F4302AB}">
      <dsp:nvSpPr>
        <dsp:cNvPr id="0" name=""/>
        <dsp:cNvSpPr/>
      </dsp:nvSpPr>
      <dsp:spPr>
        <a:xfrm>
          <a:off x="968431" y="1249116"/>
          <a:ext cx="1813684" cy="113273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28148-C330-4B37-9CB4-A2D9EC0D2ACB}">
      <dsp:nvSpPr>
        <dsp:cNvPr id="0" name=""/>
        <dsp:cNvSpPr/>
      </dsp:nvSpPr>
      <dsp:spPr>
        <a:xfrm>
          <a:off x="978061" y="2205303"/>
          <a:ext cx="1813684" cy="464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u="sng" kern="1200" dirty="0" smtClean="0"/>
            <a:t>個人專區</a:t>
          </a:r>
          <a:endParaRPr lang="zh-TW" sz="2200" kern="1200" dirty="0"/>
        </a:p>
      </dsp:txBody>
      <dsp:txXfrm>
        <a:off x="978061" y="2205303"/>
        <a:ext cx="1277242" cy="464107"/>
      </dsp:txXfrm>
    </dsp:sp>
    <dsp:sp modelId="{BF28855A-CABA-4EE5-B98D-620A3CA00F4E}">
      <dsp:nvSpPr>
        <dsp:cNvPr id="0" name=""/>
        <dsp:cNvSpPr/>
      </dsp:nvSpPr>
      <dsp:spPr>
        <a:xfrm>
          <a:off x="2384604" y="2165351"/>
          <a:ext cx="506058" cy="50605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5CE3B-FA51-422B-90C4-3A89C918385B}">
      <dsp:nvSpPr>
        <dsp:cNvPr id="0" name=""/>
        <dsp:cNvSpPr/>
      </dsp:nvSpPr>
      <dsp:spPr>
        <a:xfrm>
          <a:off x="946454" y="2743167"/>
          <a:ext cx="1880036" cy="139309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0753C-113C-45D7-BA29-99AB3678D7D9}">
      <dsp:nvSpPr>
        <dsp:cNvPr id="0" name=""/>
        <dsp:cNvSpPr/>
      </dsp:nvSpPr>
      <dsp:spPr>
        <a:xfrm>
          <a:off x="946454" y="4157818"/>
          <a:ext cx="1880036" cy="464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u="sng" kern="1200" dirty="0" smtClean="0"/>
            <a:t>功能區</a:t>
          </a:r>
          <a:endParaRPr lang="en-US" sz="2200" u="sng" kern="1200" dirty="0"/>
        </a:p>
      </dsp:txBody>
      <dsp:txXfrm>
        <a:off x="946454" y="4157818"/>
        <a:ext cx="1323969" cy="464107"/>
      </dsp:txXfrm>
    </dsp:sp>
    <dsp:sp modelId="{77D8D0F8-14D8-48C9-B32F-5652B8EA5665}">
      <dsp:nvSpPr>
        <dsp:cNvPr id="0" name=""/>
        <dsp:cNvSpPr/>
      </dsp:nvSpPr>
      <dsp:spPr>
        <a:xfrm>
          <a:off x="2383457" y="4085809"/>
          <a:ext cx="506058" cy="50605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3C207-1D98-4FB5-91FC-38E39BD1875B}">
      <dsp:nvSpPr>
        <dsp:cNvPr id="0" name=""/>
        <dsp:cNvSpPr/>
      </dsp:nvSpPr>
      <dsp:spPr>
        <a:xfrm>
          <a:off x="2962678" y="1349506"/>
          <a:ext cx="4284883" cy="107931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3C378-A2D1-4F71-8DA4-C9CA218B9873}">
      <dsp:nvSpPr>
        <dsp:cNvPr id="0" name=""/>
        <dsp:cNvSpPr/>
      </dsp:nvSpPr>
      <dsp:spPr>
        <a:xfrm>
          <a:off x="2962678" y="2405796"/>
          <a:ext cx="4284883" cy="464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u="sng" kern="1200" dirty="0" smtClean="0"/>
            <a:t>HR</a:t>
          </a:r>
          <a:r>
            <a:rPr lang="zh-TW" altLang="en-US" sz="2200" u="sng" kern="1200" dirty="0" smtClean="0"/>
            <a:t>待辦事項</a:t>
          </a:r>
          <a:endParaRPr lang="en-US" sz="2200" u="sng" kern="1200" dirty="0"/>
        </a:p>
      </dsp:txBody>
      <dsp:txXfrm>
        <a:off x="2962678" y="2405796"/>
        <a:ext cx="3017523" cy="464107"/>
      </dsp:txXfrm>
    </dsp:sp>
    <dsp:sp modelId="{09D881F2-1C9C-40CA-901A-BE58008368E7}">
      <dsp:nvSpPr>
        <dsp:cNvPr id="0" name=""/>
        <dsp:cNvSpPr/>
      </dsp:nvSpPr>
      <dsp:spPr>
        <a:xfrm>
          <a:off x="6779095" y="2357614"/>
          <a:ext cx="506058" cy="50605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04C5B-244F-4BF9-921C-F6DA5259D7A6}">
      <dsp:nvSpPr>
        <dsp:cNvPr id="0" name=""/>
        <dsp:cNvSpPr/>
      </dsp:nvSpPr>
      <dsp:spPr>
        <a:xfrm>
          <a:off x="2992947" y="3150211"/>
          <a:ext cx="4218199" cy="107931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7C34F-FA65-48CB-8B9F-7BC268320D16}">
      <dsp:nvSpPr>
        <dsp:cNvPr id="0" name=""/>
        <dsp:cNvSpPr/>
      </dsp:nvSpPr>
      <dsp:spPr>
        <a:xfrm>
          <a:off x="2992947" y="4223860"/>
          <a:ext cx="4218199" cy="464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u="sng" kern="1200" dirty="0" smtClean="0"/>
            <a:t>課程資訊</a:t>
          </a:r>
          <a:endParaRPr lang="en-US" sz="2200" kern="1200" dirty="0"/>
        </a:p>
      </dsp:txBody>
      <dsp:txXfrm>
        <a:off x="2992947" y="4223860"/>
        <a:ext cx="2970563" cy="464107"/>
      </dsp:txXfrm>
    </dsp:sp>
    <dsp:sp modelId="{D492551E-05AF-4915-9663-457EE2048F1B}">
      <dsp:nvSpPr>
        <dsp:cNvPr id="0" name=""/>
        <dsp:cNvSpPr/>
      </dsp:nvSpPr>
      <dsp:spPr>
        <a:xfrm>
          <a:off x="6777095" y="4181910"/>
          <a:ext cx="506058" cy="50605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4A9691-1BE3-453C-A3BF-A8FB5F4302AB}">
      <dsp:nvSpPr>
        <dsp:cNvPr id="0" name=""/>
        <dsp:cNvSpPr/>
      </dsp:nvSpPr>
      <dsp:spPr>
        <a:xfrm>
          <a:off x="968431" y="883677"/>
          <a:ext cx="1813684" cy="109600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28148-C330-4B37-9CB4-A2D9EC0D2ACB}">
      <dsp:nvSpPr>
        <dsp:cNvPr id="0" name=""/>
        <dsp:cNvSpPr/>
      </dsp:nvSpPr>
      <dsp:spPr>
        <a:xfrm>
          <a:off x="978061" y="1821502"/>
          <a:ext cx="1813684" cy="464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u="sng" kern="1200" dirty="0" smtClean="0"/>
            <a:t>個人專區</a:t>
          </a:r>
          <a:endParaRPr lang="zh-TW" sz="2100" kern="1200" dirty="0"/>
        </a:p>
      </dsp:txBody>
      <dsp:txXfrm>
        <a:off x="978061" y="1821502"/>
        <a:ext cx="1277242" cy="464107"/>
      </dsp:txXfrm>
    </dsp:sp>
    <dsp:sp modelId="{BF28855A-CABA-4EE5-B98D-620A3CA00F4E}">
      <dsp:nvSpPr>
        <dsp:cNvPr id="0" name=""/>
        <dsp:cNvSpPr/>
      </dsp:nvSpPr>
      <dsp:spPr>
        <a:xfrm>
          <a:off x="2384604" y="1724119"/>
          <a:ext cx="506058" cy="50605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5CE3B-FA51-422B-90C4-3A89C918385B}">
      <dsp:nvSpPr>
        <dsp:cNvPr id="0" name=""/>
        <dsp:cNvSpPr/>
      </dsp:nvSpPr>
      <dsp:spPr>
        <a:xfrm>
          <a:off x="946454" y="2431047"/>
          <a:ext cx="1880036" cy="12013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0753C-113C-45D7-BA29-99AB3678D7D9}">
      <dsp:nvSpPr>
        <dsp:cNvPr id="0" name=""/>
        <dsp:cNvSpPr/>
      </dsp:nvSpPr>
      <dsp:spPr>
        <a:xfrm>
          <a:off x="946454" y="3653762"/>
          <a:ext cx="1880036" cy="464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u="sng" kern="1200" dirty="0" smtClean="0"/>
            <a:t>功能區</a:t>
          </a:r>
          <a:endParaRPr lang="en-US" sz="2100" u="sng" kern="1200" dirty="0"/>
        </a:p>
      </dsp:txBody>
      <dsp:txXfrm>
        <a:off x="946454" y="3653762"/>
        <a:ext cx="1323969" cy="464107"/>
      </dsp:txXfrm>
    </dsp:sp>
    <dsp:sp modelId="{77D8D0F8-14D8-48C9-B32F-5652B8EA5665}">
      <dsp:nvSpPr>
        <dsp:cNvPr id="0" name=""/>
        <dsp:cNvSpPr/>
      </dsp:nvSpPr>
      <dsp:spPr>
        <a:xfrm>
          <a:off x="2383457" y="3639766"/>
          <a:ext cx="506058" cy="50605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3C207-1D98-4FB5-91FC-38E39BD1875B}">
      <dsp:nvSpPr>
        <dsp:cNvPr id="0" name=""/>
        <dsp:cNvSpPr/>
      </dsp:nvSpPr>
      <dsp:spPr>
        <a:xfrm>
          <a:off x="2962678" y="903046"/>
          <a:ext cx="4284883" cy="107931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3C378-A2D1-4F71-8DA4-C9CA218B9873}">
      <dsp:nvSpPr>
        <dsp:cNvPr id="0" name=""/>
        <dsp:cNvSpPr/>
      </dsp:nvSpPr>
      <dsp:spPr>
        <a:xfrm>
          <a:off x="2962678" y="1959352"/>
          <a:ext cx="4284883" cy="464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u="sng" kern="1200" dirty="0" smtClean="0"/>
            <a:t>課程開課宣導</a:t>
          </a:r>
          <a:r>
            <a:rPr lang="en-US" sz="2100" u="sng" kern="1200" dirty="0" smtClean="0"/>
            <a:t>&amp;</a:t>
          </a:r>
          <a:r>
            <a:rPr lang="zh-TW" sz="2100" u="sng" kern="1200" dirty="0" smtClean="0"/>
            <a:t>報名資訊</a:t>
          </a:r>
          <a:endParaRPr lang="en-US" sz="2100" u="sng" kern="1200" dirty="0"/>
        </a:p>
      </dsp:txBody>
      <dsp:txXfrm>
        <a:off x="2962678" y="1959352"/>
        <a:ext cx="3017523" cy="464107"/>
      </dsp:txXfrm>
    </dsp:sp>
    <dsp:sp modelId="{09D881F2-1C9C-40CA-901A-BE58008368E7}">
      <dsp:nvSpPr>
        <dsp:cNvPr id="0" name=""/>
        <dsp:cNvSpPr/>
      </dsp:nvSpPr>
      <dsp:spPr>
        <a:xfrm>
          <a:off x="6779095" y="1923565"/>
          <a:ext cx="506058" cy="50605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04C5B-244F-4BF9-921C-F6DA5259D7A6}">
      <dsp:nvSpPr>
        <dsp:cNvPr id="0" name=""/>
        <dsp:cNvSpPr/>
      </dsp:nvSpPr>
      <dsp:spPr>
        <a:xfrm>
          <a:off x="2992947" y="2598217"/>
          <a:ext cx="4218199" cy="107931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7C34F-FA65-48CB-8B9F-7BC268320D16}">
      <dsp:nvSpPr>
        <dsp:cNvPr id="0" name=""/>
        <dsp:cNvSpPr/>
      </dsp:nvSpPr>
      <dsp:spPr>
        <a:xfrm>
          <a:off x="2992947" y="3671872"/>
          <a:ext cx="4218199" cy="464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u="sng" kern="1200" dirty="0" smtClean="0"/>
            <a:t>課程資訊</a:t>
          </a:r>
          <a:endParaRPr lang="en-US" sz="2100" kern="1200" dirty="0"/>
        </a:p>
      </dsp:txBody>
      <dsp:txXfrm>
        <a:off x="2992947" y="3671872"/>
        <a:ext cx="2970563" cy="464107"/>
      </dsp:txXfrm>
    </dsp:sp>
    <dsp:sp modelId="{D492551E-05AF-4915-9663-457EE2048F1B}">
      <dsp:nvSpPr>
        <dsp:cNvPr id="0" name=""/>
        <dsp:cNvSpPr/>
      </dsp:nvSpPr>
      <dsp:spPr>
        <a:xfrm>
          <a:off x="6777095" y="3701930"/>
          <a:ext cx="506058" cy="50605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4A9691-1BE3-453C-A3BF-A8FB5F4302AB}">
      <dsp:nvSpPr>
        <dsp:cNvPr id="0" name=""/>
        <dsp:cNvSpPr/>
      </dsp:nvSpPr>
      <dsp:spPr>
        <a:xfrm>
          <a:off x="946454" y="1027702"/>
          <a:ext cx="1813684" cy="109600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28148-C330-4B37-9CB4-A2D9EC0D2ACB}">
      <dsp:nvSpPr>
        <dsp:cNvPr id="0" name=""/>
        <dsp:cNvSpPr/>
      </dsp:nvSpPr>
      <dsp:spPr>
        <a:xfrm>
          <a:off x="978061" y="1965519"/>
          <a:ext cx="1813684" cy="464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u="sng" kern="1200" dirty="0" smtClean="0"/>
            <a:t>個人專區</a:t>
          </a:r>
          <a:endParaRPr lang="zh-TW" sz="2100" kern="1200" dirty="0"/>
        </a:p>
      </dsp:txBody>
      <dsp:txXfrm>
        <a:off x="978061" y="1965519"/>
        <a:ext cx="1277242" cy="464107"/>
      </dsp:txXfrm>
    </dsp:sp>
    <dsp:sp modelId="{BF28855A-CABA-4EE5-B98D-620A3CA00F4E}">
      <dsp:nvSpPr>
        <dsp:cNvPr id="0" name=""/>
        <dsp:cNvSpPr/>
      </dsp:nvSpPr>
      <dsp:spPr>
        <a:xfrm>
          <a:off x="2384604" y="1724119"/>
          <a:ext cx="506058" cy="50605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5CE3B-FA51-422B-90C4-3A89C918385B}">
      <dsp:nvSpPr>
        <dsp:cNvPr id="0" name=""/>
        <dsp:cNvSpPr/>
      </dsp:nvSpPr>
      <dsp:spPr>
        <a:xfrm>
          <a:off x="946454" y="2557743"/>
          <a:ext cx="1880036" cy="109601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0753C-113C-45D7-BA29-99AB3678D7D9}">
      <dsp:nvSpPr>
        <dsp:cNvPr id="0" name=""/>
        <dsp:cNvSpPr/>
      </dsp:nvSpPr>
      <dsp:spPr>
        <a:xfrm>
          <a:off x="946454" y="3641136"/>
          <a:ext cx="1880036" cy="464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u="sng" kern="1200" dirty="0" smtClean="0"/>
            <a:t>功能區</a:t>
          </a:r>
          <a:endParaRPr lang="en-US" sz="2100" u="sng" kern="1200" dirty="0"/>
        </a:p>
      </dsp:txBody>
      <dsp:txXfrm>
        <a:off x="946454" y="3641136"/>
        <a:ext cx="1323969" cy="464107"/>
      </dsp:txXfrm>
    </dsp:sp>
    <dsp:sp modelId="{77D8D0F8-14D8-48C9-B32F-5652B8EA5665}">
      <dsp:nvSpPr>
        <dsp:cNvPr id="0" name=""/>
        <dsp:cNvSpPr/>
      </dsp:nvSpPr>
      <dsp:spPr>
        <a:xfrm>
          <a:off x="2383457" y="3613425"/>
          <a:ext cx="506058" cy="50605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3C207-1D98-4FB5-91FC-38E39BD1875B}">
      <dsp:nvSpPr>
        <dsp:cNvPr id="0" name=""/>
        <dsp:cNvSpPr/>
      </dsp:nvSpPr>
      <dsp:spPr>
        <a:xfrm>
          <a:off x="2962678" y="903046"/>
          <a:ext cx="4284883" cy="107931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3C378-A2D1-4F71-8DA4-C9CA218B9873}">
      <dsp:nvSpPr>
        <dsp:cNvPr id="0" name=""/>
        <dsp:cNvSpPr/>
      </dsp:nvSpPr>
      <dsp:spPr>
        <a:xfrm>
          <a:off x="2962678" y="1959352"/>
          <a:ext cx="4284883" cy="464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u="sng" kern="1200" dirty="0" smtClean="0"/>
            <a:t>課程開課宣導</a:t>
          </a:r>
          <a:r>
            <a:rPr lang="en-US" sz="2100" u="sng" kern="1200" dirty="0" smtClean="0"/>
            <a:t>&amp;</a:t>
          </a:r>
          <a:r>
            <a:rPr lang="zh-TW" sz="2100" u="sng" kern="1200" dirty="0" smtClean="0"/>
            <a:t>報名資訊</a:t>
          </a:r>
          <a:endParaRPr lang="en-US" sz="2100" u="sng" kern="1200" dirty="0"/>
        </a:p>
      </dsp:txBody>
      <dsp:txXfrm>
        <a:off x="2962678" y="1959352"/>
        <a:ext cx="3017523" cy="464107"/>
      </dsp:txXfrm>
    </dsp:sp>
    <dsp:sp modelId="{09D881F2-1C9C-40CA-901A-BE58008368E7}">
      <dsp:nvSpPr>
        <dsp:cNvPr id="0" name=""/>
        <dsp:cNvSpPr/>
      </dsp:nvSpPr>
      <dsp:spPr>
        <a:xfrm>
          <a:off x="6779095" y="1923565"/>
          <a:ext cx="506058" cy="50605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04C5B-244F-4BF9-921C-F6DA5259D7A6}">
      <dsp:nvSpPr>
        <dsp:cNvPr id="0" name=""/>
        <dsp:cNvSpPr/>
      </dsp:nvSpPr>
      <dsp:spPr>
        <a:xfrm>
          <a:off x="2992947" y="2571877"/>
          <a:ext cx="4218199" cy="107931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7C34F-FA65-48CB-8B9F-7BC268320D16}">
      <dsp:nvSpPr>
        <dsp:cNvPr id="0" name=""/>
        <dsp:cNvSpPr/>
      </dsp:nvSpPr>
      <dsp:spPr>
        <a:xfrm>
          <a:off x="2992947" y="3645531"/>
          <a:ext cx="4218199" cy="464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u="sng" kern="1200" dirty="0" smtClean="0"/>
            <a:t>課程資訊</a:t>
          </a:r>
          <a:endParaRPr lang="en-US" sz="2100" kern="1200" dirty="0"/>
        </a:p>
      </dsp:txBody>
      <dsp:txXfrm>
        <a:off x="2992947" y="3645531"/>
        <a:ext cx="2970563" cy="464107"/>
      </dsp:txXfrm>
    </dsp:sp>
    <dsp:sp modelId="{D492551E-05AF-4915-9663-457EE2048F1B}">
      <dsp:nvSpPr>
        <dsp:cNvPr id="0" name=""/>
        <dsp:cNvSpPr/>
      </dsp:nvSpPr>
      <dsp:spPr>
        <a:xfrm>
          <a:off x="6777095" y="3675589"/>
          <a:ext cx="506058" cy="50605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4A9691-1BE3-453C-A3BF-A8FB5F4302AB}">
      <dsp:nvSpPr>
        <dsp:cNvPr id="0" name=""/>
        <dsp:cNvSpPr/>
      </dsp:nvSpPr>
      <dsp:spPr>
        <a:xfrm>
          <a:off x="968431" y="859179"/>
          <a:ext cx="1813684" cy="74966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28148-C330-4B37-9CB4-A2D9EC0D2ACB}">
      <dsp:nvSpPr>
        <dsp:cNvPr id="0" name=""/>
        <dsp:cNvSpPr/>
      </dsp:nvSpPr>
      <dsp:spPr>
        <a:xfrm>
          <a:off x="978061" y="1623832"/>
          <a:ext cx="1813684" cy="464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u="sng" kern="1200" dirty="0" smtClean="0"/>
            <a:t>個人專區</a:t>
          </a:r>
          <a:endParaRPr lang="zh-TW" sz="2100" kern="1200" dirty="0"/>
        </a:p>
      </dsp:txBody>
      <dsp:txXfrm>
        <a:off x="978061" y="1623832"/>
        <a:ext cx="1277242" cy="464107"/>
      </dsp:txXfrm>
    </dsp:sp>
    <dsp:sp modelId="{BF28855A-CABA-4EE5-B98D-620A3CA00F4E}">
      <dsp:nvSpPr>
        <dsp:cNvPr id="0" name=""/>
        <dsp:cNvSpPr/>
      </dsp:nvSpPr>
      <dsp:spPr>
        <a:xfrm>
          <a:off x="2384604" y="1637534"/>
          <a:ext cx="506058" cy="50605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5CE3B-FA51-422B-90C4-3A89C918385B}">
      <dsp:nvSpPr>
        <dsp:cNvPr id="0" name=""/>
        <dsp:cNvSpPr/>
      </dsp:nvSpPr>
      <dsp:spPr>
        <a:xfrm>
          <a:off x="946454" y="2188796"/>
          <a:ext cx="1880036" cy="157675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0753C-113C-45D7-BA29-99AB3678D7D9}">
      <dsp:nvSpPr>
        <dsp:cNvPr id="0" name=""/>
        <dsp:cNvSpPr/>
      </dsp:nvSpPr>
      <dsp:spPr>
        <a:xfrm>
          <a:off x="946454" y="3761321"/>
          <a:ext cx="1880036" cy="464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u="sng" kern="1200" dirty="0" smtClean="0"/>
            <a:t>功能區</a:t>
          </a:r>
          <a:endParaRPr lang="en-US" sz="2100" u="sng" kern="1200" dirty="0"/>
        </a:p>
      </dsp:txBody>
      <dsp:txXfrm>
        <a:off x="946454" y="3761321"/>
        <a:ext cx="1323969" cy="464107"/>
      </dsp:txXfrm>
    </dsp:sp>
    <dsp:sp modelId="{77D8D0F8-14D8-48C9-B32F-5652B8EA5665}">
      <dsp:nvSpPr>
        <dsp:cNvPr id="0" name=""/>
        <dsp:cNvSpPr/>
      </dsp:nvSpPr>
      <dsp:spPr>
        <a:xfrm>
          <a:off x="2383457" y="3733610"/>
          <a:ext cx="506058" cy="50605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3C207-1D98-4FB5-91FC-38E39BD1875B}">
      <dsp:nvSpPr>
        <dsp:cNvPr id="0" name=""/>
        <dsp:cNvSpPr/>
      </dsp:nvSpPr>
      <dsp:spPr>
        <a:xfrm>
          <a:off x="2962678" y="903046"/>
          <a:ext cx="4284883" cy="107931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3C378-A2D1-4F71-8DA4-C9CA218B9873}">
      <dsp:nvSpPr>
        <dsp:cNvPr id="0" name=""/>
        <dsp:cNvSpPr/>
      </dsp:nvSpPr>
      <dsp:spPr>
        <a:xfrm>
          <a:off x="2962678" y="1959352"/>
          <a:ext cx="4284883" cy="464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u="sng" kern="1200" dirty="0" smtClean="0"/>
            <a:t>課程開課宣導</a:t>
          </a:r>
          <a:r>
            <a:rPr lang="en-US" sz="2100" u="sng" kern="1200" dirty="0" smtClean="0"/>
            <a:t>&amp;</a:t>
          </a:r>
          <a:r>
            <a:rPr lang="zh-TW" sz="2100" u="sng" kern="1200" dirty="0" smtClean="0"/>
            <a:t>報名資訊</a:t>
          </a:r>
          <a:endParaRPr lang="en-US" sz="2100" u="sng" kern="1200" dirty="0"/>
        </a:p>
      </dsp:txBody>
      <dsp:txXfrm>
        <a:off x="2962678" y="1959352"/>
        <a:ext cx="3017523" cy="464107"/>
      </dsp:txXfrm>
    </dsp:sp>
    <dsp:sp modelId="{09D881F2-1C9C-40CA-901A-BE58008368E7}">
      <dsp:nvSpPr>
        <dsp:cNvPr id="0" name=""/>
        <dsp:cNvSpPr/>
      </dsp:nvSpPr>
      <dsp:spPr>
        <a:xfrm>
          <a:off x="6779095" y="1923565"/>
          <a:ext cx="506058" cy="50605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04C5B-244F-4BF9-921C-F6DA5259D7A6}">
      <dsp:nvSpPr>
        <dsp:cNvPr id="0" name=""/>
        <dsp:cNvSpPr/>
      </dsp:nvSpPr>
      <dsp:spPr>
        <a:xfrm>
          <a:off x="2992947" y="2692062"/>
          <a:ext cx="4218199" cy="107931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7C34F-FA65-48CB-8B9F-7BC268320D16}">
      <dsp:nvSpPr>
        <dsp:cNvPr id="0" name=""/>
        <dsp:cNvSpPr/>
      </dsp:nvSpPr>
      <dsp:spPr>
        <a:xfrm>
          <a:off x="2992947" y="3765716"/>
          <a:ext cx="4218199" cy="464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u="sng" kern="1200" dirty="0" smtClean="0"/>
            <a:t>課程資訊</a:t>
          </a:r>
          <a:endParaRPr lang="en-US" sz="2100" kern="1200" dirty="0"/>
        </a:p>
      </dsp:txBody>
      <dsp:txXfrm>
        <a:off x="2992947" y="3765716"/>
        <a:ext cx="2970563" cy="464107"/>
      </dsp:txXfrm>
    </dsp:sp>
    <dsp:sp modelId="{D492551E-05AF-4915-9663-457EE2048F1B}">
      <dsp:nvSpPr>
        <dsp:cNvPr id="0" name=""/>
        <dsp:cNvSpPr/>
      </dsp:nvSpPr>
      <dsp:spPr>
        <a:xfrm>
          <a:off x="6777095" y="3795774"/>
          <a:ext cx="506058" cy="50605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B44C-3665-44DC-94DF-65A38B4B0B5C}" type="datetimeFigureOut">
              <a:rPr lang="zh-TW" altLang="en-US" smtClean="0"/>
              <a:pPr/>
              <a:t>2011/5/6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2033-6456-4B2E-B1A4-1610E2CD96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B44C-3665-44DC-94DF-65A38B4B0B5C}" type="datetimeFigureOut">
              <a:rPr lang="zh-TW" altLang="en-US" smtClean="0"/>
              <a:pPr/>
              <a:t>2011/5/6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2033-6456-4B2E-B1A4-1610E2CD96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B44C-3665-44DC-94DF-65A38B4B0B5C}" type="datetimeFigureOut">
              <a:rPr lang="zh-TW" altLang="en-US" smtClean="0"/>
              <a:pPr/>
              <a:t>2011/5/6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2033-6456-4B2E-B1A4-1610E2CD96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 Unicode MS" pitchFamily="34" charset="-120"/>
                <a:ea typeface="標楷體" pitchFamily="65" charset="-120"/>
              </a:defRPr>
            </a:lvl1pPr>
            <a:lvl2pPr>
              <a:defRPr baseline="0">
                <a:latin typeface="Arial Unicode MS" pitchFamily="34" charset="-120"/>
                <a:ea typeface="標楷體" pitchFamily="65" charset="-120"/>
              </a:defRPr>
            </a:lvl2pPr>
            <a:lvl3pPr>
              <a:defRPr baseline="0">
                <a:latin typeface="Arial Unicode MS" pitchFamily="34" charset="-120"/>
                <a:ea typeface="標楷體" pitchFamily="65" charset="-120"/>
              </a:defRPr>
            </a:lvl3pPr>
            <a:lvl4pPr>
              <a:defRPr baseline="0">
                <a:latin typeface="Arial Unicode MS" pitchFamily="34" charset="-120"/>
                <a:ea typeface="標楷體" pitchFamily="65" charset="-120"/>
              </a:defRPr>
            </a:lvl4pPr>
            <a:lvl5pPr>
              <a:defRPr baseline="0">
                <a:latin typeface="Arial Unicode MS" pitchFamily="34" charset="-120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B44C-3665-44DC-94DF-65A38B4B0B5C}" type="datetimeFigureOut">
              <a:rPr lang="zh-TW" altLang="en-US" smtClean="0"/>
              <a:pPr/>
              <a:t>2011/5/6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2033-6456-4B2E-B1A4-1610E2CD96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B44C-3665-44DC-94DF-65A38B4B0B5C}" type="datetimeFigureOut">
              <a:rPr lang="zh-TW" altLang="en-US" smtClean="0"/>
              <a:pPr/>
              <a:t>2011/5/6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2033-6456-4B2E-B1A4-1610E2CD96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B44C-3665-44DC-94DF-65A38B4B0B5C}" type="datetimeFigureOut">
              <a:rPr lang="zh-TW" altLang="en-US" smtClean="0"/>
              <a:pPr/>
              <a:t>2011/5/6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2033-6456-4B2E-B1A4-1610E2CD96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B44C-3665-44DC-94DF-65A38B4B0B5C}" type="datetimeFigureOut">
              <a:rPr lang="zh-TW" altLang="en-US" smtClean="0"/>
              <a:pPr/>
              <a:t>2011/5/6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2033-6456-4B2E-B1A4-1610E2CD96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B44C-3665-44DC-94DF-65A38B4B0B5C}" type="datetimeFigureOut">
              <a:rPr lang="zh-TW" altLang="en-US" smtClean="0"/>
              <a:pPr/>
              <a:t>2011/5/6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2033-6456-4B2E-B1A4-1610E2CD96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B44C-3665-44DC-94DF-65A38B4B0B5C}" type="datetimeFigureOut">
              <a:rPr lang="zh-TW" altLang="en-US" smtClean="0"/>
              <a:pPr/>
              <a:t>2011/5/6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2033-6456-4B2E-B1A4-1610E2CD96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B44C-3665-44DC-94DF-65A38B4B0B5C}" type="datetimeFigureOut">
              <a:rPr lang="zh-TW" altLang="en-US" smtClean="0"/>
              <a:pPr/>
              <a:t>2011/5/6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2033-6456-4B2E-B1A4-1610E2CD96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B44C-3665-44DC-94DF-65A38B4B0B5C}" type="datetimeFigureOut">
              <a:rPr lang="zh-TW" altLang="en-US" smtClean="0"/>
              <a:pPr/>
              <a:t>2011/5/6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842033-6456-4B2E-B1A4-1610E2CD968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7AB44C-3665-44DC-94DF-65A38B4B0B5C}" type="datetimeFigureOut">
              <a:rPr lang="zh-TW" altLang="en-US" smtClean="0"/>
              <a:pPr/>
              <a:t>2011/5/6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842033-6456-4B2E-B1A4-1610E2CD968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教育訓練網站規劃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首頁</a:t>
            </a:r>
            <a:r>
              <a:rPr lang="en-US" altLang="zh-TW" sz="4000" dirty="0" smtClean="0">
                <a:solidFill>
                  <a:srgbClr val="00B0F0"/>
                </a:solidFill>
                <a:latin typeface="標楷體" pitchFamily="65" charset="-120"/>
              </a:rPr>
              <a:t>(STAFF)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pic>
        <p:nvPicPr>
          <p:cNvPr id="4" name="圖片 3" descr="首頁-STAF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869211"/>
            <a:ext cx="7704856" cy="4944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連結課程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pic>
        <p:nvPicPr>
          <p:cNvPr id="4" name="內容版面配置區 3" descr="新增課程類別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844825"/>
            <a:ext cx="7704856" cy="47525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新增課程類別</a:t>
            </a:r>
            <a:endParaRPr lang="zh-TW" altLang="en-US" sz="4000" dirty="0"/>
          </a:p>
        </p:txBody>
      </p:sp>
      <p:pic>
        <p:nvPicPr>
          <p:cNvPr id="4" name="內容版面配置區 3" descr="連結課程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844824"/>
            <a:ext cx="7704856" cy="47525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教案主檔</a:t>
            </a:r>
            <a:endParaRPr lang="zh-TW" altLang="en-US" sz="4000" dirty="0"/>
          </a:p>
        </p:txBody>
      </p:sp>
      <p:pic>
        <p:nvPicPr>
          <p:cNvPr id="5" name="圖片 4" descr="教案主檔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844824"/>
            <a:ext cx="7704856" cy="4824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smtClean="0">
                <a:solidFill>
                  <a:srgbClr val="00B0F0"/>
                </a:solidFill>
                <a:latin typeface="標楷體" pitchFamily="65" charset="-120"/>
              </a:rPr>
              <a:t>教案內容</a:t>
            </a:r>
            <a:endParaRPr lang="zh-TW" altLang="en-US" sz="4000" dirty="0"/>
          </a:p>
        </p:txBody>
      </p:sp>
      <p:pic>
        <p:nvPicPr>
          <p:cNvPr id="6" name="圖片 5" descr="教案內容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844824"/>
            <a:ext cx="7704856" cy="4824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設定課程</a:t>
            </a:r>
            <a:endParaRPr lang="zh-TW" alt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9144000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課程講師設定</a:t>
            </a:r>
            <a:endParaRPr lang="zh-TW" alt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144000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開課資料維護</a:t>
            </a:r>
            <a:r>
              <a:rPr lang="en-US" altLang="zh-TW" sz="4000" dirty="0" smtClean="0">
                <a:solidFill>
                  <a:srgbClr val="00B0F0"/>
                </a:solidFill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結訓項目</a:t>
            </a:r>
            <a:endParaRPr lang="zh-TW" altLang="en-US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144000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課程維護</a:t>
            </a:r>
            <a:r>
              <a:rPr lang="en-US" altLang="zh-TW" sz="4000" dirty="0" smtClean="0">
                <a:solidFill>
                  <a:srgbClr val="00B0F0"/>
                </a:solidFill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實支費用項目</a:t>
            </a:r>
            <a:endParaRPr lang="zh-TW" altLang="en-US" sz="4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144000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</a:rPr>
              <a:t>基本資料設定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講師資料設定</a:t>
            </a:r>
            <a:endParaRPr lang="zh-TW" altLang="en-US" sz="4000" dirty="0"/>
          </a:p>
        </p:txBody>
      </p:sp>
      <p:pic>
        <p:nvPicPr>
          <p:cNvPr id="4" name="圖片 3" descr="講師資料設定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0568" y="1844824"/>
            <a:ext cx="7703840" cy="4824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zh-TW" altLang="en-US" dirty="0" smtClean="0">
                <a:latin typeface="標楷體" pitchFamily="65" charset="-120"/>
              </a:rPr>
              <a:t>壹、網站規劃</a:t>
            </a:r>
            <a:endParaRPr lang="en-US" altLang="zh-TW" dirty="0" smtClean="0">
              <a:latin typeface="標楷體" pitchFamily="65" charset="-12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zh-TW" altLang="en-US" dirty="0" smtClean="0">
              <a:latin typeface="標楷體" pitchFamily="65" charset="-12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zh-TW" altLang="en-US" dirty="0" smtClean="0">
                <a:latin typeface="標楷體" pitchFamily="65" charset="-120"/>
              </a:rPr>
              <a:t>   </a:t>
            </a:r>
            <a:r>
              <a:rPr lang="en-US" altLang="zh-TW" dirty="0" smtClean="0">
                <a:latin typeface="標楷體" pitchFamily="65" charset="-120"/>
              </a:rPr>
              <a:t>(1)</a:t>
            </a:r>
            <a:r>
              <a:rPr lang="zh-TW" altLang="en-US" dirty="0" smtClean="0">
                <a:latin typeface="標楷體" pitchFamily="65" charset="-120"/>
              </a:rPr>
              <a:t>網站架構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TW" altLang="en-US" dirty="0" smtClean="0">
                <a:latin typeface="標楷體" pitchFamily="65" charset="-120"/>
              </a:rPr>
              <a:t>   </a:t>
            </a:r>
            <a:r>
              <a:rPr lang="en-US" altLang="zh-TW" dirty="0" smtClean="0">
                <a:latin typeface="標楷體" pitchFamily="65" charset="-120"/>
              </a:rPr>
              <a:t>(2)</a:t>
            </a:r>
            <a:r>
              <a:rPr lang="zh-TW" altLang="en-US" dirty="0" smtClean="0">
                <a:latin typeface="標楷體" pitchFamily="65" charset="-120"/>
              </a:rPr>
              <a:t>網站呈現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TW" altLang="en-US" dirty="0" smtClean="0">
                <a:latin typeface="標楷體" pitchFamily="65" charset="-120"/>
              </a:rPr>
              <a:t>   </a:t>
            </a:r>
            <a:r>
              <a:rPr lang="en-US" altLang="zh-TW" dirty="0" smtClean="0">
                <a:latin typeface="標楷體" pitchFamily="65" charset="-120"/>
              </a:rPr>
              <a:t>(3)</a:t>
            </a:r>
            <a:r>
              <a:rPr lang="zh-TW" altLang="en-US" dirty="0" smtClean="0">
                <a:latin typeface="標楷體" pitchFamily="65" charset="-120"/>
              </a:rPr>
              <a:t>進站流程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TW" altLang="en-US" dirty="0" smtClean="0">
                <a:latin typeface="標楷體" pitchFamily="65" charset="-120"/>
              </a:rPr>
              <a:t>   </a:t>
            </a:r>
            <a:r>
              <a:rPr lang="en-US" altLang="zh-TW" dirty="0" smtClean="0">
                <a:latin typeface="標楷體" pitchFamily="65" charset="-120"/>
              </a:rPr>
              <a:t>(4)</a:t>
            </a:r>
            <a:r>
              <a:rPr lang="zh-TW" altLang="en-US" dirty="0" smtClean="0">
                <a:latin typeface="標楷體" pitchFamily="65" charset="-120"/>
              </a:rPr>
              <a:t>單元規劃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TW" altLang="en-US" dirty="0" smtClean="0">
                <a:latin typeface="標楷體" pitchFamily="65" charset="-120"/>
              </a:rPr>
              <a:t>   </a:t>
            </a:r>
            <a:r>
              <a:rPr lang="en-US" altLang="zh-TW" dirty="0" smtClean="0">
                <a:latin typeface="標楷體" pitchFamily="65" charset="-120"/>
              </a:rPr>
              <a:t>(5)</a:t>
            </a:r>
            <a:r>
              <a:rPr lang="zh-TW" altLang="en-US" dirty="0" smtClean="0">
                <a:latin typeface="標楷體" pitchFamily="65" charset="-120"/>
              </a:rPr>
              <a:t>附加說明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zh-TW" altLang="en-US" dirty="0" smtClean="0">
              <a:latin typeface="標楷體" pitchFamily="65" charset="-12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zh-TW" altLang="en-US" dirty="0" smtClean="0">
                <a:latin typeface="標楷體" pitchFamily="65" charset="-120"/>
              </a:rPr>
              <a:t>貳、時程規劃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</a:rPr>
              <a:t>基本資料設定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結訓資料維護</a:t>
            </a:r>
            <a:endParaRPr lang="zh-TW" alt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8208912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</a:rPr>
              <a:t>基本資料設定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費用項目維護</a:t>
            </a:r>
            <a:endParaRPr lang="zh-TW" altLang="en-US" sz="4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914400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需求調查樣版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pic>
        <p:nvPicPr>
          <p:cNvPr id="4" name="圖片 3" descr="需求調查樣版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826256"/>
            <a:ext cx="8208912" cy="4843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產生學員清單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pic>
        <p:nvPicPr>
          <p:cNvPr id="4" name="圖片 3" descr="產生學員清單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845081"/>
            <a:ext cx="8208912" cy="4896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需求調查資料和寄發通知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pic>
        <p:nvPicPr>
          <p:cNvPr id="5" name="圖片 4" descr="年度需求調查資料和寄發通知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844824"/>
            <a:ext cx="8208912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稽催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pic>
        <p:nvPicPr>
          <p:cNvPr id="4" name="圖片 3" descr="需求稽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844824"/>
            <a:ext cx="7344816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需求調查表檢示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pic>
        <p:nvPicPr>
          <p:cNvPr id="6" name="圖片 5" descr="需求調查表檢視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828396"/>
            <a:ext cx="8208912" cy="4696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年度訓練計劃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pic>
        <p:nvPicPr>
          <p:cNvPr id="6" name="圖片 5" descr="年度訓練計畫表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844824"/>
            <a:ext cx="8208912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個人訓練需求表填寫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pic>
        <p:nvPicPr>
          <p:cNvPr id="4" name="圖片 3" descr="教育訓練需求調查表填寫-個人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943974"/>
            <a:ext cx="8208912" cy="3933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主管訓練需求表填寫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pic>
        <p:nvPicPr>
          <p:cNvPr id="6" name="圖片 5" descr="教育訓練需求調查表填寫-主管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916832"/>
            <a:ext cx="8208912" cy="3933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壹、網站規劃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必訓人員設定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pic>
        <p:nvPicPr>
          <p:cNvPr id="4" name="圖片 3" descr="必訓人員設定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844824"/>
            <a:ext cx="8208912" cy="3888432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1835696" y="6093296"/>
            <a:ext cx="792088" cy="504056"/>
          </a:xfrm>
          <a:prstGeom prst="wedgeRoundRectCallout">
            <a:avLst>
              <a:gd name="adj1" fmla="val -4342"/>
              <a:gd name="adj2" fmla="val -26864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層級</a:t>
            </a:r>
            <a:endParaRPr lang="zh-TW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8028384" y="3645024"/>
            <a:ext cx="720080" cy="504056"/>
          </a:xfrm>
          <a:prstGeom prst="wedgeRoundRectCallout">
            <a:avLst>
              <a:gd name="adj1" fmla="val -75256"/>
              <a:gd name="adj2" fmla="val -699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部門</a:t>
            </a:r>
            <a:endParaRPr lang="zh-TW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主管</a:t>
            </a:r>
            <a:r>
              <a:rPr lang="en-US" altLang="zh-TW" sz="4000" dirty="0" smtClean="0">
                <a:solidFill>
                  <a:srgbClr val="00B0F0"/>
                </a:solidFill>
                <a:latin typeface="標楷體" pitchFamily="65" charset="-120"/>
              </a:rPr>
              <a:t>WEB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報名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pic>
        <p:nvPicPr>
          <p:cNvPr id="6" name="圖片 5" descr="WEB報名-MANAG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844824"/>
            <a:ext cx="8280920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通知項目設定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pic>
        <p:nvPicPr>
          <p:cNvPr id="5" name="圖片 4" descr="通知項目設定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833066"/>
            <a:ext cx="8240276" cy="4620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流程樣板設定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pic>
        <p:nvPicPr>
          <p:cNvPr id="4" name="圖片 3" descr="流程樣版設定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836429"/>
            <a:ext cx="8136904" cy="4904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問卷樣版</a:t>
            </a:r>
            <a:r>
              <a:rPr lang="en-US" altLang="zh-TW" sz="4000" dirty="0" smtClean="0">
                <a:solidFill>
                  <a:srgbClr val="00B0F0"/>
                </a:solidFill>
                <a:latin typeface="標楷體" pitchFamily="65" charset="-120"/>
              </a:rPr>
              <a:t>(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文字</a:t>
            </a:r>
            <a:r>
              <a:rPr lang="en-US" altLang="zh-TW" sz="4000" dirty="0" smtClean="0">
                <a:solidFill>
                  <a:srgbClr val="00B0F0"/>
                </a:solidFill>
                <a:latin typeface="標楷體" pitchFamily="65" charset="-120"/>
              </a:rPr>
              <a:t>)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pic>
        <p:nvPicPr>
          <p:cNvPr id="4" name="圖片 3" descr="問卷樣板-文字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844824"/>
            <a:ext cx="8280920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個人填寫必訓條件</a:t>
            </a:r>
            <a:r>
              <a:rPr lang="en-US" altLang="zh-TW" sz="4000" dirty="0" smtClean="0">
                <a:solidFill>
                  <a:srgbClr val="00B0F0"/>
                </a:solidFill>
                <a:latin typeface="標楷體" pitchFamily="65" charset="-120"/>
              </a:rPr>
              <a:t>(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心得</a:t>
            </a:r>
            <a:r>
              <a:rPr lang="en-US" altLang="zh-TW" sz="4000" dirty="0" smtClean="0">
                <a:solidFill>
                  <a:srgbClr val="00B0F0"/>
                </a:solidFill>
                <a:latin typeface="標楷體" pitchFamily="65" charset="-120"/>
              </a:rPr>
              <a:t>)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pic>
        <p:nvPicPr>
          <p:cNvPr id="5" name="圖片 4" descr="心得報告-STAF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09496" y="1788797"/>
            <a:ext cx="4525007" cy="5096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個人填寫必訓條件</a:t>
            </a:r>
            <a:r>
              <a:rPr lang="en-US" altLang="zh-TW" sz="4000" dirty="0" smtClean="0">
                <a:solidFill>
                  <a:srgbClr val="00B0F0"/>
                </a:solidFill>
                <a:latin typeface="標楷體" pitchFamily="65" charset="-120"/>
              </a:rPr>
              <a:t>(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試卷</a:t>
            </a:r>
            <a:r>
              <a:rPr lang="en-US" altLang="zh-TW" sz="4000" dirty="0" smtClean="0">
                <a:solidFill>
                  <a:srgbClr val="00B0F0"/>
                </a:solidFill>
                <a:latin typeface="標楷體" pitchFamily="65" charset="-120"/>
              </a:rPr>
              <a:t>)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pic>
        <p:nvPicPr>
          <p:cNvPr id="4" name="圖片 3" descr="課後試卷-STAF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876495"/>
            <a:ext cx="4643531" cy="4981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個人填寫必訓條件</a:t>
            </a:r>
            <a:r>
              <a:rPr lang="en-US" altLang="zh-TW" sz="4000" dirty="0" smtClean="0">
                <a:solidFill>
                  <a:srgbClr val="00B0F0"/>
                </a:solidFill>
                <a:latin typeface="標楷體" pitchFamily="65" charset="-120"/>
              </a:rPr>
              <a:t>(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意見</a:t>
            </a:r>
            <a:r>
              <a:rPr lang="en-US" altLang="zh-TW" sz="4000" dirty="0" smtClean="0">
                <a:solidFill>
                  <a:srgbClr val="00B0F0"/>
                </a:solidFill>
                <a:latin typeface="標楷體" pitchFamily="65" charset="-120"/>
              </a:rPr>
              <a:t>)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pic>
        <p:nvPicPr>
          <p:cNvPr id="5" name="圖片 4" descr="意見調查表-STAF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1871171"/>
            <a:ext cx="4605426" cy="47981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主管填寫必訓條件</a:t>
            </a:r>
            <a:r>
              <a:rPr lang="en-US" altLang="zh-TW" sz="4000" dirty="0" smtClean="0">
                <a:solidFill>
                  <a:srgbClr val="00B0F0"/>
                </a:solidFill>
                <a:latin typeface="標楷體" pitchFamily="65" charset="-120"/>
              </a:rPr>
              <a:t>(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心得</a:t>
            </a:r>
            <a:r>
              <a:rPr lang="en-US" altLang="zh-TW" sz="4000" dirty="0" smtClean="0">
                <a:solidFill>
                  <a:srgbClr val="00B0F0"/>
                </a:solidFill>
                <a:latin typeface="標楷體" pitchFamily="65" charset="-120"/>
              </a:rPr>
              <a:t>)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pic>
        <p:nvPicPr>
          <p:cNvPr id="4" name="圖片 3" descr="心得報告-MANAG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4259" y="1750692"/>
            <a:ext cx="4515481" cy="5134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進站流程</a:t>
            </a:r>
            <a:r>
              <a:rPr lang="en-US" altLang="zh-TW" dirty="0" smtClean="0">
                <a:latin typeface="標楷體" pitchFamily="65" charset="-120"/>
              </a:rPr>
              <a:t>-PLAN(1)</a:t>
            </a:r>
            <a:endParaRPr lang="zh-TW" altLang="en-US" dirty="0"/>
          </a:p>
        </p:txBody>
      </p:sp>
      <p:pic>
        <p:nvPicPr>
          <p:cNvPr id="5" name="內容版面配置區 5" descr="需求流程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1916832"/>
            <a:ext cx="4896544" cy="4941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網站架構</a:t>
            </a:r>
            <a:r>
              <a:rPr lang="en-US" altLang="zh-TW" dirty="0" smtClean="0">
                <a:latin typeface="標楷體" pitchFamily="65" charset="-120"/>
              </a:rPr>
              <a:t>-HR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935480"/>
          <a:ext cx="8229600" cy="492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475656" y="3212976"/>
            <a:ext cx="180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員工基本資訊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回首頁 登出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更改密碼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</a:t>
            </a:r>
            <a:endParaRPr kumimoji="0" lang="zh-TW" altLang="en-US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03648" y="4748951"/>
            <a:ext cx="19319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a typeface="標楷體" pitchFamily="65" charset="-120"/>
              </a:rPr>
              <a:t>1.</a:t>
            </a:r>
            <a:r>
              <a:rPr lang="zh-TW" altLang="en-US" dirty="0" smtClean="0">
                <a:ea typeface="標楷體" pitchFamily="65" charset="-120"/>
              </a:rPr>
              <a:t>需求調查表檢視</a:t>
            </a:r>
            <a:endParaRPr lang="en-US" altLang="zh-TW" dirty="0" smtClean="0">
              <a:ea typeface="標楷體" pitchFamily="65" charset="-120"/>
            </a:endParaRPr>
          </a:p>
          <a:p>
            <a:r>
              <a:rPr lang="en-US" altLang="zh-TW" dirty="0" smtClean="0">
                <a:latin typeface="Arial Unicode MS" pitchFamily="34" charset="-120"/>
                <a:ea typeface="標楷體" pitchFamily="65" charset="-120"/>
              </a:rPr>
              <a:t>2.</a:t>
            </a:r>
            <a:r>
              <a:rPr lang="zh-TW" altLang="en-US" dirty="0" smtClean="0">
                <a:ea typeface="標楷體" pitchFamily="65" charset="-120"/>
              </a:rPr>
              <a:t>年度訓練計畫</a:t>
            </a:r>
            <a:endParaRPr lang="en-US" altLang="zh-TW" dirty="0" smtClean="0">
              <a:ea typeface="標楷體" pitchFamily="65" charset="-120"/>
            </a:endParaRPr>
          </a:p>
          <a:p>
            <a:r>
              <a:rPr lang="en-US" altLang="zh-TW" dirty="0" smtClean="0">
                <a:latin typeface="Arial Unicode MS" pitchFamily="34" charset="-120"/>
                <a:ea typeface="標楷體" pitchFamily="65" charset="-120"/>
              </a:rPr>
              <a:t>3.</a:t>
            </a:r>
            <a:r>
              <a:rPr lang="zh-TW" altLang="en-US" dirty="0" smtClean="0">
                <a:latin typeface="Arial Unicode MS" pitchFamily="34" charset="-120"/>
                <a:ea typeface="標楷體" pitchFamily="65" charset="-120"/>
              </a:rPr>
              <a:t>開課設定</a:t>
            </a:r>
            <a:endParaRPr lang="en-US" altLang="zh-TW" dirty="0" smtClean="0">
              <a:latin typeface="Arial Unicode MS" pitchFamily="34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Arial Unicode MS" pitchFamily="34" charset="-120"/>
                <a:ea typeface="標楷體" pitchFamily="65" charset="-120"/>
              </a:rPr>
              <a:t>4.</a:t>
            </a:r>
            <a:r>
              <a:rPr lang="zh-TW" altLang="en-US" dirty="0" smtClean="0">
                <a:latin typeface="Arial Unicode MS" pitchFamily="34" charset="-120"/>
                <a:ea typeface="標楷體" pitchFamily="65" charset="-120"/>
              </a:rPr>
              <a:t>課程管理</a:t>
            </a:r>
            <a:endParaRPr lang="en-US" altLang="zh-TW" dirty="0">
              <a:latin typeface="Arial Unicode MS" pitchFamily="34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860032" y="3471972"/>
            <a:ext cx="146706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HR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待辦事項</a:t>
            </a:r>
            <a:endParaRPr kumimoji="0" lang="zh-TW" altLang="en-US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42561" y="5373216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課程開課宣導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&amp;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報名資訊</a:t>
            </a:r>
          </a:p>
        </p:txBody>
      </p:sp>
      <p:sp>
        <p:nvSpPr>
          <p:cNvPr id="9" name="AutoShape 176"/>
          <p:cNvSpPr>
            <a:spLocks noChangeArrowheads="1"/>
          </p:cNvSpPr>
          <p:nvPr/>
        </p:nvSpPr>
        <p:spPr bwMode="auto">
          <a:xfrm>
            <a:off x="1403648" y="1844824"/>
            <a:ext cx="6408712" cy="792088"/>
          </a:xfrm>
          <a:prstGeom prst="roundRect">
            <a:avLst>
              <a:gd name="adj" fmla="val 14602"/>
            </a:avLst>
          </a:prstGeom>
          <a:gradFill rotWithShape="1">
            <a:gsLst>
              <a:gs pos="0">
                <a:srgbClr val="99CCFF">
                  <a:alpha val="87000"/>
                </a:srgbClr>
              </a:gs>
              <a:gs pos="100000">
                <a:srgbClr val="99CCFF">
                  <a:gamma/>
                  <a:tint val="69804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TW" sz="2400" dirty="0" smtClean="0">
                <a:latin typeface="Arial Unicode MS" pitchFamily="34" charset="-120"/>
                <a:ea typeface="標楷體" pitchFamily="65" charset="-120"/>
              </a:rPr>
              <a:t>HEADER</a:t>
            </a:r>
            <a:endParaRPr kumimoji="0" lang="en-US" altLang="zh-TW" sz="2400" dirty="0">
              <a:latin typeface="Arial Unicode MS" pitchFamily="34" charset="-120"/>
              <a:ea typeface="標楷體" pitchFamily="65" charset="-120"/>
            </a:endParaRPr>
          </a:p>
        </p:txBody>
      </p:sp>
      <p:sp>
        <p:nvSpPr>
          <p:cNvPr id="10" name="AutoShape 176"/>
          <p:cNvSpPr txBox="1">
            <a:spLocks noChangeArrowheads="1"/>
          </p:cNvSpPr>
          <p:nvPr/>
        </p:nvSpPr>
        <p:spPr bwMode="auto">
          <a:xfrm>
            <a:off x="1403648" y="2708920"/>
            <a:ext cx="6408712" cy="3792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CCFF">
                  <a:alpha val="87000"/>
                </a:srgbClr>
              </a:gs>
              <a:gs pos="100000">
                <a:srgbClr val="99CCFF">
                  <a:gamma/>
                  <a:tint val="69804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horz" wrap="none" anchor="ctr">
            <a:normAutofit fontScale="8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altLang="zh-TW" sz="2400" dirty="0" smtClean="0">
                <a:solidFill>
                  <a:srgbClr val="FF0000"/>
                </a:solidFill>
                <a:latin typeface="+mj-ea"/>
                <a:ea typeface="+mj-ea"/>
              </a:rPr>
              <a:t>P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訓練調查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|D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課程設計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|D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執行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|O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成果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|R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檢核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報表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進站流程</a:t>
            </a:r>
            <a:r>
              <a:rPr lang="en-US" altLang="zh-TW" dirty="0" smtClean="0">
                <a:latin typeface="標楷體" pitchFamily="65" charset="-120"/>
              </a:rPr>
              <a:t>-PLAN(2)</a:t>
            </a:r>
            <a:endParaRPr lang="zh-TW" altLang="en-US" dirty="0"/>
          </a:p>
        </p:txBody>
      </p:sp>
      <p:pic>
        <p:nvPicPr>
          <p:cNvPr id="4" name="內容版面配置區 3" descr="需求流程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9712" y="2276872"/>
            <a:ext cx="4824536" cy="3429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進站流程</a:t>
            </a:r>
            <a:r>
              <a:rPr lang="en-US" altLang="zh-TW" dirty="0" smtClean="0">
                <a:latin typeface="標楷體" pitchFamily="65" charset="-120"/>
              </a:rPr>
              <a:t>-DESIGN(1)</a:t>
            </a:r>
            <a:endParaRPr lang="zh-TW" altLang="en-US" dirty="0"/>
          </a:p>
        </p:txBody>
      </p:sp>
      <p:pic>
        <p:nvPicPr>
          <p:cNvPr id="6" name="內容版面配置區 5" descr="課程設計流程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916832"/>
            <a:ext cx="7776864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進站流程</a:t>
            </a:r>
            <a:r>
              <a:rPr lang="en-US" altLang="zh-TW" dirty="0" smtClean="0">
                <a:latin typeface="標楷體" pitchFamily="65" charset="-120"/>
              </a:rPr>
              <a:t>-DESIGN(2)</a:t>
            </a:r>
            <a:endParaRPr lang="zh-TW" altLang="en-US" dirty="0"/>
          </a:p>
        </p:txBody>
      </p:sp>
      <p:pic>
        <p:nvPicPr>
          <p:cNvPr id="4" name="圖片 3" descr="課程設計流程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844824"/>
            <a:ext cx="7776864" cy="491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進站流程</a:t>
            </a:r>
            <a:r>
              <a:rPr lang="en-US" altLang="zh-TW" dirty="0" smtClean="0">
                <a:latin typeface="標楷體" pitchFamily="65" charset="-120"/>
              </a:rPr>
              <a:t>-DO(1)</a:t>
            </a:r>
            <a:endParaRPr lang="zh-TW" altLang="en-US" dirty="0"/>
          </a:p>
        </p:txBody>
      </p:sp>
      <p:pic>
        <p:nvPicPr>
          <p:cNvPr id="4" name="內容版面配置區 3" descr="執行流程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935163"/>
            <a:ext cx="7488832" cy="46621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進站流程</a:t>
            </a:r>
            <a:r>
              <a:rPr lang="en-US" altLang="zh-TW" dirty="0" smtClean="0">
                <a:latin typeface="標楷體" pitchFamily="65" charset="-120"/>
              </a:rPr>
              <a:t>-DO(2)</a:t>
            </a:r>
            <a:endParaRPr lang="zh-TW" altLang="en-US" dirty="0"/>
          </a:p>
        </p:txBody>
      </p:sp>
      <p:pic>
        <p:nvPicPr>
          <p:cNvPr id="5" name="圖片 4" descr="執行流程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772816"/>
            <a:ext cx="7488832" cy="5085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進站流程</a:t>
            </a:r>
            <a:r>
              <a:rPr lang="en-US" altLang="zh-TW" dirty="0" smtClean="0">
                <a:latin typeface="標楷體" pitchFamily="65" charset="-120"/>
              </a:rPr>
              <a:t>-OJT</a:t>
            </a:r>
            <a:r>
              <a:rPr lang="zh-TW" altLang="en-US" dirty="0" smtClean="0">
                <a:latin typeface="標楷體" pitchFamily="65" charset="-120"/>
              </a:rPr>
              <a:t>訓練流程</a:t>
            </a:r>
            <a:endParaRPr lang="zh-TW" altLang="en-US" dirty="0"/>
          </a:p>
        </p:txBody>
      </p:sp>
      <p:pic>
        <p:nvPicPr>
          <p:cNvPr id="4" name="圖片 3" descr="OJT訓練流程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1916832"/>
            <a:ext cx="4896544" cy="468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 descr="eTraining20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0"/>
            <a:ext cx="554461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單元規劃</a:t>
            </a:r>
            <a:r>
              <a:rPr lang="en-US" altLang="zh-TW" dirty="0" smtClean="0">
                <a:latin typeface="標楷體" pitchFamily="65" charset="-120"/>
              </a:rPr>
              <a:t>-1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9253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50504"/>
                <a:gridCol w="1224136"/>
                <a:gridCol w="2664296"/>
                <a:gridCol w="289066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首頁項目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身份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單元</a:t>
                      </a:r>
                      <a:endParaRPr lang="zh-TW" altLang="en-US" baseline="0" dirty="0">
                        <a:latin typeface="Arial Unicode MS" pitchFamily="34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功能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個人專區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不限</a:t>
                      </a:r>
                      <a:endParaRPr lang="en-US" altLang="zh-TW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0"/>
                          <a:ea typeface="標楷體" pitchFamily="65" charset="-120"/>
                          <a:cs typeface="新細明體" pitchFamily="18" charset="-120"/>
                        </a:rPr>
                        <a:t>員工基本資料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0"/>
                          <a:ea typeface="標楷體" pitchFamily="65" charset="-120"/>
                          <a:cs typeface="新細明體" pitchFamily="18" charset="-120"/>
                        </a:rPr>
                        <a:t> a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0"/>
                          <a:ea typeface="標楷體" pitchFamily="65" charset="-120"/>
                          <a:cs typeface="新細明體" pitchFamily="18" charset="-120"/>
                        </a:rPr>
                        <a:t>.</a:t>
                      </a: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0"/>
                          <a:ea typeface="標楷體" pitchFamily="65" charset="-120"/>
                          <a:cs typeface="新細明體" pitchFamily="18" charset="-120"/>
                        </a:rPr>
                        <a:t>姓名</a:t>
                      </a: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0"/>
                          <a:ea typeface="標楷體" pitchFamily="65" charset="-120"/>
                          <a:cs typeface="新細明體" pitchFamily="18" charset="-120"/>
                        </a:rPr>
                        <a:t>    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0"/>
                          <a:ea typeface="標楷體" pitchFamily="65" charset="-120"/>
                          <a:cs typeface="新細明體" pitchFamily="18" charset="-120"/>
                        </a:rPr>
                        <a:t>b.</a:t>
                      </a: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0"/>
                          <a:ea typeface="標楷體" pitchFamily="65" charset="-120"/>
                          <a:cs typeface="新細明體" pitchFamily="18" charset="-120"/>
                        </a:rPr>
                        <a:t>部門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0"/>
                          <a:ea typeface="標楷體" pitchFamily="65" charset="-120"/>
                          <a:cs typeface="新細明體" pitchFamily="18" charset="-120"/>
                        </a:rPr>
                        <a:t>  c.</a:t>
                      </a: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0"/>
                          <a:ea typeface="標楷體" pitchFamily="65" charset="-120"/>
                          <a:cs typeface="新細明體" pitchFamily="18" charset="-120"/>
                        </a:rPr>
                        <a:t>工號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0"/>
                        <a:ea typeface="標楷體" pitchFamily="65" charset="-120"/>
                        <a:cs typeface="新細明體" pitchFamily="18" charset="-12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0"/>
                          <a:ea typeface="標楷體" pitchFamily="65" charset="-120"/>
                          <a:cs typeface="新細明體" pitchFamily="18" charset="-120"/>
                        </a:rPr>
                        <a:t>回首頁  更改密碼  登出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0"/>
                        <a:ea typeface="標楷體" pitchFamily="65" charset="-120"/>
                        <a:cs typeface="新細明體" pitchFamily="18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功能區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aseline="0" dirty="0" smtClean="0">
                        <a:latin typeface="Arial Unicode MS" pitchFamily="34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  <a:latin typeface="Arial Unicode MS" pitchFamily="34" charset="-120"/>
                          <a:ea typeface="標楷體" pitchFamily="65" charset="-120"/>
                        </a:rPr>
                        <a:t>HR</a:t>
                      </a:r>
                      <a:endParaRPr lang="zh-TW" altLang="en-US" b="1" baseline="0" dirty="0" smtClean="0">
                        <a:solidFill>
                          <a:srgbClr val="FF0000"/>
                        </a:solidFill>
                        <a:latin typeface="Arial Unicode MS" pitchFamily="34" charset="-120"/>
                        <a:ea typeface="標楷體" pitchFamily="65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0" dirty="0" smtClean="0">
                        <a:solidFill>
                          <a:srgbClr val="FF0000"/>
                        </a:solidFill>
                        <a:latin typeface="Arial Unicode MS" pitchFamily="34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u="sng" dirty="0" smtClean="0">
                          <a:solidFill>
                            <a:srgbClr val="0070C0"/>
                          </a:solidFill>
                          <a:ea typeface="標楷體" pitchFamily="65" charset="-120"/>
                        </a:rPr>
                        <a:t>OJT</a:t>
                      </a:r>
                      <a:r>
                        <a:rPr lang="zh-TW" altLang="en-US" sz="1800" b="1" u="sng" dirty="0" smtClean="0">
                          <a:solidFill>
                            <a:srgbClr val="0070C0"/>
                          </a:solidFill>
                          <a:ea typeface="標楷體" pitchFamily="65" charset="-120"/>
                        </a:rPr>
                        <a:t>訓練樣板設定</a:t>
                      </a:r>
                      <a:endParaRPr lang="en-US" altLang="zh-TW" sz="1800" b="1" u="sng" dirty="0" smtClean="0">
                        <a:solidFill>
                          <a:srgbClr val="0070C0"/>
                        </a:solidFill>
                        <a:ea typeface="標楷體" pitchFamily="65" charset="-120"/>
                      </a:endParaRPr>
                    </a:p>
                    <a:p>
                      <a:endParaRPr lang="en-US" altLang="zh-TW" sz="1800" b="1" u="sng" dirty="0" smtClean="0">
                        <a:solidFill>
                          <a:srgbClr val="0070C0"/>
                        </a:solidFill>
                        <a:ea typeface="標楷體" pitchFamily="65" charset="-120"/>
                      </a:endParaRPr>
                    </a:p>
                    <a:p>
                      <a:r>
                        <a:rPr lang="zh-TW" altLang="en-US" sz="1800" b="1" u="sng" dirty="0" smtClean="0">
                          <a:solidFill>
                            <a:srgbClr val="0070C0"/>
                          </a:solidFill>
                          <a:ea typeface="標楷體" pitchFamily="65" charset="-120"/>
                        </a:rPr>
                        <a:t>指定</a:t>
                      </a:r>
                      <a:r>
                        <a:rPr lang="en-US" altLang="zh-TW" sz="1800" b="1" u="sng" dirty="0" smtClean="0">
                          <a:solidFill>
                            <a:srgbClr val="0070C0"/>
                          </a:solidFill>
                          <a:ea typeface="標楷體" pitchFamily="65" charset="-120"/>
                        </a:rPr>
                        <a:t>OJT</a:t>
                      </a:r>
                      <a:r>
                        <a:rPr lang="zh-TW" altLang="en-US" sz="1800" b="1" u="sng" dirty="0" smtClean="0">
                          <a:solidFill>
                            <a:srgbClr val="0070C0"/>
                          </a:solidFill>
                          <a:ea typeface="標楷體" pitchFamily="65" charset="-120"/>
                        </a:rPr>
                        <a:t>訓練樣板</a:t>
                      </a:r>
                      <a:endParaRPr lang="en-US" altLang="zh-TW" sz="1800" b="1" u="sng" dirty="0" smtClean="0">
                        <a:solidFill>
                          <a:srgbClr val="0070C0"/>
                        </a:solidFill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Clr>
                          <a:schemeClr val="accent4">
                            <a:lumMod val="75000"/>
                          </a:schemeClr>
                        </a:buClr>
                        <a:buFont typeface="Wingdings" pitchFamily="2" charset="2"/>
                        <a:buChar char="Ø"/>
                      </a:pPr>
                      <a:endParaRPr kumimoji="0" lang="en-US" altLang="zh-TW" sz="1800" kern="1200" dirty="0" smtClean="0">
                        <a:solidFill>
                          <a:schemeClr val="dk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單元規劃</a:t>
            </a:r>
            <a:r>
              <a:rPr lang="en-US" altLang="zh-TW" dirty="0" smtClean="0">
                <a:latin typeface="標楷體" pitchFamily="65" charset="-120"/>
              </a:rPr>
              <a:t>-1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6685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50504"/>
                <a:gridCol w="1224136"/>
                <a:gridCol w="2664296"/>
                <a:gridCol w="289066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首頁項目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身份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單元</a:t>
                      </a:r>
                      <a:endParaRPr lang="zh-TW" altLang="en-US" baseline="0" dirty="0">
                        <a:latin typeface="Arial Unicode MS" pitchFamily="34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功能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功能區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  <a:latin typeface="Arial Unicode MS" pitchFamily="34" charset="-120"/>
                          <a:ea typeface="標楷體" pitchFamily="65" charset="-120"/>
                        </a:rPr>
                        <a:t>HR</a:t>
                      </a:r>
                      <a:endParaRPr lang="zh-TW" altLang="en-US" b="1" baseline="0" dirty="0" smtClean="0">
                        <a:solidFill>
                          <a:srgbClr val="FF0000"/>
                        </a:solidFill>
                        <a:latin typeface="Arial Unicode MS" pitchFamily="34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u="sng" dirty="0" smtClean="0">
                          <a:solidFill>
                            <a:srgbClr val="0070C0"/>
                          </a:solidFill>
                          <a:ea typeface="標楷體" pitchFamily="65" charset="-120"/>
                        </a:rPr>
                        <a:t>訓練需求調查</a:t>
                      </a:r>
                      <a:endParaRPr lang="en-US" altLang="zh-TW" sz="1800" b="1" u="sng" dirty="0" smtClean="0">
                        <a:solidFill>
                          <a:srgbClr val="0070C0"/>
                        </a:solidFill>
                        <a:ea typeface="標楷體" pitchFamily="65" charset="-120"/>
                      </a:endParaRPr>
                    </a:p>
                    <a:p>
                      <a:r>
                        <a:rPr lang="en-US" altLang="zh-TW" sz="1800" dirty="0" smtClean="0">
                          <a:ea typeface="標楷體" pitchFamily="65" charset="-120"/>
                        </a:rPr>
                        <a:t>1.</a:t>
                      </a:r>
                      <a:r>
                        <a:rPr lang="zh-TW" altLang="en-US" sz="1800" dirty="0" smtClean="0">
                          <a:ea typeface="標楷體" pitchFamily="65" charset="-120"/>
                        </a:rPr>
                        <a:t> 課程類別名稱代碼設定</a:t>
                      </a:r>
                      <a:endParaRPr lang="en-US" altLang="zh-TW" sz="1800" dirty="0" smtClean="0">
                        <a:ea typeface="標楷體" pitchFamily="65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ea typeface="標楷體" pitchFamily="65" charset="-120"/>
                        </a:rPr>
                        <a:t>2.</a:t>
                      </a:r>
                      <a:r>
                        <a:rPr lang="zh-TW" altLang="en-US" sz="1800" dirty="0" smtClean="0">
                          <a:ea typeface="標楷體" pitchFamily="65" charset="-120"/>
                        </a:rPr>
                        <a:t>需求調查表資料</a:t>
                      </a:r>
                      <a:endParaRPr lang="en-US" altLang="zh-TW" sz="1800" dirty="0" smtClean="0">
                        <a:ea typeface="標楷體" pitchFamily="65" charset="-120"/>
                      </a:endParaRPr>
                    </a:p>
                    <a:p>
                      <a:r>
                        <a:rPr lang="en-US" altLang="zh-TW" sz="1800" dirty="0" smtClean="0">
                          <a:ea typeface="標楷體" pitchFamily="65" charset="-120"/>
                        </a:rPr>
                        <a:t>3.</a:t>
                      </a:r>
                      <a:r>
                        <a:rPr lang="zh-TW" altLang="en-US" sz="1800" dirty="0" smtClean="0">
                          <a:ea typeface="標楷體" pitchFamily="65" charset="-120"/>
                        </a:rPr>
                        <a:t>寄送</a:t>
                      </a:r>
                      <a:r>
                        <a:rPr lang="en-US" altLang="zh-TW" sz="1800" dirty="0" smtClean="0">
                          <a:ea typeface="標楷體" pitchFamily="65" charset="-120"/>
                        </a:rPr>
                        <a:t>Mail</a:t>
                      </a:r>
                    </a:p>
                    <a:p>
                      <a:r>
                        <a:rPr lang="en-US" altLang="zh-TW" sz="1800" dirty="0" smtClean="0">
                          <a:ea typeface="標楷體" pitchFamily="65" charset="-120"/>
                        </a:rPr>
                        <a:t>4.</a:t>
                      </a:r>
                      <a:r>
                        <a:rPr lang="zh-TW" altLang="en-US" sz="1800" dirty="0" smtClean="0">
                          <a:ea typeface="標楷體" pitchFamily="65" charset="-120"/>
                        </a:rPr>
                        <a:t>需求調查表檢視</a:t>
                      </a:r>
                      <a:endParaRPr lang="en-US" altLang="zh-TW" sz="1800" dirty="0" smtClean="0">
                        <a:ea typeface="標楷體" pitchFamily="65" charset="-120"/>
                      </a:endParaRPr>
                    </a:p>
                    <a:p>
                      <a:r>
                        <a:rPr lang="en-US" altLang="zh-TW" sz="1800" dirty="0" smtClean="0">
                          <a:ea typeface="標楷體" pitchFamily="65" charset="-120"/>
                        </a:rPr>
                        <a:t>5.</a:t>
                      </a:r>
                      <a:r>
                        <a:rPr lang="zh-TW" altLang="en-US" sz="1800" dirty="0" smtClean="0">
                          <a:ea typeface="標楷體" pitchFamily="65" charset="-120"/>
                        </a:rPr>
                        <a:t>稽催</a:t>
                      </a:r>
                      <a:endParaRPr lang="en-US" altLang="zh-TW" sz="1800" dirty="0" smtClean="0">
                        <a:ea typeface="標楷體" pitchFamily="65" charset="-120"/>
                      </a:endParaRPr>
                    </a:p>
                    <a:p>
                      <a:r>
                        <a:rPr lang="en-US" altLang="zh-TW" sz="1800" dirty="0" smtClean="0">
                          <a:ea typeface="標楷體" pitchFamily="65" charset="-120"/>
                        </a:rPr>
                        <a:t>6.</a:t>
                      </a:r>
                      <a:r>
                        <a:rPr lang="zh-TW" altLang="en-US" sz="1800" dirty="0" smtClean="0">
                          <a:ea typeface="標楷體" pitchFamily="65" charset="-120"/>
                        </a:rPr>
                        <a:t>需求明細報表</a:t>
                      </a:r>
                      <a:endParaRPr lang="en-US" altLang="zh-TW" sz="1800" dirty="0" smtClean="0">
                        <a:ea typeface="標楷體" pitchFamily="65" charset="-120"/>
                      </a:endParaRPr>
                    </a:p>
                    <a:p>
                      <a:r>
                        <a:rPr lang="en-US" altLang="zh-TW" sz="1800" dirty="0" smtClean="0">
                          <a:ea typeface="標楷體" pitchFamily="65" charset="-120"/>
                        </a:rPr>
                        <a:t>7.</a:t>
                      </a:r>
                      <a:r>
                        <a:rPr lang="zh-TW" altLang="en-US" sz="1800" dirty="0" smtClean="0">
                          <a:ea typeface="標楷體" pitchFamily="65" charset="-120"/>
                        </a:rPr>
                        <a:t>需求統計報表</a:t>
                      </a:r>
                      <a:endParaRPr lang="en-US" altLang="zh-TW" sz="1800" dirty="0" smtClean="0">
                        <a:ea typeface="標楷體" pitchFamily="65" charset="-120"/>
                      </a:endParaRPr>
                    </a:p>
                    <a:p>
                      <a:r>
                        <a:rPr lang="en-US" altLang="zh-TW" sz="1800" dirty="0" smtClean="0">
                          <a:ea typeface="標楷體" pitchFamily="65" charset="-120"/>
                        </a:rPr>
                        <a:t>8.</a:t>
                      </a:r>
                      <a:r>
                        <a:rPr lang="zh-TW" altLang="en-US" sz="1800" dirty="0" smtClean="0">
                          <a:ea typeface="標楷體" pitchFamily="65" charset="-120"/>
                        </a:rPr>
                        <a:t>年度訓練計畫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ea typeface="標楷體" pitchFamily="65" charset="-120"/>
                        </a:rPr>
                        <a:t> </a:t>
                      </a:r>
                    </a:p>
                    <a:p>
                      <a:endParaRPr lang="en-US" altLang="zh-TW" sz="1800" dirty="0" smtClean="0">
                        <a:ea typeface="標楷體" pitchFamily="65" charset="-120"/>
                      </a:endParaRPr>
                    </a:p>
                    <a:p>
                      <a:r>
                        <a:rPr lang="en-US" altLang="zh-TW" sz="1800" dirty="0" smtClean="0">
                          <a:ea typeface="標楷體" pitchFamily="65" charset="-120"/>
                        </a:rPr>
                        <a:t>a.</a:t>
                      </a:r>
                      <a:r>
                        <a:rPr lang="zh-TW" altLang="en-US" sz="1800" dirty="0" smtClean="0">
                          <a:ea typeface="標楷體" pitchFamily="65" charset="-120"/>
                        </a:rPr>
                        <a:t>調查樣板</a:t>
                      </a:r>
                      <a:r>
                        <a:rPr lang="en-US" altLang="zh-TW" sz="1800" baseline="0" dirty="0" smtClean="0">
                          <a:ea typeface="標楷體" pitchFamily="65" charset="-120"/>
                        </a:rPr>
                        <a:t>     </a:t>
                      </a:r>
                      <a:r>
                        <a:rPr lang="en-US" altLang="zh-TW" sz="1800" dirty="0" smtClean="0">
                          <a:ea typeface="標楷體" pitchFamily="65" charset="-120"/>
                        </a:rPr>
                        <a:t>b.</a:t>
                      </a:r>
                      <a:r>
                        <a:rPr lang="zh-TW" altLang="en-US" sz="1800" dirty="0" smtClean="0">
                          <a:ea typeface="標楷體" pitchFamily="65" charset="-120"/>
                        </a:rPr>
                        <a:t>學員清單</a:t>
                      </a:r>
                      <a:endParaRPr lang="en-US" altLang="zh-TW" sz="1800" dirty="0" smtClean="0">
                        <a:ea typeface="標楷體" pitchFamily="65" charset="-120"/>
                      </a:endParaRPr>
                    </a:p>
                    <a:p>
                      <a:endParaRPr lang="en-US" altLang="zh-TW" sz="1800" dirty="0" smtClean="0">
                        <a:ea typeface="標楷體" pitchFamily="65" charset="-120"/>
                      </a:endParaRPr>
                    </a:p>
                    <a:p>
                      <a:pPr>
                        <a:buClr>
                          <a:schemeClr val="accent4">
                            <a:lumMod val="75000"/>
                          </a:schemeClr>
                        </a:buClr>
                        <a:buFont typeface="Wingdings" pitchFamily="2" charset="2"/>
                        <a:buChar char="Ø"/>
                      </a:pPr>
                      <a:r>
                        <a:rPr lang="zh-TW" altLang="en-US" sz="1800" dirty="0" smtClean="0">
                          <a:ea typeface="標楷體" pitchFamily="65" charset="-120"/>
                        </a:rPr>
                        <a:t>檢示員工及主管填寫狀況</a:t>
                      </a:r>
                      <a:endParaRPr lang="en-US" altLang="zh-TW" sz="1800" dirty="0" smtClean="0">
                        <a:ea typeface="標楷體" pitchFamily="65" charset="-120"/>
                      </a:endParaRPr>
                    </a:p>
                    <a:p>
                      <a:pPr>
                        <a:buClr>
                          <a:schemeClr val="accent4">
                            <a:lumMod val="75000"/>
                          </a:schemeClr>
                        </a:buClr>
                        <a:buFont typeface="Wingdings" pitchFamily="2" charset="2"/>
                        <a:buChar char="Ø"/>
                      </a:pPr>
                      <a:r>
                        <a:rPr lang="zh-TW" altLang="en-US" sz="1800" dirty="0" smtClean="0">
                          <a:ea typeface="標楷體" pitchFamily="65" charset="-120"/>
                        </a:rPr>
                        <a:t>稽催未填寫員工及主管</a:t>
                      </a:r>
                      <a:endParaRPr lang="en-US" altLang="zh-TW" sz="1800" dirty="0" smtClean="0">
                        <a:ea typeface="標楷體" pitchFamily="65" charset="-120"/>
                      </a:endParaRPr>
                    </a:p>
                    <a:p>
                      <a:pPr>
                        <a:buClr>
                          <a:schemeClr val="accent4">
                            <a:lumMod val="75000"/>
                          </a:schemeClr>
                        </a:buClr>
                        <a:buFont typeface="Wingdings" pitchFamily="2" charset="2"/>
                        <a:buNone/>
                      </a:pPr>
                      <a:endParaRPr lang="en-US" altLang="zh-TW" sz="1800" dirty="0" smtClean="0">
                        <a:ea typeface="標楷體" pitchFamily="65" charset="-120"/>
                      </a:endParaRPr>
                    </a:p>
                    <a:p>
                      <a:pPr>
                        <a:buClr>
                          <a:schemeClr val="accent4">
                            <a:lumMod val="75000"/>
                          </a:schemeClr>
                        </a:buClr>
                        <a:buFont typeface="Wingdings" pitchFamily="2" charset="2"/>
                        <a:buChar char="Ø"/>
                      </a:pPr>
                      <a:r>
                        <a:rPr lang="zh-TW" altLang="en-US" sz="1800" dirty="0" smtClean="0">
                          <a:ea typeface="標楷體" pitchFamily="65" charset="-120"/>
                        </a:rPr>
                        <a:t>由</a:t>
                      </a:r>
                      <a:r>
                        <a:rPr lang="en-US" altLang="zh-TW" sz="1800" dirty="0" smtClean="0">
                          <a:ea typeface="標楷體" pitchFamily="65" charset="-120"/>
                        </a:rPr>
                        <a:t>HR</a:t>
                      </a:r>
                      <a:r>
                        <a:rPr lang="zh-TW" altLang="en-US" sz="1800" dirty="0" smtClean="0">
                          <a:ea typeface="標楷體" pitchFamily="65" charset="-120"/>
                        </a:rPr>
                        <a:t>產各月份訓練計劃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u="sng" dirty="0" smtClean="0">
                          <a:solidFill>
                            <a:srgbClr val="0070C0"/>
                          </a:solidFill>
                          <a:latin typeface="Arial Unicode MS" pitchFamily="34" charset="-120"/>
                          <a:ea typeface="標楷體" pitchFamily="65" charset="-120"/>
                        </a:rPr>
                        <a:t>課程設計</a:t>
                      </a:r>
                      <a:endParaRPr lang="en-US" altLang="zh-TW" b="1" u="sng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altLang="zh-TW" sz="1800" dirty="0" smtClean="0">
                          <a:latin typeface="Arial Unicode MS" pitchFamily="34" charset="-120"/>
                          <a:ea typeface="標楷體" pitchFamily="65" charset="-120"/>
                        </a:rPr>
                        <a:t>1.</a:t>
                      </a:r>
                      <a:r>
                        <a:rPr lang="zh-TW" altLang="en-US" sz="1800" dirty="0" smtClean="0">
                          <a:latin typeface="Arial Unicode MS" pitchFamily="34" charset="-120"/>
                          <a:ea typeface="標楷體" pitchFamily="65" charset="-120"/>
                        </a:rPr>
                        <a:t>代碼設定</a:t>
                      </a:r>
                      <a:endParaRPr lang="en-US" altLang="zh-TW" sz="1800" dirty="0" smtClean="0">
                        <a:latin typeface="Arial Unicode MS" pitchFamily="34" charset="-120"/>
                        <a:ea typeface="標楷體" pitchFamily="65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Arial Unicode MS" pitchFamily="34" charset="-120"/>
                          <a:ea typeface="標楷體" pitchFamily="65" charset="-120"/>
                        </a:rPr>
                        <a:t>2.</a:t>
                      </a:r>
                      <a:r>
                        <a:rPr lang="zh-TW" altLang="en-US" sz="1800" dirty="0" smtClean="0">
                          <a:latin typeface="Arial Unicode MS" pitchFamily="34" charset="-120"/>
                          <a:ea typeface="標楷體" pitchFamily="65" charset="-120"/>
                        </a:rPr>
                        <a:t>開課設定</a:t>
                      </a:r>
                      <a:endParaRPr lang="en-US" altLang="zh-TW" sz="1800" dirty="0" smtClean="0">
                        <a:latin typeface="Arial Unicode MS" pitchFamily="34" charset="-120"/>
                        <a:ea typeface="標楷體" pitchFamily="65" charset="-120"/>
                      </a:endParaRPr>
                    </a:p>
                    <a:p>
                      <a:r>
                        <a:rPr lang="en-US" altLang="zh-TW" sz="1800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3.Mail</a:t>
                      </a:r>
                      <a:r>
                        <a:rPr lang="zh-TW" altLang="en-US" sz="1800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通知講師填寫教案</a:t>
                      </a:r>
                      <a:endParaRPr lang="en-US" altLang="zh-TW" sz="1800" dirty="0" smtClean="0">
                        <a:latin typeface="Arial Unicode MS" pitchFamily="34" charset="-120"/>
                        <a:ea typeface="標楷體" pitchFamily="65" charset="-120"/>
                      </a:endParaRPr>
                    </a:p>
                    <a:p>
                      <a:r>
                        <a:rPr kumimoji="0" lang="en-US" altLang="zh-TW" sz="1800" dirty="0" smtClean="0">
                          <a:latin typeface="Arial Unicode MS" pitchFamily="34" charset="-120"/>
                          <a:ea typeface="標楷體" pitchFamily="65" charset="-120"/>
                        </a:rPr>
                        <a:t>4.</a:t>
                      </a:r>
                      <a:r>
                        <a:rPr kumimoji="0" lang="zh-TW" altLang="en-US" sz="1800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課程</a:t>
                      </a:r>
                      <a:r>
                        <a:rPr kumimoji="0" lang="zh-TW" altLang="en-US" sz="1800" dirty="0" smtClean="0">
                          <a:latin typeface="Arial Unicode MS" pitchFamily="34" charset="-120"/>
                          <a:ea typeface="標楷體" pitchFamily="65" charset="-120"/>
                        </a:rPr>
                        <a:t>管理</a:t>
                      </a:r>
                      <a:endParaRPr kumimoji="0" lang="en-US" altLang="zh-TW" sz="1800" dirty="0" smtClean="0">
                        <a:latin typeface="Arial Unicode MS" pitchFamily="34" charset="-120"/>
                        <a:ea typeface="標楷體" pitchFamily="65" charset="-120"/>
                      </a:endParaRPr>
                    </a:p>
                    <a:p>
                      <a:r>
                        <a:rPr lang="en-US" altLang="zh-TW" sz="1800" dirty="0" smtClean="0">
                          <a:latin typeface="Arial Unicode MS" pitchFamily="34" charset="-120"/>
                          <a:ea typeface="標楷體" pitchFamily="65" charset="-120"/>
                        </a:rPr>
                        <a:t>5.</a:t>
                      </a:r>
                      <a:r>
                        <a:rPr lang="zh-TW" altLang="en-US" sz="1800" dirty="0" smtClean="0">
                          <a:latin typeface="Arial Unicode MS" pitchFamily="34" charset="-120"/>
                          <a:ea typeface="標楷體" pitchFamily="65" charset="-120"/>
                        </a:rPr>
                        <a:t>發佈課程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pPr>
                        <a:buClr>
                          <a:schemeClr val="accent4">
                            <a:lumMod val="75000"/>
                          </a:schemeClr>
                        </a:buClr>
                        <a:buFont typeface="Wingdings" pitchFamily="2" charset="2"/>
                        <a:buChar char="Ø"/>
                      </a:pPr>
                      <a:r>
                        <a:rPr lang="zh-TW" altLang="en-US" sz="1800" dirty="0" smtClean="0">
                          <a:latin typeface="Arial Unicode MS" pitchFamily="34" charset="-120"/>
                          <a:ea typeface="標楷體" pitchFamily="65" charset="-120"/>
                        </a:rPr>
                        <a:t>教學方式、講師資料、訓練地點、費用項目</a:t>
                      </a:r>
                      <a:endParaRPr lang="en-US" altLang="zh-TW" sz="1800" dirty="0" smtClean="0">
                        <a:latin typeface="Arial Unicode MS" pitchFamily="34" charset="-120"/>
                        <a:ea typeface="標楷體" pitchFamily="65" charset="-120"/>
                      </a:endParaRPr>
                    </a:p>
                    <a:p>
                      <a:pPr>
                        <a:buClr>
                          <a:schemeClr val="accent4">
                            <a:lumMod val="75000"/>
                          </a:schemeClr>
                        </a:buClr>
                        <a:buFont typeface="Wingdings" pitchFamily="2" charset="2"/>
                        <a:buChar char="Ø"/>
                      </a:pPr>
                      <a:endParaRPr lang="en-US" altLang="zh-TW" sz="1800" dirty="0" smtClean="0">
                        <a:latin typeface="Arial Unicode MS" pitchFamily="34" charset="-120"/>
                        <a:ea typeface="標楷體" pitchFamily="65" charset="-120"/>
                      </a:endParaRPr>
                    </a:p>
                    <a:p>
                      <a:pPr>
                        <a:buClr>
                          <a:schemeClr val="accent4">
                            <a:lumMod val="75000"/>
                          </a:schemeClr>
                        </a:buClr>
                        <a:buFont typeface="Wingdings" pitchFamily="2" charset="2"/>
                        <a:buChar char="Ø"/>
                      </a:pPr>
                      <a:endParaRPr lang="en-US" altLang="zh-TW" sz="1800" dirty="0" smtClean="0">
                        <a:latin typeface="Arial Unicode MS" pitchFamily="34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動作按鈕: 下一項 4">
            <a:hlinkClick r:id="" action="ppaction://hlinkshowjump?jump=lastslide" highlightClick="1"/>
          </p:cNvPr>
          <p:cNvSpPr/>
          <p:nvPr/>
        </p:nvSpPr>
        <p:spPr>
          <a:xfrm>
            <a:off x="4355976" y="5517232"/>
            <a:ext cx="216024" cy="21602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單元規劃</a:t>
            </a:r>
            <a:r>
              <a:rPr lang="en-US" altLang="zh-TW" dirty="0" smtClean="0">
                <a:latin typeface="標楷體" pitchFamily="65" charset="-120"/>
              </a:rPr>
              <a:t>-2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8514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50504"/>
                <a:gridCol w="1224136"/>
                <a:gridCol w="2664296"/>
                <a:gridCol w="289066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首頁項目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身份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單元</a:t>
                      </a:r>
                      <a:endParaRPr lang="zh-TW" altLang="en-US" baseline="0" dirty="0">
                        <a:latin typeface="Arial Unicode MS" pitchFamily="34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功能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功能區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  <a:latin typeface="Arial Unicode MS" pitchFamily="34" charset="-120"/>
                          <a:ea typeface="標楷體" pitchFamily="65" charset="-120"/>
                        </a:rPr>
                        <a:t>HR</a:t>
                      </a:r>
                      <a:endParaRPr lang="zh-TW" altLang="en-US" b="1" baseline="0" dirty="0" smtClean="0">
                        <a:solidFill>
                          <a:srgbClr val="FF0000"/>
                        </a:solidFill>
                        <a:latin typeface="Arial Unicode MS" pitchFamily="34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u="sng" baseline="0" dirty="0" smtClean="0">
                          <a:solidFill>
                            <a:srgbClr val="0070C0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執行</a:t>
                      </a:r>
                      <a:endParaRPr kumimoji="0" lang="en-US" altLang="zh-TW" sz="1800" u="none" baseline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Arial Unicode MS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baseline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Arial Unicode MS" pitchFamily="34" charset="-120"/>
                        </a:rPr>
                        <a:t>1.</a:t>
                      </a:r>
                      <a:r>
                        <a:rPr kumimoji="0" lang="zh-TW" altLang="en-US" sz="1800" u="none" baseline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Arial Unicode MS" pitchFamily="34" charset="-120"/>
                        </a:rPr>
                        <a:t>必訓學員設定</a:t>
                      </a:r>
                      <a:endParaRPr kumimoji="0" lang="en-US" altLang="zh-TW" sz="1800" u="none" baseline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Arial Unicode MS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baseline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Arial Unicode MS" pitchFamily="34" charset="-120"/>
                        </a:rPr>
                        <a:t>2.</a:t>
                      </a:r>
                      <a:r>
                        <a:rPr kumimoji="0" lang="zh-TW" altLang="en-US" sz="1800" u="none" baseline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Arial Unicode MS" pitchFamily="34" charset="-120"/>
                        </a:rPr>
                        <a:t>產生學員名單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baseline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Arial Unicode MS" pitchFamily="34" charset="-120"/>
                        </a:rPr>
                        <a:t>3.</a:t>
                      </a:r>
                      <a:r>
                        <a:rPr kumimoji="0" lang="zh-TW" altLang="en-US" sz="1800" u="none" baseline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Arial Unicode MS" pitchFamily="34" charset="-120"/>
                        </a:rPr>
                        <a:t>產生通訊錄、基本資料</a:t>
                      </a:r>
                      <a:endParaRPr kumimoji="0" lang="en-US" altLang="zh-TW" sz="1800" u="none" baseline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Arial Unicode MS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baseline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Arial Unicode MS" pitchFamily="34" charset="-120"/>
                        </a:rPr>
                        <a:t>4.</a:t>
                      </a:r>
                      <a:r>
                        <a:rPr kumimoji="0" lang="zh-TW" altLang="en-US" sz="1800" u="none" baseline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Arial Unicode MS" pitchFamily="34" charset="-120"/>
                        </a:rPr>
                        <a:t>稽催</a:t>
                      </a:r>
                      <a:endParaRPr kumimoji="0" lang="en-US" altLang="zh-TW" sz="1800" u="none" baseline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Arial Unicode MS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baseline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Arial Unicode MS" pitchFamily="34" charset="-120"/>
                        </a:rPr>
                        <a:t>5.Mail</a:t>
                      </a:r>
                      <a:r>
                        <a:rPr kumimoji="0" lang="zh-TW" altLang="en-US" sz="1800" u="none" baseline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Arial Unicode MS" pitchFamily="34" charset="-120"/>
                        </a:rPr>
                        <a:t>通知上課講師學員</a:t>
                      </a:r>
                      <a:endParaRPr kumimoji="0" lang="en-US" altLang="zh-TW" sz="1800" u="none" baseline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Arial Unicode MS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baseline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6.</a:t>
                      </a:r>
                      <a:r>
                        <a:rPr lang="zh-TW" altLang="en-US" sz="1800" u="none" baseline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學員簽到表</a:t>
                      </a:r>
                      <a:endParaRPr lang="en-US" altLang="zh-TW" sz="1800" u="none" baseline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baseline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Arial Unicode MS" pitchFamily="34" charset="-120"/>
                        </a:rPr>
                        <a:t>7.</a:t>
                      </a:r>
                      <a:r>
                        <a:rPr kumimoji="0" lang="zh-TW" altLang="en-US" sz="1800" u="none" baseline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Arial Unicode MS" pitchFamily="34" charset="-120"/>
                        </a:rPr>
                        <a:t>產生問卷樣版</a:t>
                      </a:r>
                      <a:endParaRPr kumimoji="0" lang="en-US" altLang="zh-TW" sz="1800" u="none" baseline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Arial Unicode MS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800" u="none" baseline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Arial Unicode MS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800" u="none" baseline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Arial Unicode MS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800" u="none" baseline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Arial Unicode MS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800" u="none" baseline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Arial Unicode MS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baseline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Arial Unicode MS" pitchFamily="34" charset="-120"/>
                        </a:rPr>
                        <a:t>8.</a:t>
                      </a:r>
                      <a:r>
                        <a:rPr kumimoji="0"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製作流程通知表樣板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Clr>
                          <a:schemeClr val="accent5">
                            <a:lumMod val="75000"/>
                          </a:schemeClr>
                        </a:buClr>
                        <a:buFont typeface="Wingdings" pitchFamily="2" charset="2"/>
                        <a:buChar char="Ø"/>
                      </a:pPr>
                      <a:endParaRPr lang="en-US" altLang="zh-TW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>
                        <a:buClr>
                          <a:schemeClr val="accent5">
                            <a:lumMod val="75000"/>
                          </a:schemeClr>
                        </a:buClr>
                        <a:buFont typeface="Wingdings" pitchFamily="2" charset="2"/>
                        <a:buChar char="Ø"/>
                      </a:pPr>
                      <a:endParaRPr lang="en-US" altLang="zh-TW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>
                        <a:buClr>
                          <a:schemeClr val="accent5">
                            <a:lumMod val="75000"/>
                          </a:schemeClr>
                        </a:buClr>
                        <a:buFont typeface="Wingdings" pitchFamily="2" charset="2"/>
                        <a:buNone/>
                      </a:pP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報表</a:t>
                      </a:r>
                      <a:endParaRPr lang="en-US" altLang="zh-TW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>
                        <a:buClr>
                          <a:schemeClr val="accent5">
                            <a:lumMod val="75000"/>
                          </a:schemeClr>
                        </a:buClr>
                        <a:buFont typeface="Wingdings" pitchFamily="2" charset="2"/>
                        <a:buNone/>
                      </a:pP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報表</a:t>
                      </a:r>
                      <a:endParaRPr lang="en-US" altLang="zh-TW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>
                        <a:buClr>
                          <a:schemeClr val="accent5">
                            <a:lumMod val="75000"/>
                          </a:schemeClr>
                        </a:buClr>
                        <a:buFont typeface="Wingdings" pitchFamily="2" charset="2"/>
                        <a:buNone/>
                      </a:pPr>
                      <a:r>
                        <a:rPr kumimoji="0" lang="zh-TW" altLang="en-US" sz="1800" u="none" baseline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Arial Unicode MS" pitchFamily="34" charset="-120"/>
                        </a:rPr>
                        <a:t>教材教案試卷催補齊</a:t>
                      </a:r>
                      <a:endParaRPr kumimoji="0" lang="en-US" altLang="zh-TW" sz="1800" u="none" baseline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Arial Unicode MS" pitchFamily="34" charset="-120"/>
                      </a:endParaRPr>
                    </a:p>
                    <a:p>
                      <a:pPr>
                        <a:buClr>
                          <a:schemeClr val="accent5">
                            <a:lumMod val="75000"/>
                          </a:schemeClr>
                        </a:buClr>
                        <a:buFont typeface="Wingdings" pitchFamily="2" charset="2"/>
                        <a:buNone/>
                      </a:pPr>
                      <a:endParaRPr kumimoji="0" lang="en-US" altLang="zh-TW" sz="1800" u="none" baseline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Arial Unicode MS" pitchFamily="34" charset="-120"/>
                      </a:endParaRPr>
                    </a:p>
                    <a:p>
                      <a:pPr>
                        <a:buClr>
                          <a:schemeClr val="accent5">
                            <a:lumMod val="75000"/>
                          </a:schemeClr>
                        </a:buClr>
                        <a:buFont typeface="Wingdings" pitchFamily="2" charset="2"/>
                        <a:buNone/>
                      </a:pPr>
                      <a:r>
                        <a:rPr kumimoji="0" lang="zh-TW" altLang="en-US" sz="1800" u="none" baseline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Arial Unicode MS" pitchFamily="34" charset="-120"/>
                        </a:rPr>
                        <a:t>至學員名單撈取資料列印</a:t>
                      </a:r>
                      <a:endParaRPr kumimoji="0" lang="en-US" altLang="zh-TW" sz="1800" u="none" baseline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Arial Unicode MS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TW" sz="1800" u="none" baseline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TW" sz="1800" u="none" baseline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zh-TW" altLang="en-US" sz="1800" u="none" baseline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學員意見調查表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zh-TW" altLang="en-US" sz="1800" u="none" baseline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講師課程評鑑表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zh-TW" altLang="en-US" sz="1800" u="none" baseline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上課學員表現評分表</a:t>
                      </a:r>
                      <a:endParaRPr lang="en-US" altLang="zh-TW" sz="1800" u="none" baseline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zh-TW" altLang="en-US" sz="1800" u="none" baseline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心得報告表</a:t>
                      </a:r>
                      <a:endParaRPr lang="en-US" altLang="zh-TW" sz="1800" u="none" baseline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zh-TW" altLang="en-US" sz="1800" u="none" baseline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組訓員評估報告</a:t>
                      </a:r>
                    </a:p>
                    <a:p>
                      <a:pPr lvl="0">
                        <a:buClr>
                          <a:schemeClr val="accent4">
                            <a:lumMod val="75000"/>
                          </a:schemeClr>
                        </a:buClr>
                        <a:buFont typeface="Wingdings" pitchFamily="2" charset="2"/>
                        <a:buChar char="Ø"/>
                      </a:pPr>
                      <a:r>
                        <a:rPr kumimoji="0"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通知項目</a:t>
                      </a:r>
                    </a:p>
                    <a:p>
                      <a:pPr>
                        <a:buClr>
                          <a:schemeClr val="accent4">
                            <a:lumMod val="75000"/>
                          </a:schemeClr>
                        </a:buClr>
                        <a:buFont typeface="Wingdings" pitchFamily="2" charset="2"/>
                        <a:buChar char="Ø"/>
                      </a:pPr>
                      <a:r>
                        <a:rPr kumimoji="0"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通知日期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網站架構</a:t>
            </a:r>
            <a:r>
              <a:rPr lang="en-US" altLang="zh-TW" dirty="0" smtClean="0">
                <a:latin typeface="標楷體" pitchFamily="65" charset="-120"/>
              </a:rPr>
              <a:t>-STAFF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475656" y="2852936"/>
            <a:ext cx="180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TW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kumimoji="0" lang="zh-TW" altLang="en-US" dirty="0" smtClean="0">
                <a:latin typeface="標楷體" pitchFamily="65" charset="-120"/>
                <a:ea typeface="標楷體" pitchFamily="65" charset="-120"/>
              </a:rPr>
              <a:t>員工基本資訊</a:t>
            </a:r>
            <a:endParaRPr kumimoji="0"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回首頁 登出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更改密碼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</a:t>
            </a:r>
            <a:endParaRPr kumimoji="0" lang="zh-TW" altLang="en-US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75656" y="4449886"/>
            <a:ext cx="176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Unicode MS" pitchFamily="34" charset="-120"/>
                <a:ea typeface="標楷體" pitchFamily="65" charset="-120"/>
              </a:rPr>
              <a:t>1.</a:t>
            </a:r>
            <a:r>
              <a:rPr lang="zh-TW" altLang="en-US" dirty="0" smtClean="0">
                <a:latin typeface="Arial Unicode MS" pitchFamily="34" charset="-120"/>
                <a:ea typeface="標楷體" pitchFamily="65" charset="-120"/>
              </a:rPr>
              <a:t>需求調查表</a:t>
            </a:r>
            <a:endParaRPr lang="en-US" altLang="zh-TW" dirty="0" smtClean="0">
              <a:latin typeface="Arial Unicode MS" pitchFamily="34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Arial Unicode MS" pitchFamily="34" charset="-120"/>
                <a:ea typeface="標楷體" pitchFamily="65" charset="-120"/>
              </a:rPr>
              <a:t>2.</a:t>
            </a:r>
            <a:r>
              <a:rPr lang="zh-TW" altLang="en-US" dirty="0" smtClean="0">
                <a:latin typeface="Arial Unicode MS" pitchFamily="34" charset="-120"/>
                <a:ea typeface="標楷體" pitchFamily="65" charset="-120"/>
              </a:rPr>
              <a:t>繳交資料填寫</a:t>
            </a:r>
            <a:endParaRPr lang="en-US" altLang="zh-TW" dirty="0" smtClean="0">
              <a:latin typeface="Arial Unicode MS" pitchFamily="34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Arial Unicode MS" pitchFamily="34" charset="-120"/>
                <a:ea typeface="標楷體" pitchFamily="65" charset="-120"/>
              </a:rPr>
              <a:t>3.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學習卡</a:t>
            </a:r>
            <a:endParaRPr lang="en-US" altLang="zh-TW" dirty="0" smtClean="0">
              <a:latin typeface="Arial Unicode MS" pitchFamily="34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95936" y="3039924"/>
            <a:ext cx="2877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課程開課宣導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&amp;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報名資訊</a:t>
            </a:r>
            <a:endParaRPr kumimoji="0" lang="zh-TW" altLang="en-US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716016" y="486916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進行中課程</a:t>
            </a:r>
            <a:endParaRPr kumimoji="0" lang="zh-TW" altLang="en-US" sz="20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" name="AutoShape 176"/>
          <p:cNvSpPr>
            <a:spLocks noChangeArrowheads="1"/>
          </p:cNvSpPr>
          <p:nvPr/>
        </p:nvSpPr>
        <p:spPr bwMode="auto">
          <a:xfrm>
            <a:off x="1403648" y="1916832"/>
            <a:ext cx="6408712" cy="792088"/>
          </a:xfrm>
          <a:prstGeom prst="roundRect">
            <a:avLst>
              <a:gd name="adj" fmla="val 14602"/>
            </a:avLst>
          </a:prstGeom>
          <a:gradFill rotWithShape="1">
            <a:gsLst>
              <a:gs pos="0">
                <a:srgbClr val="99CCFF">
                  <a:alpha val="87000"/>
                </a:srgbClr>
              </a:gs>
              <a:gs pos="100000">
                <a:srgbClr val="99CCFF">
                  <a:gamma/>
                  <a:tint val="69804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TW" sz="2400" dirty="0" smtClean="0">
                <a:latin typeface="Arial Unicode MS" pitchFamily="34" charset="-120"/>
                <a:ea typeface="標楷體" pitchFamily="65" charset="-120"/>
              </a:rPr>
              <a:t>HEADER</a:t>
            </a:r>
            <a:endParaRPr kumimoji="0" lang="en-US" altLang="zh-TW" sz="2400" dirty="0">
              <a:latin typeface="Arial Unicode MS" pitchFamily="34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單元規劃</a:t>
            </a:r>
            <a:r>
              <a:rPr lang="en-US" altLang="zh-TW" dirty="0" smtClean="0">
                <a:latin typeface="標楷體" pitchFamily="65" charset="-120"/>
              </a:rPr>
              <a:t>-3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29311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50504"/>
                <a:gridCol w="1224136"/>
                <a:gridCol w="2664296"/>
                <a:gridCol w="289066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首頁項目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身份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單元</a:t>
                      </a:r>
                      <a:endParaRPr lang="zh-TW" altLang="en-US" baseline="0" dirty="0">
                        <a:latin typeface="Arial Unicode MS" pitchFamily="34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功能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功能區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  <a:latin typeface="Arial Unicode MS" pitchFamily="34" charset="-120"/>
                          <a:ea typeface="標楷體" pitchFamily="65" charset="-120"/>
                        </a:rPr>
                        <a:t>HR</a:t>
                      </a:r>
                      <a:endParaRPr lang="zh-TW" altLang="en-US" b="1" baseline="0" dirty="0" smtClean="0">
                        <a:solidFill>
                          <a:srgbClr val="FF0000"/>
                        </a:solidFill>
                        <a:latin typeface="Arial Unicode MS" pitchFamily="34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u="sng" baseline="0" dirty="0" smtClean="0">
                          <a:solidFill>
                            <a:srgbClr val="0070C0"/>
                          </a:solidFill>
                          <a:latin typeface="Arial Unicode MS" pitchFamily="34" charset="-120"/>
                          <a:ea typeface="標楷體" pitchFamily="65" charset="-120"/>
                          <a:cs typeface="+mn-cs"/>
                        </a:rPr>
                        <a:t>查核成果</a:t>
                      </a:r>
                      <a:endParaRPr kumimoji="0" lang="en-US" altLang="zh-TW" sz="1800" u="none" baseline="0" dirty="0" smtClean="0">
                        <a:solidFill>
                          <a:schemeClr val="tx1"/>
                        </a:solidFill>
                        <a:latin typeface="Arial Unicode MS" pitchFamily="34" charset="-120"/>
                        <a:ea typeface="標楷體" pitchFamily="65" charset="-120"/>
                        <a:cs typeface="Arial Unicode MS" pitchFamily="34" charset="-120"/>
                      </a:endParaRPr>
                    </a:p>
                    <a:p>
                      <a:r>
                        <a:rPr kumimoji="0" lang="en-US" altLang="zh-TW" sz="1800" u="none" baseline="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標楷體" pitchFamily="65" charset="-120"/>
                        </a:rPr>
                        <a:t> 1.</a:t>
                      </a:r>
                      <a:r>
                        <a:rPr kumimoji="0" lang="zh-TW" altLang="en-US" sz="1800" u="none" baseline="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標楷體" pitchFamily="65" charset="-120"/>
                        </a:rPr>
                        <a:t>匯入簽到單</a:t>
                      </a:r>
                      <a:r>
                        <a:rPr kumimoji="0" lang="en-US" altLang="zh-TW" sz="1800" u="none" baseline="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標楷體" pitchFamily="65" charset="-120"/>
                        </a:rPr>
                        <a:t>or</a:t>
                      </a:r>
                      <a:r>
                        <a:rPr kumimoji="0" lang="zh-TW" altLang="en-US" sz="1800" u="none" baseline="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標楷體" pitchFamily="65" charset="-120"/>
                        </a:rPr>
                        <a:t>手動</a:t>
                      </a:r>
                      <a:endParaRPr kumimoji="0" lang="en-US" altLang="zh-TW" sz="1800" u="none" baseline="0" dirty="0" smtClean="0">
                        <a:solidFill>
                          <a:schemeClr val="tx1"/>
                        </a:solidFill>
                        <a:latin typeface="Arial Unicode MS" pitchFamily="34" charset="-120"/>
                        <a:ea typeface="標楷體" pitchFamily="65" charset="-120"/>
                      </a:endParaRPr>
                    </a:p>
                    <a:p>
                      <a:endParaRPr kumimoji="0" lang="en-US" altLang="zh-TW" sz="1800" u="none" baseline="0" dirty="0" smtClean="0">
                        <a:solidFill>
                          <a:schemeClr val="tx1"/>
                        </a:solidFill>
                        <a:latin typeface="Arial Unicode MS" pitchFamily="34" charset="-120"/>
                        <a:ea typeface="標楷體" pitchFamily="65" charset="-120"/>
                        <a:cs typeface="Arial Unicode MS" pitchFamily="34" charset="-120"/>
                      </a:endParaRPr>
                    </a:p>
                    <a:p>
                      <a:r>
                        <a:rPr kumimoji="0" lang="en-US" altLang="zh-TW" sz="1800" u="none" baseline="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標楷體" pitchFamily="65" charset="-120"/>
                          <a:cs typeface="Arial Unicode MS" pitchFamily="34" charset="-120"/>
                        </a:rPr>
                        <a:t> 2.</a:t>
                      </a:r>
                      <a:r>
                        <a:rPr kumimoji="0" lang="zh-TW" altLang="en-US" sz="1800" u="none" baseline="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標楷體" pitchFamily="65" charset="-120"/>
                          <a:cs typeface="Arial Unicode MS" pitchFamily="34" charset="-120"/>
                        </a:rPr>
                        <a:t>發</a:t>
                      </a:r>
                      <a:r>
                        <a:rPr kumimoji="0" lang="en-US" altLang="zh-TW" sz="1800" u="none" baseline="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標楷體" pitchFamily="65" charset="-120"/>
                          <a:cs typeface="Arial Unicode MS" pitchFamily="34" charset="-120"/>
                        </a:rPr>
                        <a:t>Mail</a:t>
                      </a:r>
                      <a:r>
                        <a:rPr kumimoji="0" lang="zh-TW" altLang="en-US" sz="1800" u="none" baseline="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標楷體" pitchFamily="65" charset="-120"/>
                          <a:cs typeface="Arial Unicode MS" pitchFamily="34" charset="-120"/>
                        </a:rPr>
                        <a:t>通知學員、講師</a:t>
                      </a:r>
                      <a:endParaRPr kumimoji="0" lang="en-US" altLang="zh-TW" sz="1800" u="none" baseline="0" dirty="0" smtClean="0">
                        <a:solidFill>
                          <a:schemeClr val="tx1"/>
                        </a:solidFill>
                        <a:latin typeface="Arial Unicode MS" pitchFamily="34" charset="-120"/>
                        <a:ea typeface="標楷體" pitchFamily="65" charset="-120"/>
                        <a:cs typeface="Arial Unicode MS" pitchFamily="34" charset="-120"/>
                      </a:endParaRPr>
                    </a:p>
                    <a:p>
                      <a:r>
                        <a:rPr kumimoji="0" lang="en-US" altLang="zh-TW" sz="1800" u="none" baseline="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標楷體" pitchFamily="65" charset="-120"/>
                          <a:cs typeface="Arial Unicode MS" pitchFamily="34" charset="-120"/>
                        </a:rPr>
                        <a:t> 3.</a:t>
                      </a:r>
                      <a:r>
                        <a:rPr kumimoji="0" lang="zh-TW" altLang="en-US" sz="1800" u="none" baseline="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標楷體" pitchFamily="65" charset="-120"/>
                          <a:cs typeface="Arial Unicode MS" pitchFamily="34" charset="-120"/>
                        </a:rPr>
                        <a:t>實支費用設定</a:t>
                      </a:r>
                      <a:endParaRPr kumimoji="0" lang="en-US" altLang="zh-TW" sz="1800" u="none" baseline="0" dirty="0" smtClean="0">
                        <a:solidFill>
                          <a:schemeClr val="tx1"/>
                        </a:solidFill>
                        <a:latin typeface="Arial Unicode MS" pitchFamily="34" charset="-120"/>
                        <a:ea typeface="標楷體" pitchFamily="65" charset="-120"/>
                        <a:cs typeface="Arial Unicode MS" pitchFamily="34" charset="-120"/>
                      </a:endParaRPr>
                    </a:p>
                    <a:p>
                      <a:r>
                        <a:rPr kumimoji="0" lang="en-US" altLang="zh-TW" sz="1800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 4</a:t>
                      </a:r>
                      <a:r>
                        <a:rPr lang="en-US" altLang="zh-TW" sz="1800" dirty="0" smtClean="0">
                          <a:latin typeface="Arial Unicode MS" pitchFamily="34" charset="-120"/>
                          <a:ea typeface="標楷體" pitchFamily="65" charset="-120"/>
                        </a:rPr>
                        <a:t>.</a:t>
                      </a:r>
                      <a:r>
                        <a:rPr lang="zh-TW" altLang="en-US" sz="1800" dirty="0" smtClean="0">
                          <a:latin typeface="Arial Unicode MS" pitchFamily="34" charset="-120"/>
                          <a:ea typeface="標楷體" pitchFamily="65" charset="-120"/>
                        </a:rPr>
                        <a:t>缺交資料統計</a:t>
                      </a:r>
                      <a:endParaRPr lang="en-US" altLang="zh-TW" sz="1800" dirty="0" smtClean="0">
                        <a:latin typeface="Arial Unicode MS" pitchFamily="34" charset="-120"/>
                        <a:ea typeface="標楷體" pitchFamily="65" charset="-120"/>
                      </a:endParaRPr>
                    </a:p>
                    <a:p>
                      <a:r>
                        <a:rPr lang="zh-TW" altLang="en-US" sz="1800" dirty="0" smtClean="0">
                          <a:latin typeface="Arial Unicode MS" pitchFamily="34" charset="-120"/>
                          <a:ea typeface="標楷體" pitchFamily="65" charset="-120"/>
                        </a:rPr>
                        <a:t> </a:t>
                      </a:r>
                      <a:r>
                        <a:rPr lang="en-US" altLang="zh-TW" sz="1800" dirty="0" smtClean="0">
                          <a:latin typeface="Arial Unicode MS" pitchFamily="34" charset="-120"/>
                          <a:ea typeface="標楷體" pitchFamily="65" charset="-120"/>
                        </a:rPr>
                        <a:t>5.</a:t>
                      </a:r>
                      <a:r>
                        <a:rPr kumimoji="0" lang="zh-TW" altLang="en-US" sz="1800" dirty="0" smtClean="0">
                          <a:latin typeface="Arial Unicode MS" pitchFamily="34" charset="-120"/>
                          <a:ea typeface="標楷體" pitchFamily="65" charset="-120"/>
                        </a:rPr>
                        <a:t>結訓成績計算</a:t>
                      </a:r>
                      <a:endParaRPr kumimoji="0" lang="en-US" altLang="zh-TW" sz="1800" dirty="0" smtClean="0">
                        <a:latin typeface="Arial Unicode MS" pitchFamily="34" charset="-120"/>
                        <a:ea typeface="標楷體" pitchFamily="65" charset="-120"/>
                      </a:endParaRPr>
                    </a:p>
                    <a:p>
                      <a:r>
                        <a:rPr kumimoji="0" lang="en-US" altLang="zh-TW" sz="1800" dirty="0" smtClean="0">
                          <a:latin typeface="Arial Unicode MS" pitchFamily="34" charset="-120"/>
                          <a:ea typeface="標楷體" pitchFamily="65" charset="-120"/>
                        </a:rPr>
                        <a:t> 6.</a:t>
                      </a:r>
                      <a:r>
                        <a:rPr kumimoji="0" lang="zh-TW" altLang="en-US" sz="1800" dirty="0" smtClean="0">
                          <a:latin typeface="Arial Unicode MS" pitchFamily="34" charset="-120"/>
                          <a:ea typeface="標楷體" pitchFamily="65" charset="-120"/>
                        </a:rPr>
                        <a:t>報表產出</a:t>
                      </a:r>
                      <a:endParaRPr kumimoji="0" lang="en-US" altLang="zh-TW" sz="1800" dirty="0" smtClean="0">
                        <a:latin typeface="Arial Unicode MS" pitchFamily="34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pPr>
                        <a:buClr>
                          <a:schemeClr val="accent4">
                            <a:lumMod val="75000"/>
                          </a:schemeClr>
                        </a:buClr>
                        <a:buFont typeface="Wingdings" pitchFamily="2" charset="2"/>
                        <a:buChar char="Ø"/>
                      </a:pP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由</a:t>
                      </a: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HR</a:t>
                      </a: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將簽到資料匯入</a:t>
                      </a:r>
                      <a:endParaRPr lang="en-US" altLang="zh-TW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>
                        <a:buClr>
                          <a:schemeClr val="accent4">
                            <a:lumMod val="75000"/>
                          </a:schemeClr>
                        </a:buClr>
                        <a:buFont typeface="Wingdings" pitchFamily="2" charset="2"/>
                        <a:buNone/>
                      </a:pP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(</a:t>
                      </a: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系統產生學習卡資料</a:t>
                      </a: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)</a:t>
                      </a:r>
                    </a:p>
                    <a:p>
                      <a:pPr>
                        <a:buClr>
                          <a:schemeClr val="accent4">
                            <a:lumMod val="75000"/>
                          </a:schemeClr>
                        </a:buClr>
                        <a:buFont typeface="Wingdings" pitchFamily="2" charset="2"/>
                        <a:buChar char="Ø"/>
                      </a:pP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提醒填寫相關資料</a:t>
                      </a:r>
                      <a:endParaRPr lang="en-US" altLang="zh-TW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>
                        <a:buClr>
                          <a:schemeClr val="accent4">
                            <a:lumMod val="75000"/>
                          </a:schemeClr>
                        </a:buClr>
                        <a:buFont typeface="Wingdings" pitchFamily="2" charset="2"/>
                        <a:buChar char="Ø"/>
                      </a:pPr>
                      <a:endParaRPr lang="en-US" altLang="zh-TW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>
                        <a:buClr>
                          <a:schemeClr val="accent4">
                            <a:lumMod val="75000"/>
                          </a:schemeClr>
                        </a:buClr>
                        <a:buFont typeface="Wingdings" pitchFamily="2" charset="2"/>
                        <a:buChar char="Ø"/>
                      </a:pP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講師費、場地費等</a:t>
                      </a:r>
                      <a:endParaRPr lang="en-US" altLang="zh-TW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>
                        <a:buClr>
                          <a:schemeClr val="accent4">
                            <a:lumMod val="75000"/>
                          </a:schemeClr>
                        </a:buClr>
                        <a:buFont typeface="Wingdings" pitchFamily="2" charset="2"/>
                        <a:buChar char="Ø"/>
                      </a:pPr>
                      <a:r>
                        <a:rPr lang="zh-TW" altLang="en-US" sz="1800" dirty="0" smtClean="0">
                          <a:latin typeface="Arial Unicode MS" pitchFamily="34" charset="-120"/>
                          <a:ea typeface="標楷體" pitchFamily="65" charset="-120"/>
                        </a:rPr>
                        <a:t>收集</a:t>
                      </a:r>
                      <a:r>
                        <a:rPr lang="en-US" altLang="zh-TW" sz="1800" dirty="0" smtClean="0">
                          <a:latin typeface="Arial Unicode MS" pitchFamily="34" charset="-120"/>
                          <a:ea typeface="標楷體" pitchFamily="65" charset="-120"/>
                        </a:rPr>
                        <a:t>-</a:t>
                      </a:r>
                      <a:r>
                        <a:rPr lang="zh-TW" altLang="en-US" sz="1800" dirty="0" smtClean="0">
                          <a:latin typeface="Arial Unicode MS" pitchFamily="34" charset="-120"/>
                          <a:ea typeface="標楷體" pitchFamily="65" charset="-120"/>
                        </a:rPr>
                        <a:t>講師評分</a:t>
                      </a:r>
                      <a:r>
                        <a:rPr lang="en-US" altLang="zh-TW" sz="1800" dirty="0" smtClean="0">
                          <a:latin typeface="Arial Unicode MS" pitchFamily="34" charset="-120"/>
                          <a:ea typeface="標楷體" pitchFamily="65" charset="-120"/>
                        </a:rPr>
                        <a:t>-</a:t>
                      </a:r>
                      <a:r>
                        <a:rPr lang="zh-TW" altLang="en-US" sz="1800" dirty="0" smtClean="0">
                          <a:latin typeface="Arial Unicode MS" pitchFamily="34" charset="-120"/>
                          <a:ea typeface="標楷體" pitchFamily="65" charset="-120"/>
                        </a:rPr>
                        <a:t>歸檔</a:t>
                      </a:r>
                      <a:endParaRPr lang="en-US" altLang="zh-TW" sz="1800" dirty="0" smtClean="0">
                        <a:latin typeface="Arial Unicode MS" pitchFamily="34" charset="-120"/>
                        <a:ea typeface="標楷體" pitchFamily="65" charset="-120"/>
                      </a:endParaRPr>
                    </a:p>
                    <a:p>
                      <a:pPr>
                        <a:buClr>
                          <a:schemeClr val="accent4">
                            <a:lumMod val="75000"/>
                          </a:schemeClr>
                        </a:buClr>
                        <a:buFont typeface="Wingdings" pitchFamily="2" charset="2"/>
                        <a:buChar char="Ø"/>
                      </a:pPr>
                      <a:r>
                        <a:rPr lang="zh-TW" altLang="en-US" sz="1800" dirty="0" smtClean="0">
                          <a:latin typeface="Arial Unicode MS" pitchFamily="34" charset="-120"/>
                          <a:ea typeface="標楷體" pitchFamily="65" charset="-120"/>
                        </a:rPr>
                        <a:t>報表</a:t>
                      </a:r>
                      <a:endParaRPr lang="en-US" altLang="zh-TW" sz="1800" dirty="0" smtClean="0">
                        <a:latin typeface="Arial Unicode MS" pitchFamily="34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單元規劃</a:t>
            </a:r>
            <a:r>
              <a:rPr lang="en-US" altLang="zh-TW" dirty="0" smtClean="0">
                <a:latin typeface="標楷體" pitchFamily="65" charset="-120"/>
              </a:rPr>
              <a:t>-4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7904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34480"/>
                <a:gridCol w="1440160"/>
                <a:gridCol w="2664296"/>
                <a:gridCol w="289066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首頁項目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身份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單元</a:t>
                      </a:r>
                      <a:endParaRPr lang="zh-TW" altLang="en-US" baseline="0" dirty="0">
                        <a:latin typeface="Arial Unicode MS" pitchFamily="34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功能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功能區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baseline="0" dirty="0" smtClean="0">
                          <a:solidFill>
                            <a:srgbClr val="00B050"/>
                          </a:solidFill>
                          <a:latin typeface="Arial Unicode MS" pitchFamily="34" charset="-120"/>
                          <a:ea typeface="標楷體" pitchFamily="65" charset="-120"/>
                        </a:rPr>
                        <a:t>STAFF</a:t>
                      </a:r>
                      <a:endParaRPr lang="zh-TW" altLang="en-US" b="1" baseline="0" dirty="0" smtClean="0">
                        <a:solidFill>
                          <a:srgbClr val="00B050"/>
                        </a:solidFill>
                        <a:latin typeface="Arial Unicode MS" pitchFamily="34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</a:t>
                      </a:r>
                      <a:r>
                        <a:rPr lang="zh-TW" altLang="en-US" sz="1800" strike="noStrike" dirty="0" smtClean="0">
                          <a:latin typeface="Arial Unicode MS" pitchFamily="34" charset="-120"/>
                          <a:ea typeface="標楷體" pitchFamily="65" charset="-120"/>
                        </a:rPr>
                        <a:t>填寫需求調查表</a:t>
                      </a:r>
                      <a:endParaRPr lang="en-US" altLang="zh-TW" sz="1800" strike="noStrike" dirty="0" smtClean="0">
                        <a:latin typeface="Arial Unicode MS" pitchFamily="34" charset="-120"/>
                        <a:ea typeface="標楷體" pitchFamily="65" charset="-120"/>
                      </a:endParaRPr>
                    </a:p>
                    <a:p>
                      <a:endParaRPr lang="en-US" altLang="zh-TW" sz="1800" strike="noStrike" dirty="0" smtClean="0">
                        <a:latin typeface="Arial Unicode MS" pitchFamily="34" charset="-120"/>
                        <a:ea typeface="標楷體" pitchFamily="65" charset="-120"/>
                      </a:endParaRPr>
                    </a:p>
                    <a:p>
                      <a:r>
                        <a:rPr lang="en-US" altLang="zh-TW" sz="1800" strike="noStrike" dirty="0" smtClean="0">
                          <a:latin typeface="Arial Unicode MS" pitchFamily="34" charset="-120"/>
                          <a:ea typeface="標楷體" pitchFamily="65" charset="-120"/>
                        </a:rPr>
                        <a:t>2.</a:t>
                      </a:r>
                      <a:r>
                        <a:rPr lang="zh-TW" altLang="en-US" sz="1800" strike="noStrike" dirty="0" smtClean="0">
                          <a:latin typeface="Arial Unicode MS" pitchFamily="34" charset="-120"/>
                          <a:ea typeface="標楷體" pitchFamily="65" charset="-120"/>
                        </a:rPr>
                        <a:t>報名課程</a:t>
                      </a:r>
                      <a:endParaRPr lang="en-US" altLang="zh-TW" sz="1800" strike="noStrike" dirty="0" smtClean="0">
                        <a:latin typeface="Arial Unicode MS" pitchFamily="34" charset="-120"/>
                        <a:ea typeface="標楷體" pitchFamily="65" charset="-120"/>
                      </a:endParaRPr>
                    </a:p>
                    <a:p>
                      <a:r>
                        <a:rPr lang="en-US" altLang="zh-TW" sz="1800" strike="noStrike" dirty="0" smtClean="0">
                          <a:latin typeface="Arial Unicode MS" pitchFamily="34" charset="-120"/>
                          <a:ea typeface="標楷體" pitchFamily="65" charset="-120"/>
                        </a:rPr>
                        <a:t>3.</a:t>
                      </a:r>
                      <a:r>
                        <a:rPr lang="zh-TW" altLang="en-US" sz="1800" strike="noStrike" dirty="0" smtClean="0">
                          <a:latin typeface="Arial Unicode MS" pitchFamily="34" charset="-120"/>
                          <a:ea typeface="標楷體" pitchFamily="65" charset="-120"/>
                        </a:rPr>
                        <a:t>填寫課後相關報告</a:t>
                      </a:r>
                      <a:endParaRPr lang="en-US" altLang="zh-TW" sz="1800" strike="noStrike" dirty="0" smtClean="0">
                        <a:latin typeface="Arial Unicode MS" pitchFamily="34" charset="-120"/>
                        <a:ea typeface="標楷體" pitchFamily="65" charset="-120"/>
                      </a:endParaRPr>
                    </a:p>
                    <a:p>
                      <a:endParaRPr lang="en-US" altLang="zh-TW" sz="1800" strike="noStrike" dirty="0" smtClean="0">
                        <a:latin typeface="Arial Unicode MS" pitchFamily="34" charset="-120"/>
                        <a:ea typeface="標楷體" pitchFamily="65" charset="-120"/>
                      </a:endParaRPr>
                    </a:p>
                    <a:p>
                      <a:r>
                        <a:rPr lang="en-US" altLang="zh-TW" sz="1800" strike="noStrike" dirty="0" smtClean="0">
                          <a:latin typeface="Arial Unicode MS" pitchFamily="34" charset="-120"/>
                          <a:ea typeface="標楷體" pitchFamily="65" charset="-120"/>
                        </a:rPr>
                        <a:t>4.</a:t>
                      </a:r>
                      <a:r>
                        <a:rPr lang="zh-TW" altLang="en-US" sz="1800" strike="noStrike" dirty="0" smtClean="0">
                          <a:latin typeface="Arial Unicode MS" pitchFamily="34" charset="-120"/>
                          <a:ea typeface="標楷體" pitchFamily="65" charset="-120"/>
                        </a:rPr>
                        <a:t>查閱學習卡</a:t>
                      </a:r>
                      <a:endParaRPr lang="en-US" altLang="zh-TW" sz="1800" strike="noStrike" dirty="0" smtClean="0">
                        <a:latin typeface="Arial Unicode MS" pitchFamily="34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Clr>
                          <a:schemeClr val="accent4">
                            <a:lumMod val="75000"/>
                          </a:schemeClr>
                        </a:buClr>
                        <a:buFont typeface="Wingdings" pitchFamily="2" charset="2"/>
                        <a:buChar char="Ø"/>
                      </a:pP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收</a:t>
                      </a: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Mail</a:t>
                      </a: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後填寫</a:t>
                      </a: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(</a:t>
                      </a: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確認後調查表送至主管填寫</a:t>
                      </a: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)</a:t>
                      </a:r>
                    </a:p>
                    <a:p>
                      <a:pPr>
                        <a:buClr>
                          <a:schemeClr val="accent4">
                            <a:lumMod val="75000"/>
                          </a:schemeClr>
                        </a:buClr>
                        <a:buFont typeface="Wingdings" pitchFamily="2" charset="2"/>
                        <a:buChar char="Ø"/>
                      </a:pP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選訓學員至</a:t>
                      </a: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web</a:t>
                      </a: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報名</a:t>
                      </a:r>
                      <a:endParaRPr lang="en-US" altLang="zh-TW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>
                        <a:buClr>
                          <a:schemeClr val="accent4">
                            <a:lumMod val="75000"/>
                          </a:schemeClr>
                        </a:buClr>
                        <a:buFont typeface="Wingdings" pitchFamily="2" charset="2"/>
                        <a:buChar char="Ø"/>
                      </a:pP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課後心得報告、問卷填寫</a:t>
                      </a: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…(</a:t>
                      </a: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確認後資料送至</a:t>
                      </a: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HR)</a:t>
                      </a:r>
                    </a:p>
                    <a:p>
                      <a:pPr>
                        <a:buClr>
                          <a:schemeClr val="accent4">
                            <a:lumMod val="75000"/>
                          </a:schemeClr>
                        </a:buClr>
                        <a:buFont typeface="Wingdings" pitchFamily="2" charset="2"/>
                        <a:buChar char="Ø"/>
                      </a:pP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學習卡記錄上課時數及是否結訓等資訊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C000"/>
                          </a:solidFill>
                        </a:rPr>
                        <a:t>MANAGER</a:t>
                      </a:r>
                      <a:endParaRPr lang="zh-TW" alt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1.</a:t>
                      </a:r>
                      <a:r>
                        <a:rPr lang="zh-TW" altLang="en-US" sz="1800" strike="noStrike" dirty="0" smtClean="0">
                          <a:latin typeface="Arial Unicode MS" pitchFamily="34" charset="-120"/>
                          <a:ea typeface="標楷體" pitchFamily="65" charset="-120"/>
                        </a:rPr>
                        <a:t>填寫需求調查表</a:t>
                      </a:r>
                      <a:endParaRPr lang="en-US" altLang="zh-TW" sz="1800" strike="noStrike" dirty="0" smtClean="0">
                        <a:latin typeface="Arial Unicode MS" pitchFamily="34" charset="-120"/>
                        <a:ea typeface="標楷體" pitchFamily="65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2.</a:t>
                      </a:r>
                      <a:r>
                        <a:rPr lang="zh-TW" altLang="en-US" sz="1800" strike="noStrike" dirty="0" smtClean="0">
                          <a:latin typeface="Arial Unicode MS" pitchFamily="34" charset="-120"/>
                          <a:ea typeface="標楷體" pitchFamily="65" charset="-120"/>
                        </a:rPr>
                        <a:t>確認員工</a:t>
                      </a:r>
                      <a:r>
                        <a:rPr lang="en-US" altLang="zh-TW" sz="1800" strike="noStrike" dirty="0" smtClean="0">
                          <a:latin typeface="Arial Unicode MS" pitchFamily="34" charset="-120"/>
                          <a:ea typeface="標楷體" pitchFamily="65" charset="-120"/>
                        </a:rPr>
                        <a:t>OJT</a:t>
                      </a:r>
                      <a:r>
                        <a:rPr lang="zh-TW" altLang="en-US" sz="1800" strike="noStrike" dirty="0" smtClean="0">
                          <a:latin typeface="Arial Unicode MS" pitchFamily="34" charset="-120"/>
                          <a:ea typeface="標楷體" pitchFamily="65" charset="-120"/>
                        </a:rPr>
                        <a:t>訓練</a:t>
                      </a:r>
                      <a:endParaRPr lang="en-US" altLang="zh-TW" sz="1800" strike="noStrike" dirty="0" smtClean="0">
                        <a:latin typeface="Arial Unicode MS" pitchFamily="34" charset="-120"/>
                        <a:ea typeface="標楷體" pitchFamily="65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3.</a:t>
                      </a: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員工</a:t>
                      </a: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web</a:t>
                      </a: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報名訓練課程</a:t>
                      </a:r>
                      <a:endParaRPr lang="en-US" altLang="zh-TW" sz="1800" strike="noStrike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主管替員工</a:t>
                      </a: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web</a:t>
                      </a: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報名課程</a:t>
                      </a:r>
                      <a:endParaRPr lang="en-US" altLang="zh-TW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u="none" dirty="0" smtClean="0">
                          <a:solidFill>
                            <a:srgbClr val="009ED6"/>
                          </a:solidFill>
                        </a:rPr>
                        <a:t>TEACHER</a:t>
                      </a:r>
                      <a:endParaRPr lang="zh-TW" altLang="en-US" b="1" u="none" dirty="0" smtClean="0">
                        <a:solidFill>
                          <a:srgbClr val="009ED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strike="noStrike" dirty="0" smtClean="0">
                          <a:latin typeface="Arial Unicode MS" pitchFamily="34" charset="-120"/>
                          <a:ea typeface="標楷體" pitchFamily="65" charset="-120"/>
                        </a:rPr>
                        <a:t>1.</a:t>
                      </a:r>
                      <a:r>
                        <a:rPr lang="zh-TW" altLang="en-US" sz="1800" strike="noStrike" dirty="0" smtClean="0">
                          <a:latin typeface="Arial Unicode MS" pitchFamily="34" charset="-120"/>
                          <a:ea typeface="標楷體" pitchFamily="65" charset="-120"/>
                        </a:rPr>
                        <a:t>填寫教案</a:t>
                      </a:r>
                      <a:endParaRPr lang="en-US" altLang="zh-TW" sz="1800" strike="noStrike" dirty="0" smtClean="0">
                        <a:latin typeface="Arial Unicode MS" pitchFamily="34" charset="-120"/>
                        <a:ea typeface="標楷體" pitchFamily="65" charset="-120"/>
                      </a:endParaRPr>
                    </a:p>
                    <a:p>
                      <a:r>
                        <a:rPr lang="en-US" altLang="zh-TW" sz="1800" strike="noStrike" dirty="0" smtClean="0">
                          <a:latin typeface="Arial Unicode MS" pitchFamily="34" charset="-120"/>
                          <a:ea typeface="標楷體" pitchFamily="65" charset="-120"/>
                        </a:rPr>
                        <a:t>2.</a:t>
                      </a:r>
                      <a:r>
                        <a:rPr lang="zh-TW" altLang="en-US" sz="1800" strike="noStrike" dirty="0" smtClean="0">
                          <a:latin typeface="Arial Unicode MS" pitchFamily="34" charset="-120"/>
                          <a:ea typeface="標楷體" pitchFamily="65" charset="-120"/>
                        </a:rPr>
                        <a:t>上傳教案、教材</a:t>
                      </a:r>
                      <a:endParaRPr lang="en-US" altLang="zh-TW" sz="1800" strike="noStrike" dirty="0" smtClean="0">
                        <a:latin typeface="Arial Unicode MS" pitchFamily="34" charset="-120"/>
                        <a:ea typeface="標楷體" pitchFamily="65" charset="-120"/>
                      </a:endParaRPr>
                    </a:p>
                    <a:p>
                      <a:r>
                        <a:rPr lang="en-US" altLang="zh-TW" sz="1800" strike="noStrike" dirty="0" smtClean="0">
                          <a:latin typeface="Arial Unicode MS" pitchFamily="34" charset="-120"/>
                          <a:ea typeface="標楷體" pitchFamily="65" charset="-120"/>
                        </a:rPr>
                        <a:t>3.</a:t>
                      </a:r>
                      <a:r>
                        <a:rPr lang="zh-TW" altLang="en-US" sz="1800" strike="noStrike" dirty="0" smtClean="0">
                          <a:latin typeface="Arial Unicode MS" pitchFamily="34" charset="-120"/>
                          <a:ea typeface="標楷體" pitchFamily="65" charset="-120"/>
                        </a:rPr>
                        <a:t>填寫課後相關資料</a:t>
                      </a:r>
                      <a:endParaRPr lang="en-US" altLang="zh-TW" sz="1800" strike="noStrike" dirty="0" smtClean="0">
                        <a:latin typeface="Arial Unicode MS" pitchFamily="34" charset="-120"/>
                        <a:ea typeface="標楷體" pitchFamily="65" charset="-120"/>
                      </a:endParaRPr>
                    </a:p>
                    <a:p>
                      <a:endParaRPr lang="en-US" altLang="zh-TW" sz="1800" strike="noStrike" dirty="0" smtClean="0">
                        <a:latin typeface="Arial Unicode MS" pitchFamily="34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Clr>
                          <a:schemeClr val="accent4">
                            <a:lumMod val="75000"/>
                          </a:schemeClr>
                        </a:buClr>
                        <a:buFont typeface="Wingdings" pitchFamily="2" charset="2"/>
                        <a:buNone/>
                      </a:pP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新增課程後請講師至</a:t>
                      </a: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WEB</a:t>
                      </a: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填寫</a:t>
                      </a:r>
                      <a:endParaRPr lang="en-US" altLang="zh-TW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r>
                        <a:rPr lang="zh-TW" altLang="en-US" sz="1800" strike="noStrike" dirty="0" smtClean="0">
                          <a:latin typeface="Arial Unicode MS" pitchFamily="34" charset="-120"/>
                          <a:ea typeface="標楷體" pitchFamily="65" charset="-120"/>
                        </a:rPr>
                        <a:t>教師課程評鑑表</a:t>
                      </a:r>
                      <a:endParaRPr lang="en-US" altLang="zh-TW" sz="1800" strike="noStrike" dirty="0" smtClean="0">
                        <a:latin typeface="Arial Unicode MS" pitchFamily="34" charset="-120"/>
                        <a:ea typeface="標楷體" pitchFamily="65" charset="-120"/>
                      </a:endParaRPr>
                    </a:p>
                    <a:p>
                      <a:r>
                        <a:rPr lang="zh-TW" altLang="en-US" sz="1800" strike="noStrike" dirty="0" smtClean="0">
                          <a:latin typeface="Arial Unicode MS" pitchFamily="34" charset="-120"/>
                          <a:ea typeface="標楷體" pitchFamily="65" charset="-120"/>
                        </a:rPr>
                        <a:t>心得報告評分</a:t>
                      </a:r>
                      <a:r>
                        <a:rPr lang="en-US" altLang="zh-TW" sz="1800" strike="noStrike" dirty="0" smtClean="0">
                          <a:latin typeface="Arial Unicode MS" pitchFamily="34" charset="-120"/>
                          <a:ea typeface="標楷體" pitchFamily="65" charset="-120"/>
                        </a:rPr>
                        <a:t>(</a:t>
                      </a:r>
                      <a:r>
                        <a:rPr lang="zh-TW" altLang="en-US" sz="1800" strike="noStrike" dirty="0" smtClean="0">
                          <a:latin typeface="Arial Unicode MS" pitchFamily="34" charset="-120"/>
                          <a:ea typeface="標楷體" pitchFamily="65" charset="-120"/>
                        </a:rPr>
                        <a:t>由</a:t>
                      </a:r>
                      <a:r>
                        <a:rPr lang="en-US" altLang="zh-TW" sz="1800" strike="noStrike" dirty="0" smtClean="0">
                          <a:latin typeface="Arial Unicode MS" pitchFamily="34" charset="-120"/>
                          <a:ea typeface="標楷體" pitchFamily="65" charset="-120"/>
                        </a:rPr>
                        <a:t>hr</a:t>
                      </a:r>
                      <a:r>
                        <a:rPr lang="zh-TW" altLang="en-US" sz="1800" strike="noStrike" dirty="0" smtClean="0">
                          <a:latin typeface="Arial Unicode MS" pitchFamily="34" charset="-120"/>
                          <a:ea typeface="標楷體" pitchFamily="65" charset="-120"/>
                        </a:rPr>
                        <a:t>通知填寫</a:t>
                      </a:r>
                      <a:r>
                        <a:rPr lang="en-US" altLang="zh-TW" sz="1800" strike="noStrike" dirty="0" smtClean="0">
                          <a:latin typeface="Arial Unicode MS" pitchFamily="34" charset="-120"/>
                          <a:ea typeface="標楷體" pitchFamily="65" charset="-120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單元規劃</a:t>
            </a:r>
            <a:r>
              <a:rPr lang="en-US" altLang="zh-TW" dirty="0" smtClean="0">
                <a:latin typeface="標楷體" pitchFamily="65" charset="-120"/>
              </a:rPr>
              <a:t>-5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25704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94520"/>
                <a:gridCol w="1368152"/>
                <a:gridCol w="2376264"/>
                <a:gridCol w="289066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首頁項目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身份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單元</a:t>
                      </a:r>
                      <a:endParaRPr lang="zh-TW" altLang="en-US" baseline="0" dirty="0">
                        <a:latin typeface="Arial Unicode MS" pitchFamily="34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功能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待辦事項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  <a:latin typeface="Arial Unicode MS" pitchFamily="34" charset="-120"/>
                          <a:ea typeface="標楷體" pitchFamily="65" charset="-120"/>
                        </a:rPr>
                        <a:t>HR</a:t>
                      </a:r>
                      <a:endParaRPr lang="zh-TW" altLang="en-US" b="1" baseline="0" dirty="0" smtClean="0">
                        <a:solidFill>
                          <a:srgbClr val="FF0000"/>
                        </a:solidFill>
                        <a:latin typeface="Arial Unicode MS" pitchFamily="34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提醒</a:t>
                      </a:r>
                      <a:r>
                        <a:rPr lang="en-US" altLang="zh-TW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HR</a:t>
                      </a:r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待辦事項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Clr>
                          <a:schemeClr val="accent4">
                            <a:lumMod val="75000"/>
                          </a:schemeClr>
                        </a:buClr>
                        <a:buFont typeface="Wingdings" pitchFamily="2" charset="2"/>
                        <a:buNone/>
                      </a:pP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由流程樣版中撈取資料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課程開課宣導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  <a:latin typeface="Arial Unicode MS" pitchFamily="34" charset="-120"/>
                          <a:ea typeface="標楷體" pitchFamily="65" charset="-120"/>
                        </a:rPr>
                        <a:t>HR</a:t>
                      </a:r>
                      <a:endParaRPr lang="en-US" altLang="zh-TW" b="1" baseline="0" dirty="0" smtClean="0">
                        <a:solidFill>
                          <a:srgbClr val="00B050"/>
                        </a:solidFill>
                        <a:latin typeface="Arial Unicode MS" pitchFamily="34" charset="-120"/>
                        <a:ea typeface="標楷體" pitchFamily="65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baseline="0" dirty="0" smtClean="0">
                          <a:solidFill>
                            <a:srgbClr val="00B050"/>
                          </a:solidFill>
                          <a:latin typeface="Arial Unicode MS" pitchFamily="34" charset="-120"/>
                          <a:ea typeface="標楷體" pitchFamily="65" charset="-120"/>
                        </a:rPr>
                        <a:t>STAFF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FFC000"/>
                          </a:solidFill>
                        </a:rPr>
                        <a:t>MANAGER</a:t>
                      </a:r>
                      <a:endParaRPr lang="zh-TW" altLang="en-US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0" dirty="0" smtClean="0">
                        <a:solidFill>
                          <a:srgbClr val="00B050"/>
                        </a:solidFill>
                        <a:latin typeface="Arial Unicode MS" pitchFamily="34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課程開課宣導、開放選訓學員報名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Clr>
                          <a:schemeClr val="accent4">
                            <a:lumMod val="75000"/>
                          </a:schemeClr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1800" dirty="0" smtClean="0">
                          <a:latin typeface="Arial Unicode MS" pitchFamily="34" charset="-120"/>
                          <a:ea typeface="標楷體" pitchFamily="65" charset="-120"/>
                        </a:rPr>
                        <a:t>課程發佈後資訊顯示於首頁並依日期開放選訓學員報名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課程資訊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baseline="0" dirty="0" smtClean="0">
                          <a:solidFill>
                            <a:srgbClr val="00B050"/>
                          </a:solidFill>
                          <a:latin typeface="Arial Unicode MS" pitchFamily="34" charset="-120"/>
                          <a:ea typeface="標楷體" pitchFamily="65" charset="-120"/>
                        </a:rPr>
                        <a:t>STAFF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FFC000"/>
                          </a:solidFill>
                        </a:rPr>
                        <a:t>MANAGER</a:t>
                      </a:r>
                      <a:endParaRPr lang="zh-TW" altLang="en-US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年度訓練計劃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TW" altLang="en-US" baseline="0" smtClean="0">
                          <a:latin typeface="Arial Unicode MS" pitchFamily="34" charset="-120"/>
                          <a:ea typeface="標楷體" pitchFamily="65" charset="-120"/>
                        </a:rPr>
                        <a:t>公司年度</a:t>
                      </a:r>
                      <a:r>
                        <a:rPr lang="zh-TW" altLang="en-US" baseline="0" dirty="0" smtClean="0">
                          <a:latin typeface="Arial Unicode MS" pitchFamily="34" charset="-120"/>
                          <a:ea typeface="標楷體" pitchFamily="65" charset="-120"/>
                        </a:rPr>
                        <a:t>訓練計劃資訊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貳、時程規劃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Design流程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764704"/>
            <a:ext cx="7851550" cy="5688632"/>
          </a:xfrm>
          <a:prstGeom prst="rect">
            <a:avLst/>
          </a:prstGeom>
        </p:spPr>
      </p:pic>
      <p:sp>
        <p:nvSpPr>
          <p:cNvPr id="5" name="動作按鈕: 返回 4">
            <a:hlinkClick r:id="rId3" action="ppaction://hlinksldjump" highlightClick="1"/>
          </p:cNvPr>
          <p:cNvSpPr/>
          <p:nvPr/>
        </p:nvSpPr>
        <p:spPr>
          <a:xfrm>
            <a:off x="8388424" y="6021288"/>
            <a:ext cx="504056" cy="50405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網站架構</a:t>
            </a:r>
            <a:r>
              <a:rPr lang="en-US" altLang="zh-TW" dirty="0" smtClean="0">
                <a:latin typeface="標楷體" pitchFamily="65" charset="-120"/>
              </a:rPr>
              <a:t>-TEACHER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403355" y="3009726"/>
            <a:ext cx="180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員工基本資訊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回首頁 登出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更改密碼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</a:t>
            </a:r>
            <a:endParaRPr kumimoji="0" lang="zh-TW" altLang="en-US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75656" y="4388911"/>
            <a:ext cx="1826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Unicode MS" pitchFamily="34" charset="-120"/>
                <a:ea typeface="標楷體" pitchFamily="65" charset="-120"/>
              </a:rPr>
              <a:t>1.</a:t>
            </a:r>
            <a:r>
              <a:rPr lang="zh-TW" altLang="en-US" dirty="0" smtClean="0">
                <a:latin typeface="Arial Unicode MS" pitchFamily="34" charset="-120"/>
                <a:ea typeface="標楷體" pitchFamily="65" charset="-120"/>
              </a:rPr>
              <a:t>填寫教案</a:t>
            </a:r>
            <a:endParaRPr lang="en-US" altLang="zh-TW" dirty="0" smtClean="0">
              <a:latin typeface="Arial Unicode MS" pitchFamily="34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Arial Unicode MS" pitchFamily="34" charset="-120"/>
                <a:ea typeface="標楷體" pitchFamily="65" charset="-120"/>
              </a:rPr>
              <a:t>2.</a:t>
            </a:r>
            <a:r>
              <a:rPr lang="zh-TW" altLang="en-US" dirty="0" smtClean="0">
                <a:latin typeface="Arial Unicode MS" pitchFamily="34" charset="-120"/>
                <a:ea typeface="標楷體" pitchFamily="65" charset="-120"/>
              </a:rPr>
              <a:t>上傳教案教材</a:t>
            </a:r>
            <a:endParaRPr lang="en-US" altLang="zh-TW" dirty="0" smtClean="0">
              <a:latin typeface="Arial Unicode MS" pitchFamily="34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Arial Unicode MS" pitchFamily="34" charset="-120"/>
                <a:ea typeface="標楷體" pitchFamily="65" charset="-120"/>
              </a:rPr>
              <a:t>3.</a:t>
            </a:r>
            <a:r>
              <a:rPr lang="zh-TW" altLang="en-US" dirty="0" smtClean="0">
                <a:latin typeface="Arial Unicode MS" pitchFamily="34" charset="-120"/>
                <a:ea typeface="標楷體" pitchFamily="65" charset="-120"/>
              </a:rPr>
              <a:t> 心得報告評分</a:t>
            </a:r>
            <a:endParaRPr lang="en-US" altLang="zh-TW" dirty="0" smtClean="0">
              <a:latin typeface="Arial Unicode MS" pitchFamily="34" charset="-120"/>
              <a:ea typeface="標楷體" pitchFamily="65" charset="-120"/>
            </a:endParaRPr>
          </a:p>
          <a:p>
            <a:endParaRPr lang="en-US" altLang="zh-TW" dirty="0" smtClean="0">
              <a:latin typeface="Arial Unicode MS" pitchFamily="34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95936" y="3039924"/>
            <a:ext cx="2877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課程開課宣導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&amp;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報名資訊</a:t>
            </a:r>
            <a:endParaRPr kumimoji="0" lang="zh-TW" altLang="en-US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716016" y="486916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進行中課程</a:t>
            </a:r>
            <a:endParaRPr kumimoji="0" lang="zh-TW" altLang="en-US" sz="20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" name="AutoShape 176"/>
          <p:cNvSpPr>
            <a:spLocks noChangeArrowheads="1"/>
          </p:cNvSpPr>
          <p:nvPr/>
        </p:nvSpPr>
        <p:spPr bwMode="auto">
          <a:xfrm>
            <a:off x="1403648" y="1916832"/>
            <a:ext cx="6408712" cy="792088"/>
          </a:xfrm>
          <a:prstGeom prst="roundRect">
            <a:avLst>
              <a:gd name="adj" fmla="val 14602"/>
            </a:avLst>
          </a:prstGeom>
          <a:gradFill rotWithShape="1">
            <a:gsLst>
              <a:gs pos="0">
                <a:srgbClr val="99CCFF">
                  <a:alpha val="87000"/>
                </a:srgbClr>
              </a:gs>
              <a:gs pos="100000">
                <a:srgbClr val="99CCFF">
                  <a:gamma/>
                  <a:tint val="69804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TW" sz="2400" dirty="0" smtClean="0">
                <a:latin typeface="Arial Unicode MS" pitchFamily="34" charset="-120"/>
                <a:ea typeface="標楷體" pitchFamily="65" charset="-120"/>
              </a:rPr>
              <a:t>HEADER</a:t>
            </a:r>
            <a:endParaRPr kumimoji="0" lang="en-US" altLang="zh-TW" sz="2400" dirty="0">
              <a:latin typeface="Arial Unicode MS" pitchFamily="34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網站架構</a:t>
            </a:r>
            <a:r>
              <a:rPr lang="en-US" altLang="zh-TW" dirty="0" smtClean="0">
                <a:latin typeface="標楷體" pitchFamily="65" charset="-120"/>
              </a:rPr>
              <a:t>-MANAGER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735812" y="3009726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TW" altLang="en-US" dirty="0" smtClean="0">
                <a:latin typeface="標楷體" pitchFamily="65" charset="-120"/>
                <a:ea typeface="標楷體" pitchFamily="65" charset="-120"/>
              </a:rPr>
              <a:t>基本資訊</a:t>
            </a:r>
            <a:endParaRPr kumimoji="0"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</a:t>
            </a:r>
            <a:endParaRPr kumimoji="0" lang="zh-TW" altLang="en-US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691680" y="47878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rial Unicode MS" pitchFamily="34" charset="-120"/>
                <a:ea typeface="標楷體" pitchFamily="65" charset="-120"/>
              </a:rPr>
              <a:t>需求調查表</a:t>
            </a:r>
            <a:endParaRPr lang="en-US" altLang="zh-TW" dirty="0" smtClean="0">
              <a:latin typeface="Arial Unicode MS" pitchFamily="34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95936" y="3039924"/>
            <a:ext cx="2877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課程開課宣導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&amp;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報名資訊</a:t>
            </a:r>
            <a:endParaRPr kumimoji="0" lang="zh-TW" altLang="en-US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716016" y="486916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進行中課程</a:t>
            </a:r>
            <a:endParaRPr kumimoji="0" lang="zh-TW" altLang="en-US" sz="20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" name="AutoShape 176"/>
          <p:cNvSpPr>
            <a:spLocks noChangeArrowheads="1"/>
          </p:cNvSpPr>
          <p:nvPr/>
        </p:nvSpPr>
        <p:spPr bwMode="auto">
          <a:xfrm>
            <a:off x="1403648" y="1916832"/>
            <a:ext cx="6408712" cy="792088"/>
          </a:xfrm>
          <a:prstGeom prst="roundRect">
            <a:avLst>
              <a:gd name="adj" fmla="val 14602"/>
            </a:avLst>
          </a:prstGeom>
          <a:gradFill rotWithShape="1">
            <a:gsLst>
              <a:gs pos="0">
                <a:srgbClr val="99CCFF">
                  <a:alpha val="87000"/>
                </a:srgbClr>
              </a:gs>
              <a:gs pos="100000">
                <a:srgbClr val="99CCFF">
                  <a:gamma/>
                  <a:tint val="69804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TW" sz="2400" dirty="0" smtClean="0">
                <a:latin typeface="Arial Unicode MS" pitchFamily="34" charset="-120"/>
                <a:ea typeface="標楷體" pitchFamily="65" charset="-120"/>
              </a:rPr>
              <a:t>HEADER</a:t>
            </a:r>
            <a:endParaRPr kumimoji="0" lang="en-US" altLang="zh-TW" sz="2400" dirty="0">
              <a:latin typeface="Arial Unicode MS" pitchFamily="34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登入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pic>
        <p:nvPicPr>
          <p:cNvPr id="4" name="圖片 3" descr="登入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844824"/>
            <a:ext cx="7704856" cy="468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</a:rPr>
              <a:t>網站呈現</a:t>
            </a:r>
            <a:r>
              <a:rPr lang="en-US" altLang="zh-TW" dirty="0" smtClean="0">
                <a:latin typeface="標楷體" pitchFamily="65" charset="-120"/>
              </a:rPr>
              <a:t>-</a:t>
            </a:r>
            <a:r>
              <a:rPr lang="zh-TW" altLang="en-US" sz="4000" dirty="0" smtClean="0">
                <a:solidFill>
                  <a:srgbClr val="00B0F0"/>
                </a:solidFill>
                <a:latin typeface="標楷體" pitchFamily="65" charset="-120"/>
              </a:rPr>
              <a:t>首頁</a:t>
            </a:r>
            <a:r>
              <a:rPr lang="en-US" altLang="zh-TW" sz="4000" dirty="0" smtClean="0">
                <a:solidFill>
                  <a:srgbClr val="00B0F0"/>
                </a:solidFill>
                <a:latin typeface="標楷體" pitchFamily="65" charset="-120"/>
              </a:rPr>
              <a:t>(HR)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pic>
        <p:nvPicPr>
          <p:cNvPr id="5" name="圖片 4" descr="首頁-H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844824"/>
            <a:ext cx="7704856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8508</TotalTime>
  <Words>1074</Words>
  <Application>Microsoft Office PowerPoint</Application>
  <PresentationFormat>如螢幕大小 (4:3)</PresentationFormat>
  <Paragraphs>268</Paragraphs>
  <Slides>54</Slides>
  <Notes>0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55" baseType="lpstr">
      <vt:lpstr>流線</vt:lpstr>
      <vt:lpstr>教育訓練網站規劃</vt:lpstr>
      <vt:lpstr>大綱</vt:lpstr>
      <vt:lpstr>壹、網站規劃</vt:lpstr>
      <vt:lpstr>網站架構-HR</vt:lpstr>
      <vt:lpstr>網站架構-STAFF</vt:lpstr>
      <vt:lpstr>網站架構-TEACHER</vt:lpstr>
      <vt:lpstr>網站架構-MANAGER</vt:lpstr>
      <vt:lpstr>網站呈現-登入</vt:lpstr>
      <vt:lpstr>網站呈現-首頁(HR)</vt:lpstr>
      <vt:lpstr>網站呈現-首頁(STAFF)</vt:lpstr>
      <vt:lpstr>網站呈現-連結課程</vt:lpstr>
      <vt:lpstr>網站呈現-新增課程類別</vt:lpstr>
      <vt:lpstr>網站呈現-教案主檔</vt:lpstr>
      <vt:lpstr>網站呈現-教案內容</vt:lpstr>
      <vt:lpstr>網站呈現-設定課程</vt:lpstr>
      <vt:lpstr>網站呈現-課程講師設定</vt:lpstr>
      <vt:lpstr>網站呈現-開課資料維護-結訓項目</vt:lpstr>
      <vt:lpstr>網站呈現-課程維護-實支費用項目</vt:lpstr>
      <vt:lpstr>基本資料設定-講師資料設定</vt:lpstr>
      <vt:lpstr>基本資料設定-結訓資料維護</vt:lpstr>
      <vt:lpstr>基本資料設定-費用項目維護</vt:lpstr>
      <vt:lpstr>網站呈現-需求調查樣版</vt:lpstr>
      <vt:lpstr>網站呈現-產生學員清單</vt:lpstr>
      <vt:lpstr>網站呈現-需求調查資料和寄發通知</vt:lpstr>
      <vt:lpstr>網站呈現-稽催</vt:lpstr>
      <vt:lpstr>網站呈現-需求調查表檢示</vt:lpstr>
      <vt:lpstr>網站呈現-年度訓練計劃</vt:lpstr>
      <vt:lpstr>網站呈現-個人訓練需求表填寫</vt:lpstr>
      <vt:lpstr>網站呈現-主管訓練需求表填寫</vt:lpstr>
      <vt:lpstr>網站呈現-必訓人員設定</vt:lpstr>
      <vt:lpstr>網站呈現-主管WEB報名</vt:lpstr>
      <vt:lpstr>網站呈現-通知項目設定</vt:lpstr>
      <vt:lpstr>網站呈現-流程樣板設定</vt:lpstr>
      <vt:lpstr>網站呈現-問卷樣版(文字)</vt:lpstr>
      <vt:lpstr>網站呈現-個人填寫必訓條件(心得)</vt:lpstr>
      <vt:lpstr>網站呈現-個人填寫必訓條件(試卷)</vt:lpstr>
      <vt:lpstr>網站呈現-個人填寫必訓條件(意見)</vt:lpstr>
      <vt:lpstr>網站呈現-主管填寫必訓條件(心得)</vt:lpstr>
      <vt:lpstr>進站流程-PLAN(1)</vt:lpstr>
      <vt:lpstr>進站流程-PLAN(2)</vt:lpstr>
      <vt:lpstr>進站流程-DESIGN(1)</vt:lpstr>
      <vt:lpstr>進站流程-DESIGN(2)</vt:lpstr>
      <vt:lpstr>進站流程-DO(1)</vt:lpstr>
      <vt:lpstr>進站流程-DO(2)</vt:lpstr>
      <vt:lpstr>進站流程-OJT訓練流程</vt:lpstr>
      <vt:lpstr>投影片 46</vt:lpstr>
      <vt:lpstr>單元規劃-1</vt:lpstr>
      <vt:lpstr>單元規劃-1</vt:lpstr>
      <vt:lpstr>單元規劃-2</vt:lpstr>
      <vt:lpstr>單元規劃-3</vt:lpstr>
      <vt:lpstr>單元規劃-4</vt:lpstr>
      <vt:lpstr>單元規劃-5</vt:lpstr>
      <vt:lpstr>貳、時程規劃</vt:lpstr>
      <vt:lpstr>投影片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教育訓練網站規劃</dc:title>
  <dc:creator>krystal</dc:creator>
  <cp:lastModifiedBy>krystal</cp:lastModifiedBy>
  <cp:revision>95</cp:revision>
  <dcterms:created xsi:type="dcterms:W3CDTF">2011-04-19T03:39:42Z</dcterms:created>
  <dcterms:modified xsi:type="dcterms:W3CDTF">2011-05-06T06:57:00Z</dcterms:modified>
</cp:coreProperties>
</file>