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345"/>
  </p:normalViewPr>
  <p:slideViewPr>
    <p:cSldViewPr snapToGrid="0" snapToObjects="1">
      <p:cViewPr varScale="1">
        <p:scale>
          <a:sx n="84" d="100"/>
          <a:sy n="84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/>
              <a:t>6/19/22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/>
              <a:t>6/19/22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/>
              <a:pPr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awnwright.com/nex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008F-4C3E-ECA4-4C43-C17703FF4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Opioid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D6815-8857-AA12-8B4E-0CE0EE2B8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Baranski</a:t>
            </a:r>
          </a:p>
          <a:p>
            <a:r>
              <a:rPr lang="en-US" dirty="0"/>
              <a:t>University of Illinois at Chicago</a:t>
            </a:r>
          </a:p>
        </p:txBody>
      </p:sp>
    </p:spTree>
    <p:extLst>
      <p:ext uri="{BB962C8B-B14F-4D97-AF65-F5344CB8AC3E}">
        <p14:creationId xmlns:p14="http://schemas.microsoft.com/office/powerpoint/2010/main" val="29474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96FEF-7E7A-8D61-A425-256E848C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A7F0-DACC-2313-C8BC-E6DF8BDF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:The population of opioid medication usage </a:t>
            </a:r>
            <a:r>
              <a:rPr lang="en-US" sz="18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correlate with high pain scores, a family history of opiate usage and were not confined to a specific age range.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population of opioid medication usage does correlate with high pain scores, a family history of opiate usage and were of a specific age range. </a:t>
            </a:r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9D8A63-F1DA-015E-508C-59F28FC9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64944"/>
            <a:ext cx="5455921" cy="332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632FA-F8C9-0632-A909-67FDDF1EA5E1}"/>
              </a:ext>
            </a:extLst>
          </p:cNvPr>
          <p:cNvSpPr txBox="1"/>
          <p:nvPr/>
        </p:nvSpPr>
        <p:spPr>
          <a:xfrm>
            <a:off x="9432430" y="4893000"/>
            <a:ext cx="21194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drdawnwright.com/nex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78128-665E-ED86-F48A-958CB52D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5CC17C0-7820-15BA-3590-6D127601E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440" y="120390"/>
            <a:ext cx="2956560" cy="6549786"/>
          </a:xfrm>
        </p:spPr>
      </p:pic>
    </p:spTree>
    <p:extLst>
      <p:ext uri="{BB962C8B-B14F-4D97-AF65-F5344CB8AC3E}">
        <p14:creationId xmlns:p14="http://schemas.microsoft.com/office/powerpoint/2010/main" val="101996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334-B5CC-52D6-86B6-D90175A6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73D9-9229-E12A-D21B-3D20E8F9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utilization of a clinical decision support system will be implemented address opioid medication usage with family history, high pain score, patients ranging of 45-65 years age. </a:t>
            </a:r>
          </a:p>
          <a:p>
            <a:r>
              <a:rPr lang="en-US" dirty="0"/>
              <a:t>Alerts of patients in this population will be generated to the physician to prescribe alternative non-opioid medications.  </a:t>
            </a:r>
          </a:p>
          <a:p>
            <a:r>
              <a:rPr lang="en-US" dirty="0"/>
              <a:t>This data will be analyzed to determine if there is a significant effect in reducing opioid overdoses in this rural community as a pilot study. </a:t>
            </a:r>
          </a:p>
          <a:p>
            <a:r>
              <a:rPr lang="en-US" dirty="0"/>
              <a:t>The success of the pilot study this system can be extrapolated to larger communities across the country.</a:t>
            </a:r>
          </a:p>
        </p:txBody>
      </p:sp>
    </p:spTree>
    <p:extLst>
      <p:ext uri="{BB962C8B-B14F-4D97-AF65-F5344CB8AC3E}">
        <p14:creationId xmlns:p14="http://schemas.microsoft.com/office/powerpoint/2010/main" val="2329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2744-BF0C-3777-B17D-99173D8A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E3EB-7847-BD55-8680-22EBED5B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pain scores was highly related to opioid usage and overdose.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opioid usage was between 45-64 years of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was related with opioid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Opioid overdose was related to opioid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replications between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 points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value in data collection measures for ongoing data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9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</TotalTime>
  <Words>233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Tw Cen MT</vt:lpstr>
      <vt:lpstr>Tw Cen MT Condensed</vt:lpstr>
      <vt:lpstr>Wingdings 3</vt:lpstr>
      <vt:lpstr>Integral</vt:lpstr>
      <vt:lpstr>Opioid Crisis</vt:lpstr>
      <vt:lpstr>Hypothesis</vt:lpstr>
      <vt:lpstr>Hypothesis Testing</vt:lpstr>
      <vt:lpstr>Implementation of Output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Crisis</dc:title>
  <dc:creator>Microsoft Office User</dc:creator>
  <cp:lastModifiedBy>Microsoft Office User</cp:lastModifiedBy>
  <cp:revision>1</cp:revision>
  <dcterms:created xsi:type="dcterms:W3CDTF">2022-06-19T15:14:43Z</dcterms:created>
  <dcterms:modified xsi:type="dcterms:W3CDTF">2022-06-19T17:24:02Z</dcterms:modified>
</cp:coreProperties>
</file>