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6F698-E677-4C2A-8B03-9D23F911E140}" v="334" dt="2018-07-03T10:26:40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 Gianesini Tridapalli" userId="dcc657117454a1a7" providerId="LiveId" clId="{FF06F698-E677-4C2A-8B03-9D23F911E140}"/>
    <pc:docChg chg="undo custSel addSld modSld">
      <pc:chgData name="Joan Gianesini Tridapalli" userId="dcc657117454a1a7" providerId="LiveId" clId="{FF06F698-E677-4C2A-8B03-9D23F911E140}" dt="2018-07-03T10:26:40.747" v="333" actId="1076"/>
      <pc:docMkLst>
        <pc:docMk/>
      </pc:docMkLst>
      <pc:sldChg chg="addSp delSp modSp">
        <pc:chgData name="Joan Gianesini Tridapalli" userId="dcc657117454a1a7" providerId="LiveId" clId="{FF06F698-E677-4C2A-8B03-9D23F911E140}" dt="2018-07-03T10:10:55.962" v="50" actId="1076"/>
        <pc:sldMkLst>
          <pc:docMk/>
          <pc:sldMk cId="2266323971" sldId="256"/>
        </pc:sldMkLst>
        <pc:spChg chg="add del">
          <ac:chgData name="Joan Gianesini Tridapalli" userId="dcc657117454a1a7" providerId="LiveId" clId="{FF06F698-E677-4C2A-8B03-9D23F911E140}" dt="2018-07-03T10:09:42.719" v="45"/>
          <ac:spMkLst>
            <pc:docMk/>
            <pc:sldMk cId="2266323971" sldId="256"/>
            <ac:spMk id="4" creationId="{69E432A3-972E-47F5-BFED-D2F1BDB79356}"/>
          </ac:spMkLst>
        </pc:spChg>
        <pc:picChg chg="add mod">
          <ac:chgData name="Joan Gianesini Tridapalli" userId="dcc657117454a1a7" providerId="LiveId" clId="{FF06F698-E677-4C2A-8B03-9D23F911E140}" dt="2018-07-03T10:10:55.962" v="50" actId="1076"/>
          <ac:picMkLst>
            <pc:docMk/>
            <pc:sldMk cId="2266323971" sldId="256"/>
            <ac:picMk id="6" creationId="{DD5CAA8F-CB14-4C86-B104-5502E5711749}"/>
          </ac:picMkLst>
        </pc:picChg>
      </pc:sldChg>
      <pc:sldChg chg="modSp">
        <pc:chgData name="Joan Gianesini Tridapalli" userId="dcc657117454a1a7" providerId="LiveId" clId="{FF06F698-E677-4C2A-8B03-9D23F911E140}" dt="2018-07-03T10:06:57.861" v="42" actId="20577"/>
        <pc:sldMkLst>
          <pc:docMk/>
          <pc:sldMk cId="3351583693" sldId="257"/>
        </pc:sldMkLst>
        <pc:spChg chg="mod">
          <ac:chgData name="Joan Gianesini Tridapalli" userId="dcc657117454a1a7" providerId="LiveId" clId="{FF06F698-E677-4C2A-8B03-9D23F911E140}" dt="2018-07-03T10:06:57.861" v="42" actId="20577"/>
          <ac:spMkLst>
            <pc:docMk/>
            <pc:sldMk cId="3351583693" sldId="257"/>
            <ac:spMk id="3" creationId="{F64CFBFF-E75E-4573-AA86-3D8E7AE5A985}"/>
          </ac:spMkLst>
        </pc:spChg>
      </pc:sldChg>
      <pc:sldChg chg="addSp delSp modSp add mod setBg delDesignElem">
        <pc:chgData name="Joan Gianesini Tridapalli" userId="dcc657117454a1a7" providerId="LiveId" clId="{FF06F698-E677-4C2A-8B03-9D23F911E140}" dt="2018-07-03T10:21:24.466" v="230" actId="20577"/>
        <pc:sldMkLst>
          <pc:docMk/>
          <pc:sldMk cId="3642311164" sldId="265"/>
        </pc:sldMkLst>
        <pc:spChg chg="del">
          <ac:chgData name="Joan Gianesini Tridapalli" userId="dcc657117454a1a7" providerId="LiveId" clId="{FF06F698-E677-4C2A-8B03-9D23F911E140}" dt="2018-07-03T10:14:00.200" v="54" actId="478"/>
          <ac:spMkLst>
            <pc:docMk/>
            <pc:sldMk cId="3642311164" sldId="265"/>
            <ac:spMk id="2" creationId="{A9B4B746-0CAB-4153-AA05-6A14D1066EFF}"/>
          </ac:spMkLst>
        </pc:spChg>
        <pc:spChg chg="del">
          <ac:chgData name="Joan Gianesini Tridapalli" userId="dcc657117454a1a7" providerId="LiveId" clId="{FF06F698-E677-4C2A-8B03-9D23F911E140}" dt="2018-07-03T10:12:45.045" v="51"/>
          <ac:spMkLst>
            <pc:docMk/>
            <pc:sldMk cId="3642311164" sldId="265"/>
            <ac:spMk id="3" creationId="{5212558C-8118-4293-8D0B-EC167E332A94}"/>
          </ac:spMkLst>
        </pc:spChg>
        <pc:spChg chg="mod ord">
          <ac:chgData name="Joan Gianesini Tridapalli" userId="dcc657117454a1a7" providerId="LiveId" clId="{FF06F698-E677-4C2A-8B03-9D23F911E140}" dt="2018-07-03T10:15:53.801" v="81" actId="26606"/>
          <ac:spMkLst>
            <pc:docMk/>
            <pc:sldMk cId="3642311164" sldId="265"/>
            <ac:spMk id="4" creationId="{346B5676-B86C-47D7-8185-2F5FC582A474}"/>
          </ac:spMkLst>
        </pc:spChg>
        <pc:spChg chg="add mod">
          <ac:chgData name="Joan Gianesini Tridapalli" userId="dcc657117454a1a7" providerId="LiveId" clId="{FF06F698-E677-4C2A-8B03-9D23F911E140}" dt="2018-07-03T10:20:31.590" v="160" actId="1076"/>
          <ac:spMkLst>
            <pc:docMk/>
            <pc:sldMk cId="3642311164" sldId="265"/>
            <ac:spMk id="12" creationId="{4D922B54-CBEA-49BA-A4F5-F6F88C4D71E3}"/>
          </ac:spMkLst>
        </pc:spChg>
        <pc:spChg chg="add del">
          <ac:chgData name="Joan Gianesini Tridapalli" userId="dcc657117454a1a7" providerId="LiveId" clId="{FF06F698-E677-4C2A-8B03-9D23F911E140}" dt="2018-07-03T10:14:28.358" v="56" actId="26606"/>
          <ac:spMkLst>
            <pc:docMk/>
            <pc:sldMk cId="3642311164" sldId="265"/>
            <ac:spMk id="13" creationId="{95EBAFEF-8FEF-4DFE-A10B-C189C90D90DC}"/>
          </ac:spMkLst>
        </pc:spChg>
        <pc:spChg chg="add del">
          <ac:chgData name="Joan Gianesini Tridapalli" userId="dcc657117454a1a7" providerId="LiveId" clId="{FF06F698-E677-4C2A-8B03-9D23F911E140}" dt="2018-07-03T10:14:28.358" v="56" actId="26606"/>
          <ac:spMkLst>
            <pc:docMk/>
            <pc:sldMk cId="3642311164" sldId="265"/>
            <ac:spMk id="20" creationId="{077DC642-2A03-45A0-8FF0-362AFF61C5A1}"/>
          </ac:spMkLst>
        </pc:spChg>
        <pc:spChg chg="add del">
          <ac:chgData name="Joan Gianesini Tridapalli" userId="dcc657117454a1a7" providerId="LiveId" clId="{FF06F698-E677-4C2A-8B03-9D23F911E140}" dt="2018-07-03T10:14:28.358" v="56" actId="26606"/>
          <ac:spMkLst>
            <pc:docMk/>
            <pc:sldMk cId="3642311164" sldId="265"/>
            <ac:spMk id="24" creationId="{0F326001-0279-4BAB-9DFE-CC9E035CD0CF}"/>
          </ac:spMkLst>
        </pc:spChg>
        <pc:spChg chg="add del">
          <ac:chgData name="Joan Gianesini Tridapalli" userId="dcc657117454a1a7" providerId="LiveId" clId="{FF06F698-E677-4C2A-8B03-9D23F911E140}" dt="2018-07-03T10:14:28.358" v="56" actId="26606"/>
          <ac:spMkLst>
            <pc:docMk/>
            <pc:sldMk cId="3642311164" sldId="265"/>
            <ac:spMk id="26" creationId="{E14A9945-BC1D-4D9D-BAB3-BB4517FBC7F9}"/>
          </ac:spMkLst>
        </pc:spChg>
        <pc:spChg chg="add del">
          <ac:chgData name="Joan Gianesini Tridapalli" userId="dcc657117454a1a7" providerId="LiveId" clId="{FF06F698-E677-4C2A-8B03-9D23F911E140}" dt="2018-07-03T10:14:28.358" v="56" actId="26606"/>
          <ac:spMkLst>
            <pc:docMk/>
            <pc:sldMk cId="3642311164" sldId="265"/>
            <ac:spMk id="28" creationId="{AD4858F1-2521-4A7E-AC27-46FFD647E726}"/>
          </ac:spMkLst>
        </pc:spChg>
        <pc:spChg chg="add del">
          <ac:chgData name="Joan Gianesini Tridapalli" userId="dcc657117454a1a7" providerId="LiveId" clId="{FF06F698-E677-4C2A-8B03-9D23F911E140}" dt="2018-07-03T10:14:28.358" v="56" actId="26606"/>
          <ac:spMkLst>
            <pc:docMk/>
            <pc:sldMk cId="3642311164" sldId="265"/>
            <ac:spMk id="30" creationId="{A0BCE823-95DB-40B2-9342-0641555BD440}"/>
          </ac:spMkLst>
        </pc:spChg>
        <pc:spChg chg="add del">
          <ac:chgData name="Joan Gianesini Tridapalli" userId="dcc657117454a1a7" providerId="LiveId" clId="{FF06F698-E677-4C2A-8B03-9D23F911E140}" dt="2018-07-03T10:14:30.426" v="58" actId="26606"/>
          <ac:spMkLst>
            <pc:docMk/>
            <pc:sldMk cId="3642311164" sldId="265"/>
            <ac:spMk id="33" creationId="{077DC642-2A03-45A0-8FF0-362AFF61C5A1}"/>
          </ac:spMkLst>
        </pc:spChg>
        <pc:spChg chg="add del">
          <ac:chgData name="Joan Gianesini Tridapalli" userId="dcc657117454a1a7" providerId="LiveId" clId="{FF06F698-E677-4C2A-8B03-9D23F911E140}" dt="2018-07-03T10:14:30.426" v="58" actId="26606"/>
          <ac:spMkLst>
            <pc:docMk/>
            <pc:sldMk cId="3642311164" sldId="265"/>
            <ac:spMk id="35" creationId="{979BF1FF-14F2-4FC6-A827-DD21432B627C}"/>
          </ac:spMkLst>
        </pc:spChg>
        <pc:spChg chg="add del">
          <ac:chgData name="Joan Gianesini Tridapalli" userId="dcc657117454a1a7" providerId="LiveId" clId="{FF06F698-E677-4C2A-8B03-9D23F911E140}" dt="2018-07-03T10:14:30.426" v="58" actId="26606"/>
          <ac:spMkLst>
            <pc:docMk/>
            <pc:sldMk cId="3642311164" sldId="265"/>
            <ac:spMk id="36" creationId="{0F326001-0279-4BAB-9DFE-CC9E035CD0CF}"/>
          </ac:spMkLst>
        </pc:spChg>
        <pc:spChg chg="add del">
          <ac:chgData name="Joan Gianesini Tridapalli" userId="dcc657117454a1a7" providerId="LiveId" clId="{FF06F698-E677-4C2A-8B03-9D23F911E140}" dt="2018-07-03T10:14:30.426" v="58" actId="26606"/>
          <ac:spMkLst>
            <pc:docMk/>
            <pc:sldMk cId="3642311164" sldId="265"/>
            <ac:spMk id="38" creationId="{E14A9945-BC1D-4D9D-BAB3-BB4517FBC7F9}"/>
          </ac:spMkLst>
        </pc:spChg>
        <pc:spChg chg="add del">
          <ac:chgData name="Joan Gianesini Tridapalli" userId="dcc657117454a1a7" providerId="LiveId" clId="{FF06F698-E677-4C2A-8B03-9D23F911E140}" dt="2018-07-03T10:14:30.426" v="58" actId="26606"/>
          <ac:spMkLst>
            <pc:docMk/>
            <pc:sldMk cId="3642311164" sldId="265"/>
            <ac:spMk id="39" creationId="{AD4858F1-2521-4A7E-AC27-46FFD647E726}"/>
          </ac:spMkLst>
        </pc:spChg>
        <pc:spChg chg="add del">
          <ac:chgData name="Joan Gianesini Tridapalli" userId="dcc657117454a1a7" providerId="LiveId" clId="{FF06F698-E677-4C2A-8B03-9D23F911E140}" dt="2018-07-03T10:14:30.426" v="58" actId="26606"/>
          <ac:spMkLst>
            <pc:docMk/>
            <pc:sldMk cId="3642311164" sldId="265"/>
            <ac:spMk id="40" creationId="{A0BCE823-95DB-40B2-9342-0641555BD440}"/>
          </ac:spMkLst>
        </pc:spChg>
        <pc:spChg chg="add del">
          <ac:chgData name="Joan Gianesini Tridapalli" userId="dcc657117454a1a7" providerId="LiveId" clId="{FF06F698-E677-4C2A-8B03-9D23F911E140}" dt="2018-07-03T10:14:33.465" v="60" actId="26606"/>
          <ac:spMkLst>
            <pc:docMk/>
            <pc:sldMk cId="3642311164" sldId="265"/>
            <ac:spMk id="42" creationId="{D94C299E-49D0-488C-A575-860A9938BBF3}"/>
          </ac:spMkLst>
        </pc:spChg>
        <pc:spChg chg="add del">
          <ac:chgData name="Joan Gianesini Tridapalli" userId="dcc657117454a1a7" providerId="LiveId" clId="{FF06F698-E677-4C2A-8B03-9D23F911E140}" dt="2018-07-03T10:14:33.465" v="60" actId="26606"/>
          <ac:spMkLst>
            <pc:docMk/>
            <pc:sldMk cId="3642311164" sldId="265"/>
            <ac:spMk id="43" creationId="{A4FB775A-C04A-482E-B6FB-64D96070F008}"/>
          </ac:spMkLst>
        </pc:spChg>
        <pc:spChg chg="add del">
          <ac:chgData name="Joan Gianesini Tridapalli" userId="dcc657117454a1a7" providerId="LiveId" clId="{FF06F698-E677-4C2A-8B03-9D23F911E140}" dt="2018-07-03T10:14:33.465" v="60" actId="26606"/>
          <ac:spMkLst>
            <pc:docMk/>
            <pc:sldMk cId="3642311164" sldId="265"/>
            <ac:spMk id="44" creationId="{85CBF861-4A67-4AA2-ACBB-AD7AF8025B48}"/>
          </ac:spMkLst>
        </pc:spChg>
        <pc:spChg chg="add del">
          <ac:chgData name="Joan Gianesini Tridapalli" userId="dcc657117454a1a7" providerId="LiveId" clId="{FF06F698-E677-4C2A-8B03-9D23F911E140}" dt="2018-07-03T10:14:33.465" v="60" actId="26606"/>
          <ac:spMkLst>
            <pc:docMk/>
            <pc:sldMk cId="3642311164" sldId="265"/>
            <ac:spMk id="46" creationId="{917A2321-62F0-4496-8B7B-E12A23BC6236}"/>
          </ac:spMkLst>
        </pc:spChg>
        <pc:spChg chg="add del">
          <ac:chgData name="Joan Gianesini Tridapalli" userId="dcc657117454a1a7" providerId="LiveId" clId="{FF06F698-E677-4C2A-8B03-9D23F911E140}" dt="2018-07-03T10:14:33.465" v="60" actId="26606"/>
          <ac:spMkLst>
            <pc:docMk/>
            <pc:sldMk cId="3642311164" sldId="265"/>
            <ac:spMk id="47" creationId="{0B134B32-1796-4EC1-9975-987AA87D2E71}"/>
          </ac:spMkLst>
        </pc:spChg>
        <pc:spChg chg="add del">
          <ac:chgData name="Joan Gianesini Tridapalli" userId="dcc657117454a1a7" providerId="LiveId" clId="{FF06F698-E677-4C2A-8B03-9D23F911E140}" dt="2018-07-03T10:14:33.465" v="60" actId="26606"/>
          <ac:spMkLst>
            <pc:docMk/>
            <pc:sldMk cId="3642311164" sldId="265"/>
            <ac:spMk id="49" creationId="{21186D2D-EC8A-49A6-9B1E-A49DE602C8A2}"/>
          </ac:spMkLst>
        </pc:spChg>
        <pc:spChg chg="add del">
          <ac:chgData name="Joan Gianesini Tridapalli" userId="dcc657117454a1a7" providerId="LiveId" clId="{FF06F698-E677-4C2A-8B03-9D23F911E140}" dt="2018-07-03T10:14:33.465" v="60" actId="26606"/>
          <ac:spMkLst>
            <pc:docMk/>
            <pc:sldMk cId="3642311164" sldId="265"/>
            <ac:spMk id="50" creationId="{70CF344D-3F4E-45BC-A463-57A7CEA8E1B1}"/>
          </ac:spMkLst>
        </pc:spChg>
        <pc:spChg chg="add del">
          <ac:chgData name="Joan Gianesini Tridapalli" userId="dcc657117454a1a7" providerId="LiveId" clId="{FF06F698-E677-4C2A-8B03-9D23F911E140}" dt="2018-07-03T10:14:33.465" v="60" actId="26606"/>
          <ac:spMkLst>
            <pc:docMk/>
            <pc:sldMk cId="3642311164" sldId="265"/>
            <ac:spMk id="51" creationId="{66A4B66C-51AA-4F43-B97E-7144DCAF81C6}"/>
          </ac:spMkLst>
        </pc:spChg>
        <pc:spChg chg="add del">
          <ac:chgData name="Joan Gianesini Tridapalli" userId="dcc657117454a1a7" providerId="LiveId" clId="{FF06F698-E677-4C2A-8B03-9D23F911E140}" dt="2018-07-03T10:14:36.140" v="62" actId="26606"/>
          <ac:spMkLst>
            <pc:docMk/>
            <pc:sldMk cId="3642311164" sldId="265"/>
            <ac:spMk id="53" creationId="{D94C299E-49D0-488C-A575-860A9938BBF3}"/>
          </ac:spMkLst>
        </pc:spChg>
        <pc:spChg chg="add del">
          <ac:chgData name="Joan Gianesini Tridapalli" userId="dcc657117454a1a7" providerId="LiveId" clId="{FF06F698-E677-4C2A-8B03-9D23F911E140}" dt="2018-07-03T10:14:36.140" v="62" actId="26606"/>
          <ac:spMkLst>
            <pc:docMk/>
            <pc:sldMk cId="3642311164" sldId="265"/>
            <ac:spMk id="55" creationId="{A4FB775A-C04A-482E-B6FB-64D96070F008}"/>
          </ac:spMkLst>
        </pc:spChg>
        <pc:spChg chg="add del">
          <ac:chgData name="Joan Gianesini Tridapalli" userId="dcc657117454a1a7" providerId="LiveId" clId="{FF06F698-E677-4C2A-8B03-9D23F911E140}" dt="2018-07-03T10:14:36.140" v="62" actId="26606"/>
          <ac:spMkLst>
            <pc:docMk/>
            <pc:sldMk cId="3642311164" sldId="265"/>
            <ac:spMk id="56" creationId="{85CBF861-4A67-4AA2-ACBB-AD7AF8025B48}"/>
          </ac:spMkLst>
        </pc:spChg>
        <pc:spChg chg="add del">
          <ac:chgData name="Joan Gianesini Tridapalli" userId="dcc657117454a1a7" providerId="LiveId" clId="{FF06F698-E677-4C2A-8B03-9D23F911E140}" dt="2018-07-03T10:14:36.140" v="62" actId="26606"/>
          <ac:spMkLst>
            <pc:docMk/>
            <pc:sldMk cId="3642311164" sldId="265"/>
            <ac:spMk id="58" creationId="{65EA6923-4BAB-42BF-B290-B5BFCDE0FEAD}"/>
          </ac:spMkLst>
        </pc:spChg>
        <pc:spChg chg="add del">
          <ac:chgData name="Joan Gianesini Tridapalli" userId="dcc657117454a1a7" providerId="LiveId" clId="{FF06F698-E677-4C2A-8B03-9D23F911E140}" dt="2018-07-03T10:14:36.140" v="62" actId="26606"/>
          <ac:spMkLst>
            <pc:docMk/>
            <pc:sldMk cId="3642311164" sldId="265"/>
            <ac:spMk id="59" creationId="{0B134B32-1796-4EC1-9975-987AA87D2E71}"/>
          </ac:spMkLst>
        </pc:spChg>
        <pc:spChg chg="add del">
          <ac:chgData name="Joan Gianesini Tridapalli" userId="dcc657117454a1a7" providerId="LiveId" clId="{FF06F698-E677-4C2A-8B03-9D23F911E140}" dt="2018-07-03T10:14:36.140" v="62" actId="26606"/>
          <ac:spMkLst>
            <pc:docMk/>
            <pc:sldMk cId="3642311164" sldId="265"/>
            <ac:spMk id="61" creationId="{21186D2D-EC8A-49A6-9B1E-A49DE602C8A2}"/>
          </ac:spMkLst>
        </pc:spChg>
        <pc:spChg chg="add del">
          <ac:chgData name="Joan Gianesini Tridapalli" userId="dcc657117454a1a7" providerId="LiveId" clId="{FF06F698-E677-4C2A-8B03-9D23F911E140}" dt="2018-07-03T10:14:36.140" v="62" actId="26606"/>
          <ac:spMkLst>
            <pc:docMk/>
            <pc:sldMk cId="3642311164" sldId="265"/>
            <ac:spMk id="62" creationId="{70CF344D-3F4E-45BC-A463-57A7CEA8E1B1}"/>
          </ac:spMkLst>
        </pc:spChg>
        <pc:spChg chg="add del">
          <ac:chgData name="Joan Gianesini Tridapalli" userId="dcc657117454a1a7" providerId="LiveId" clId="{FF06F698-E677-4C2A-8B03-9D23F911E140}" dt="2018-07-03T10:14:36.140" v="62" actId="26606"/>
          <ac:spMkLst>
            <pc:docMk/>
            <pc:sldMk cId="3642311164" sldId="265"/>
            <ac:spMk id="63" creationId="{66A4B66C-51AA-4F43-B97E-7144DCAF81C6}"/>
          </ac:spMkLst>
        </pc:spChg>
        <pc:spChg chg="add del">
          <ac:chgData name="Joan Gianesini Tridapalli" userId="dcc657117454a1a7" providerId="LiveId" clId="{FF06F698-E677-4C2A-8B03-9D23F911E140}" dt="2018-07-03T10:14:38.861" v="64" actId="26606"/>
          <ac:spMkLst>
            <pc:docMk/>
            <pc:sldMk cId="3642311164" sldId="265"/>
            <ac:spMk id="65" creationId="{4FCD6453-CBD4-4A85-9E8D-5D3FD0CA212D}"/>
          </ac:spMkLst>
        </pc:spChg>
        <pc:spChg chg="add del">
          <ac:chgData name="Joan Gianesini Tridapalli" userId="dcc657117454a1a7" providerId="LiveId" clId="{FF06F698-E677-4C2A-8B03-9D23F911E140}" dt="2018-07-03T10:14:38.861" v="64" actId="26606"/>
          <ac:spMkLst>
            <pc:docMk/>
            <pc:sldMk cId="3642311164" sldId="265"/>
            <ac:spMk id="66" creationId="{CC1F7BD2-C58F-4148-9FDD-5390948F6C02}"/>
          </ac:spMkLst>
        </pc:spChg>
        <pc:spChg chg="add del">
          <ac:chgData name="Joan Gianesini Tridapalli" userId="dcc657117454a1a7" providerId="LiveId" clId="{FF06F698-E677-4C2A-8B03-9D23F911E140}" dt="2018-07-03T10:14:38.861" v="64" actId="26606"/>
          <ac:spMkLst>
            <pc:docMk/>
            <pc:sldMk cId="3642311164" sldId="265"/>
            <ac:spMk id="67" creationId="{4932EFE9-6F4B-4C1F-8FBA-B556A825802A}"/>
          </ac:spMkLst>
        </pc:spChg>
        <pc:spChg chg="add del">
          <ac:chgData name="Joan Gianesini Tridapalli" userId="dcc657117454a1a7" providerId="LiveId" clId="{FF06F698-E677-4C2A-8B03-9D23F911E140}" dt="2018-07-03T10:14:39.981" v="66" actId="26606"/>
          <ac:spMkLst>
            <pc:docMk/>
            <pc:sldMk cId="3642311164" sldId="265"/>
            <ac:spMk id="70" creationId="{D6121490-33AB-4B5F-8878-20BB51BCE9B3}"/>
          </ac:spMkLst>
        </pc:spChg>
        <pc:spChg chg="add del">
          <ac:chgData name="Joan Gianesini Tridapalli" userId="dcc657117454a1a7" providerId="LiveId" clId="{FF06F698-E677-4C2A-8B03-9D23F911E140}" dt="2018-07-03T10:14:39.981" v="66" actId="26606"/>
          <ac:spMkLst>
            <pc:docMk/>
            <pc:sldMk cId="3642311164" sldId="265"/>
            <ac:spMk id="71" creationId="{CC1F7BD2-C58F-4148-9FDD-5390948F6C02}"/>
          </ac:spMkLst>
        </pc:spChg>
        <pc:spChg chg="add del">
          <ac:chgData name="Joan Gianesini Tridapalli" userId="dcc657117454a1a7" providerId="LiveId" clId="{FF06F698-E677-4C2A-8B03-9D23F911E140}" dt="2018-07-03T10:14:39.981" v="66" actId="26606"/>
          <ac:spMkLst>
            <pc:docMk/>
            <pc:sldMk cId="3642311164" sldId="265"/>
            <ac:spMk id="72" creationId="{4932EFE9-6F4B-4C1F-8FBA-B556A825802A}"/>
          </ac:spMkLst>
        </pc:spChg>
        <pc:spChg chg="add del">
          <ac:chgData name="Joan Gianesini Tridapalli" userId="dcc657117454a1a7" providerId="LiveId" clId="{FF06F698-E677-4C2A-8B03-9D23F911E140}" dt="2018-07-03T10:14:45.438" v="68" actId="26606"/>
          <ac:spMkLst>
            <pc:docMk/>
            <pc:sldMk cId="3642311164" sldId="265"/>
            <ac:spMk id="75" creationId="{869C5BAC-B33B-4C22-A54D-E77C13487632}"/>
          </ac:spMkLst>
        </pc:spChg>
        <pc:spChg chg="add del">
          <ac:chgData name="Joan Gianesini Tridapalli" userId="dcc657117454a1a7" providerId="LiveId" clId="{FF06F698-E677-4C2A-8B03-9D23F911E140}" dt="2018-07-03T10:14:47.084" v="70" actId="26606"/>
          <ac:spMkLst>
            <pc:docMk/>
            <pc:sldMk cId="3642311164" sldId="265"/>
            <ac:spMk id="78" creationId="{D94C299E-49D0-488C-A575-860A9938BBF3}"/>
          </ac:spMkLst>
        </pc:spChg>
        <pc:spChg chg="add del">
          <ac:chgData name="Joan Gianesini Tridapalli" userId="dcc657117454a1a7" providerId="LiveId" clId="{FF06F698-E677-4C2A-8B03-9D23F911E140}" dt="2018-07-03T10:14:47.084" v="70" actId="26606"/>
          <ac:spMkLst>
            <pc:docMk/>
            <pc:sldMk cId="3642311164" sldId="265"/>
            <ac:spMk id="80" creationId="{A4FB775A-C04A-482E-B6FB-64D96070F008}"/>
          </ac:spMkLst>
        </pc:spChg>
        <pc:spChg chg="add del">
          <ac:chgData name="Joan Gianesini Tridapalli" userId="dcc657117454a1a7" providerId="LiveId" clId="{FF06F698-E677-4C2A-8B03-9D23F911E140}" dt="2018-07-03T10:14:47.084" v="70" actId="26606"/>
          <ac:spMkLst>
            <pc:docMk/>
            <pc:sldMk cId="3642311164" sldId="265"/>
            <ac:spMk id="81" creationId="{85CBF861-4A67-4AA2-ACBB-AD7AF8025B48}"/>
          </ac:spMkLst>
        </pc:spChg>
        <pc:spChg chg="add del">
          <ac:chgData name="Joan Gianesini Tridapalli" userId="dcc657117454a1a7" providerId="LiveId" clId="{FF06F698-E677-4C2A-8B03-9D23F911E140}" dt="2018-07-03T10:14:47.084" v="70" actId="26606"/>
          <ac:spMkLst>
            <pc:docMk/>
            <pc:sldMk cId="3642311164" sldId="265"/>
            <ac:spMk id="83" creationId="{917A2321-62F0-4496-8B7B-E12A23BC6236}"/>
          </ac:spMkLst>
        </pc:spChg>
        <pc:spChg chg="add del">
          <ac:chgData name="Joan Gianesini Tridapalli" userId="dcc657117454a1a7" providerId="LiveId" clId="{FF06F698-E677-4C2A-8B03-9D23F911E140}" dt="2018-07-03T10:14:47.084" v="70" actId="26606"/>
          <ac:spMkLst>
            <pc:docMk/>
            <pc:sldMk cId="3642311164" sldId="265"/>
            <ac:spMk id="84" creationId="{0B134B32-1796-4EC1-9975-987AA87D2E71}"/>
          </ac:spMkLst>
        </pc:spChg>
        <pc:spChg chg="add del">
          <ac:chgData name="Joan Gianesini Tridapalli" userId="dcc657117454a1a7" providerId="LiveId" clId="{FF06F698-E677-4C2A-8B03-9D23F911E140}" dt="2018-07-03T10:14:47.084" v="70" actId="26606"/>
          <ac:spMkLst>
            <pc:docMk/>
            <pc:sldMk cId="3642311164" sldId="265"/>
            <ac:spMk id="86" creationId="{21186D2D-EC8A-49A6-9B1E-A49DE602C8A2}"/>
          </ac:spMkLst>
        </pc:spChg>
        <pc:spChg chg="add del">
          <ac:chgData name="Joan Gianesini Tridapalli" userId="dcc657117454a1a7" providerId="LiveId" clId="{FF06F698-E677-4C2A-8B03-9D23F911E140}" dt="2018-07-03T10:14:47.084" v="70" actId="26606"/>
          <ac:spMkLst>
            <pc:docMk/>
            <pc:sldMk cId="3642311164" sldId="265"/>
            <ac:spMk id="87" creationId="{70CF344D-3F4E-45BC-A463-57A7CEA8E1B1}"/>
          </ac:spMkLst>
        </pc:spChg>
        <pc:spChg chg="add del">
          <ac:chgData name="Joan Gianesini Tridapalli" userId="dcc657117454a1a7" providerId="LiveId" clId="{FF06F698-E677-4C2A-8B03-9D23F911E140}" dt="2018-07-03T10:14:47.084" v="70" actId="26606"/>
          <ac:spMkLst>
            <pc:docMk/>
            <pc:sldMk cId="3642311164" sldId="265"/>
            <ac:spMk id="88" creationId="{66A4B66C-51AA-4F43-B97E-7144DCAF81C6}"/>
          </ac:spMkLst>
        </pc:spChg>
        <pc:spChg chg="add del">
          <ac:chgData name="Joan Gianesini Tridapalli" userId="dcc657117454a1a7" providerId="LiveId" clId="{FF06F698-E677-4C2A-8B03-9D23F911E140}" dt="2018-07-03T10:18:37.390" v="105"/>
          <ac:spMkLst>
            <pc:docMk/>
            <pc:sldMk cId="3642311164" sldId="265"/>
            <ac:spMk id="92" creationId="{077DC642-2A03-45A0-8FF0-362AFF61C5A1}"/>
          </ac:spMkLst>
        </pc:spChg>
        <pc:spChg chg="add del">
          <ac:chgData name="Joan Gianesini Tridapalli" userId="dcc657117454a1a7" providerId="LiveId" clId="{FF06F698-E677-4C2A-8B03-9D23F911E140}" dt="2018-07-03T10:15:58.732" v="84"/>
          <ac:spMkLst>
            <pc:docMk/>
            <pc:sldMk cId="3642311164" sldId="265"/>
            <ac:spMk id="94" creationId="{95EBAFEF-8FEF-4DFE-A10B-C189C90D90DC}"/>
          </ac:spMkLst>
        </pc:spChg>
        <pc:spChg chg="add del">
          <ac:chgData name="Joan Gianesini Tridapalli" userId="dcc657117454a1a7" providerId="LiveId" clId="{FF06F698-E677-4C2A-8B03-9D23F911E140}" dt="2018-07-03T10:18:37.390" v="105"/>
          <ac:spMkLst>
            <pc:docMk/>
            <pc:sldMk cId="3642311164" sldId="265"/>
            <ac:spMk id="95" creationId="{0F326001-0279-4BAB-9DFE-CC9E035CD0CF}"/>
          </ac:spMkLst>
        </pc:spChg>
        <pc:spChg chg="add del">
          <ac:chgData name="Joan Gianesini Tridapalli" userId="dcc657117454a1a7" providerId="LiveId" clId="{FF06F698-E677-4C2A-8B03-9D23F911E140}" dt="2018-07-03T10:18:37.390" v="105"/>
          <ac:spMkLst>
            <pc:docMk/>
            <pc:sldMk cId="3642311164" sldId="265"/>
            <ac:spMk id="97" creationId="{E14A9945-BC1D-4D9D-BAB3-BB4517FBC7F9}"/>
          </ac:spMkLst>
        </pc:spChg>
        <pc:spChg chg="add del">
          <ac:chgData name="Joan Gianesini Tridapalli" userId="dcc657117454a1a7" providerId="LiveId" clId="{FF06F698-E677-4C2A-8B03-9D23F911E140}" dt="2018-07-03T10:18:37.390" v="105"/>
          <ac:spMkLst>
            <pc:docMk/>
            <pc:sldMk cId="3642311164" sldId="265"/>
            <ac:spMk id="98" creationId="{AD4858F1-2521-4A7E-AC27-46FFD647E726}"/>
          </ac:spMkLst>
        </pc:spChg>
        <pc:spChg chg="add del">
          <ac:chgData name="Joan Gianesini Tridapalli" userId="dcc657117454a1a7" providerId="LiveId" clId="{FF06F698-E677-4C2A-8B03-9D23F911E140}" dt="2018-07-03T10:18:37.390" v="105"/>
          <ac:spMkLst>
            <pc:docMk/>
            <pc:sldMk cId="3642311164" sldId="265"/>
            <ac:spMk id="99" creationId="{A0BCE823-95DB-40B2-9342-0641555BD440}"/>
          </ac:spMkLst>
        </pc:spChg>
        <pc:spChg chg="add del">
          <ac:chgData name="Joan Gianesini Tridapalli" userId="dcc657117454a1a7" providerId="LiveId" clId="{FF06F698-E677-4C2A-8B03-9D23F911E140}" dt="2018-07-03T10:15:45.949" v="75" actId="26606"/>
          <ac:spMkLst>
            <pc:docMk/>
            <pc:sldMk cId="3642311164" sldId="265"/>
            <ac:spMk id="104" creationId="{BE30928F-1392-4E01-969E-06D816320B6F}"/>
          </ac:spMkLst>
        </pc:spChg>
        <pc:spChg chg="add del">
          <ac:chgData name="Joan Gianesini Tridapalli" userId="dcc657117454a1a7" providerId="LiveId" clId="{FF06F698-E677-4C2A-8B03-9D23F911E140}" dt="2018-07-03T10:15:47.348" v="77" actId="26606"/>
          <ac:spMkLst>
            <pc:docMk/>
            <pc:sldMk cId="3642311164" sldId="265"/>
            <ac:spMk id="106" creationId="{3D9C0BD4-51D8-4276-9006-5F91DB4EB627}"/>
          </ac:spMkLst>
        </pc:spChg>
        <pc:spChg chg="add del">
          <ac:chgData name="Joan Gianesini Tridapalli" userId="dcc657117454a1a7" providerId="LiveId" clId="{FF06F698-E677-4C2A-8B03-9D23F911E140}" dt="2018-07-03T10:15:47.348" v="77" actId="26606"/>
          <ac:spMkLst>
            <pc:docMk/>
            <pc:sldMk cId="3642311164" sldId="265"/>
            <ac:spMk id="111" creationId="{4FBE61F5-AB61-4C2B-8A31-5B395E51BAFA}"/>
          </ac:spMkLst>
        </pc:spChg>
        <pc:spChg chg="add mod">
          <ac:chgData name="Joan Gianesini Tridapalli" userId="dcc657117454a1a7" providerId="LiveId" clId="{FF06F698-E677-4C2A-8B03-9D23F911E140}" dt="2018-07-03T10:21:01.700" v="195" actId="20577"/>
          <ac:spMkLst>
            <pc:docMk/>
            <pc:sldMk cId="3642311164" sldId="265"/>
            <ac:spMk id="112" creationId="{E397A68F-A650-41CD-B974-ED1E728E1C77}"/>
          </ac:spMkLst>
        </pc:spChg>
        <pc:spChg chg="add mod">
          <ac:chgData name="Joan Gianesini Tridapalli" userId="dcc657117454a1a7" providerId="LiveId" clId="{FF06F698-E677-4C2A-8B03-9D23F911E140}" dt="2018-07-03T10:21:24.466" v="230" actId="20577"/>
          <ac:spMkLst>
            <pc:docMk/>
            <pc:sldMk cId="3642311164" sldId="265"/>
            <ac:spMk id="114" creationId="{CAC011B5-9BE5-4905-BFF9-86E5119B91A9}"/>
          </ac:spMkLst>
        </pc:spChg>
        <pc:spChg chg="add del">
          <ac:chgData name="Joan Gianesini Tridapalli" userId="dcc657117454a1a7" providerId="LiveId" clId="{FF06F698-E677-4C2A-8B03-9D23F911E140}" dt="2018-07-03T10:15:47.348" v="77" actId="26606"/>
          <ac:spMkLst>
            <pc:docMk/>
            <pc:sldMk cId="3642311164" sldId="265"/>
            <ac:spMk id="115" creationId="{E3FAA9CB-77D4-4E4A-8023-4194361DA207}"/>
          </ac:spMkLst>
        </pc:spChg>
        <pc:spChg chg="add del">
          <ac:chgData name="Joan Gianesini Tridapalli" userId="dcc657117454a1a7" providerId="LiveId" clId="{FF06F698-E677-4C2A-8B03-9D23F911E140}" dt="2018-07-03T10:15:47.348" v="77" actId="26606"/>
          <ac:spMkLst>
            <pc:docMk/>
            <pc:sldMk cId="3642311164" sldId="265"/>
            <ac:spMk id="117" creationId="{D3B5FB36-8D2D-40BA-9E10-9D46EE09C5C1}"/>
          </ac:spMkLst>
        </pc:spChg>
        <pc:spChg chg="add del">
          <ac:chgData name="Joan Gianesini Tridapalli" userId="dcc657117454a1a7" providerId="LiveId" clId="{FF06F698-E677-4C2A-8B03-9D23F911E140}" dt="2018-07-03T10:15:47.348" v="77" actId="26606"/>
          <ac:spMkLst>
            <pc:docMk/>
            <pc:sldMk cId="3642311164" sldId="265"/>
            <ac:spMk id="119" creationId="{AB9802FB-3EF6-4CC1-A7AB-006323A83A25}"/>
          </ac:spMkLst>
        </pc:spChg>
        <pc:spChg chg="add del">
          <ac:chgData name="Joan Gianesini Tridapalli" userId="dcc657117454a1a7" providerId="LiveId" clId="{FF06F698-E677-4C2A-8B03-9D23F911E140}" dt="2018-07-03T10:15:47.348" v="77" actId="26606"/>
          <ac:spMkLst>
            <pc:docMk/>
            <pc:sldMk cId="3642311164" sldId="265"/>
            <ac:spMk id="121" creationId="{264D5792-28A0-4D1B-AC8C-83F2BE9B8604}"/>
          </ac:spMkLst>
        </pc:spChg>
        <pc:spChg chg="add del">
          <ac:chgData name="Joan Gianesini Tridapalli" userId="dcc657117454a1a7" providerId="LiveId" clId="{FF06F698-E677-4C2A-8B03-9D23F911E140}" dt="2018-07-03T10:15:48.645" v="79" actId="26606"/>
          <ac:spMkLst>
            <pc:docMk/>
            <pc:sldMk cId="3642311164" sldId="265"/>
            <ac:spMk id="123" creationId="{35D3EFB2-9263-444D-8BC4-F4E70290389E}"/>
          </ac:spMkLst>
        </pc:spChg>
        <pc:spChg chg="add del">
          <ac:chgData name="Joan Gianesini Tridapalli" userId="dcc657117454a1a7" providerId="LiveId" clId="{FF06F698-E677-4C2A-8B03-9D23F911E140}" dt="2018-07-03T10:15:48.645" v="79" actId="26606"/>
          <ac:spMkLst>
            <pc:docMk/>
            <pc:sldMk cId="3642311164" sldId="265"/>
            <ac:spMk id="124" creationId="{6E6FC92A-9EE6-4094-B6A5-6B2E856E4E47}"/>
          </ac:spMkLst>
        </pc:spChg>
        <pc:spChg chg="add del">
          <ac:chgData name="Joan Gianesini Tridapalli" userId="dcc657117454a1a7" providerId="LiveId" clId="{FF06F698-E677-4C2A-8B03-9D23F911E140}" dt="2018-07-03T10:15:48.645" v="79" actId="26606"/>
          <ac:spMkLst>
            <pc:docMk/>
            <pc:sldMk cId="3642311164" sldId="265"/>
            <ac:spMk id="125" creationId="{C9C1C7B2-91DF-4180-B5DC-47F755FA3925}"/>
          </ac:spMkLst>
        </pc:spChg>
        <pc:spChg chg="add del">
          <ac:chgData name="Joan Gianesini Tridapalli" userId="dcc657117454a1a7" providerId="LiveId" clId="{FF06F698-E677-4C2A-8B03-9D23F911E140}" dt="2018-07-03T10:15:48.645" v="79" actId="26606"/>
          <ac:spMkLst>
            <pc:docMk/>
            <pc:sldMk cId="3642311164" sldId="265"/>
            <ac:spMk id="126" creationId="{9AD2306A-BF1E-47EC-AB63-8F514A49BA91}"/>
          </ac:spMkLst>
        </pc:spChg>
        <pc:spChg chg="add del">
          <ac:chgData name="Joan Gianesini Tridapalli" userId="dcc657117454a1a7" providerId="LiveId" clId="{FF06F698-E677-4C2A-8B03-9D23F911E140}" dt="2018-07-03T10:15:48.645" v="79" actId="26606"/>
          <ac:spMkLst>
            <pc:docMk/>
            <pc:sldMk cId="3642311164" sldId="265"/>
            <ac:spMk id="128" creationId="{8C23CC80-CE59-4718-B62C-1454D5FEE61C}"/>
          </ac:spMkLst>
        </pc:spChg>
        <pc:spChg chg="add del">
          <ac:chgData name="Joan Gianesini Tridapalli" userId="dcc657117454a1a7" providerId="LiveId" clId="{FF06F698-E677-4C2A-8B03-9D23F911E140}" dt="2018-07-03T10:15:48.645" v="79" actId="26606"/>
          <ac:spMkLst>
            <pc:docMk/>
            <pc:sldMk cId="3642311164" sldId="265"/>
            <ac:spMk id="129" creationId="{B2084FB3-CA6F-4707-95B5-16E493612251}"/>
          </ac:spMkLst>
        </pc:spChg>
        <pc:spChg chg="add del">
          <ac:chgData name="Joan Gianesini Tridapalli" userId="dcc657117454a1a7" providerId="LiveId" clId="{FF06F698-E677-4C2A-8B03-9D23F911E140}" dt="2018-07-03T10:15:48.645" v="79" actId="26606"/>
          <ac:spMkLst>
            <pc:docMk/>
            <pc:sldMk cId="3642311164" sldId="265"/>
            <ac:spMk id="131" creationId="{C272E5F4-6C1A-4AA9-BB88-286E429E5D1C}"/>
          </ac:spMkLst>
        </pc:spChg>
        <pc:spChg chg="add del">
          <ac:chgData name="Joan Gianesini Tridapalli" userId="dcc657117454a1a7" providerId="LiveId" clId="{FF06F698-E677-4C2A-8B03-9D23F911E140}" dt="2018-07-03T10:15:48.645" v="79" actId="26606"/>
          <ac:spMkLst>
            <pc:docMk/>
            <pc:sldMk cId="3642311164" sldId="265"/>
            <ac:spMk id="132" creationId="{DCC48B24-E171-41E7-87C4-1B9D5AF512FD}"/>
          </ac:spMkLst>
        </pc:spChg>
        <pc:spChg chg="add del">
          <ac:chgData name="Joan Gianesini Tridapalli" userId="dcc657117454a1a7" providerId="LiveId" clId="{FF06F698-E677-4C2A-8B03-9D23F911E140}" dt="2018-07-03T10:15:53.801" v="81" actId="26606"/>
          <ac:spMkLst>
            <pc:docMk/>
            <pc:sldMk cId="3642311164" sldId="265"/>
            <ac:spMk id="134" creationId="{BE30928F-1392-4E01-969E-06D816320B6F}"/>
          </ac:spMkLst>
        </pc:spChg>
        <pc:grpChg chg="add del">
          <ac:chgData name="Joan Gianesini Tridapalli" userId="dcc657117454a1a7" providerId="LiveId" clId="{FF06F698-E677-4C2A-8B03-9D23F911E140}" dt="2018-07-03T10:14:28.358" v="56" actId="26606"/>
          <ac:grpSpMkLst>
            <pc:docMk/>
            <pc:sldMk cId="3642311164" sldId="265"/>
            <ac:grpSpMk id="16" creationId="{27E2C850-94E0-408B-9CE6-BA3A3573165E}"/>
          </ac:grpSpMkLst>
        </pc:grpChg>
        <pc:grpChg chg="add del">
          <ac:chgData name="Joan Gianesini Tridapalli" userId="dcc657117454a1a7" providerId="LiveId" clId="{FF06F698-E677-4C2A-8B03-9D23F911E140}" dt="2018-07-03T10:14:30.426" v="58" actId="26606"/>
          <ac:grpSpMkLst>
            <pc:docMk/>
            <pc:sldMk cId="3642311164" sldId="265"/>
            <ac:grpSpMk id="32" creationId="{27E2C850-94E0-408B-9CE6-BA3A3573165E}"/>
          </ac:grpSpMkLst>
        </pc:grpChg>
        <pc:grpChg chg="add del">
          <ac:chgData name="Joan Gianesini Tridapalli" userId="dcc657117454a1a7" providerId="LiveId" clId="{FF06F698-E677-4C2A-8B03-9D23F911E140}" dt="2018-07-03T10:18:37.390" v="105"/>
          <ac:grpSpMkLst>
            <pc:docMk/>
            <pc:sldMk cId="3642311164" sldId="265"/>
            <ac:grpSpMk id="90" creationId="{27E2C850-94E0-408B-9CE6-BA3A3573165E}"/>
          </ac:grpSpMkLst>
        </pc:grpChg>
        <pc:grpChg chg="add del">
          <ac:chgData name="Joan Gianesini Tridapalli" userId="dcc657117454a1a7" providerId="LiveId" clId="{FF06F698-E677-4C2A-8B03-9D23F911E140}" dt="2018-07-03T10:15:47.348" v="77" actId="26606"/>
          <ac:grpSpMkLst>
            <pc:docMk/>
            <pc:sldMk cId="3642311164" sldId="265"/>
            <ac:grpSpMk id="107" creationId="{0EDC732A-540A-4D8A-99A4-4CBD097E20BA}"/>
          </ac:grpSpMkLst>
        </pc:grpChg>
        <pc:picChg chg="add del mod">
          <ac:chgData name="Joan Gianesini Tridapalli" userId="dcc657117454a1a7" providerId="LiveId" clId="{FF06F698-E677-4C2A-8B03-9D23F911E140}" dt="2018-07-03T10:14:47.122" v="71" actId="26606"/>
          <ac:picMkLst>
            <pc:docMk/>
            <pc:sldMk cId="3642311164" sldId="265"/>
            <ac:picMk id="6" creationId="{8AE79A4A-46F3-43B9-AFB4-BB0779BA9E17}"/>
          </ac:picMkLst>
        </pc:picChg>
        <pc:picChg chg="add mod ord">
          <ac:chgData name="Joan Gianesini Tridapalli" userId="dcc657117454a1a7" providerId="LiveId" clId="{FF06F698-E677-4C2A-8B03-9D23F911E140}" dt="2018-07-03T10:19:21.580" v="114" actId="1076"/>
          <ac:picMkLst>
            <pc:docMk/>
            <pc:sldMk cId="3642311164" sldId="265"/>
            <ac:picMk id="8" creationId="{47092E0A-8CED-40BD-864D-72149D1A59CD}"/>
          </ac:picMkLst>
        </pc:picChg>
        <pc:picChg chg="add del mod">
          <ac:chgData name="Joan Gianesini Tridapalli" userId="dcc657117454a1a7" providerId="LiveId" clId="{FF06F698-E677-4C2A-8B03-9D23F911E140}" dt="2018-07-03T10:19:18.810" v="113" actId="1076"/>
          <ac:picMkLst>
            <pc:docMk/>
            <pc:sldMk cId="3642311164" sldId="265"/>
            <ac:picMk id="10" creationId="{BDAFABC2-200D-48C5-B795-610F4E4A5C82}"/>
          </ac:picMkLst>
        </pc:picChg>
        <pc:picChg chg="add del">
          <ac:chgData name="Joan Gianesini Tridapalli" userId="dcc657117454a1a7" providerId="LiveId" clId="{FF06F698-E677-4C2A-8B03-9D23F911E140}" dt="2018-07-03T10:14:28.358" v="56" actId="26606"/>
          <ac:picMkLst>
            <pc:docMk/>
            <pc:sldMk cId="3642311164" sldId="265"/>
            <ac:picMk id="11" creationId="{8AE79A4A-46F3-43B9-AFB4-BB0779BA9E17}"/>
          </ac:picMkLst>
        </pc:picChg>
        <pc:picChg chg="add del">
          <ac:chgData name="Joan Gianesini Tridapalli" userId="dcc657117454a1a7" providerId="LiveId" clId="{FF06F698-E677-4C2A-8B03-9D23F911E140}" dt="2018-07-03T10:14:33.465" v="60" actId="26606"/>
          <ac:picMkLst>
            <pc:docMk/>
            <pc:sldMk cId="3642311164" sldId="265"/>
            <ac:picMk id="18" creationId="{7D98080B-7022-4A8A-9D2A-E5FC4FF11DCB}"/>
          </ac:picMkLst>
        </pc:picChg>
        <pc:picChg chg="add del">
          <ac:chgData name="Joan Gianesini Tridapalli" userId="dcc657117454a1a7" providerId="LiveId" clId="{FF06F698-E677-4C2A-8B03-9D23F911E140}" dt="2018-07-03T10:14:28.358" v="56" actId="26606"/>
          <ac:picMkLst>
            <pc:docMk/>
            <pc:sldMk cId="3642311164" sldId="265"/>
            <ac:picMk id="22" creationId="{9EBB120D-0399-4F09-B9F1-D6551E8912B6}"/>
          </ac:picMkLst>
        </pc:picChg>
        <pc:picChg chg="add del">
          <ac:chgData name="Joan Gianesini Tridapalli" userId="dcc657117454a1a7" providerId="LiveId" clId="{FF06F698-E677-4C2A-8B03-9D23F911E140}" dt="2018-07-03T10:14:30.426" v="58" actId="26606"/>
          <ac:picMkLst>
            <pc:docMk/>
            <pc:sldMk cId="3642311164" sldId="265"/>
            <ac:picMk id="34" creationId="{9EBB120D-0399-4F09-B9F1-D6551E8912B6}"/>
          </ac:picMkLst>
        </pc:picChg>
        <pc:picChg chg="add del">
          <ac:chgData name="Joan Gianesini Tridapalli" userId="dcc657117454a1a7" providerId="LiveId" clId="{FF06F698-E677-4C2A-8B03-9D23F911E140}" dt="2018-07-03T10:14:30.426" v="58" actId="26606"/>
          <ac:picMkLst>
            <pc:docMk/>
            <pc:sldMk cId="3642311164" sldId="265"/>
            <ac:picMk id="37" creationId="{8AE79A4A-46F3-43B9-AFB4-BB0779BA9E17}"/>
          </ac:picMkLst>
        </pc:picChg>
        <pc:picChg chg="add del">
          <ac:chgData name="Joan Gianesini Tridapalli" userId="dcc657117454a1a7" providerId="LiveId" clId="{FF06F698-E677-4C2A-8B03-9D23F911E140}" dt="2018-07-03T10:14:33.465" v="60" actId="26606"/>
          <ac:picMkLst>
            <pc:docMk/>
            <pc:sldMk cId="3642311164" sldId="265"/>
            <ac:picMk id="45" creationId="{E72EB46C-EA6C-4129-92C5-7FC9E7C55566}"/>
          </ac:picMkLst>
        </pc:picChg>
        <pc:picChg chg="add del">
          <ac:chgData name="Joan Gianesini Tridapalli" userId="dcc657117454a1a7" providerId="LiveId" clId="{FF06F698-E677-4C2A-8B03-9D23F911E140}" dt="2018-07-03T10:14:33.465" v="60" actId="26606"/>
          <ac:picMkLst>
            <pc:docMk/>
            <pc:sldMk cId="3642311164" sldId="265"/>
            <ac:picMk id="48" creationId="{8AE79A4A-46F3-43B9-AFB4-BB0779BA9E17}"/>
          </ac:picMkLst>
        </pc:picChg>
        <pc:picChg chg="add del">
          <ac:chgData name="Joan Gianesini Tridapalli" userId="dcc657117454a1a7" providerId="LiveId" clId="{FF06F698-E677-4C2A-8B03-9D23F911E140}" dt="2018-07-03T10:14:36.140" v="62" actId="26606"/>
          <ac:picMkLst>
            <pc:docMk/>
            <pc:sldMk cId="3642311164" sldId="265"/>
            <ac:picMk id="54" creationId="{7D98080B-7022-4A8A-9D2A-E5FC4FF11DCB}"/>
          </ac:picMkLst>
        </pc:picChg>
        <pc:picChg chg="add del">
          <ac:chgData name="Joan Gianesini Tridapalli" userId="dcc657117454a1a7" providerId="LiveId" clId="{FF06F698-E677-4C2A-8B03-9D23F911E140}" dt="2018-07-03T10:14:36.140" v="62" actId="26606"/>
          <ac:picMkLst>
            <pc:docMk/>
            <pc:sldMk cId="3642311164" sldId="265"/>
            <ac:picMk id="57" creationId="{E72EB46C-EA6C-4129-92C5-7FC9E7C55566}"/>
          </ac:picMkLst>
        </pc:picChg>
        <pc:picChg chg="add del">
          <ac:chgData name="Joan Gianesini Tridapalli" userId="dcc657117454a1a7" providerId="LiveId" clId="{FF06F698-E677-4C2A-8B03-9D23F911E140}" dt="2018-07-03T10:14:36.140" v="62" actId="26606"/>
          <ac:picMkLst>
            <pc:docMk/>
            <pc:sldMk cId="3642311164" sldId="265"/>
            <ac:picMk id="60" creationId="{8AE79A4A-46F3-43B9-AFB4-BB0779BA9E17}"/>
          </ac:picMkLst>
        </pc:picChg>
        <pc:picChg chg="add del">
          <ac:chgData name="Joan Gianesini Tridapalli" userId="dcc657117454a1a7" providerId="LiveId" clId="{FF06F698-E677-4C2A-8B03-9D23F911E140}" dt="2018-07-03T10:14:38.861" v="64" actId="26606"/>
          <ac:picMkLst>
            <pc:docMk/>
            <pc:sldMk cId="3642311164" sldId="265"/>
            <ac:picMk id="68" creationId="{8AE79A4A-46F3-43B9-AFB4-BB0779BA9E17}"/>
          </ac:picMkLst>
        </pc:picChg>
        <pc:picChg chg="add del">
          <ac:chgData name="Joan Gianesini Tridapalli" userId="dcc657117454a1a7" providerId="LiveId" clId="{FF06F698-E677-4C2A-8B03-9D23F911E140}" dt="2018-07-03T10:14:39.981" v="66" actId="26606"/>
          <ac:picMkLst>
            <pc:docMk/>
            <pc:sldMk cId="3642311164" sldId="265"/>
            <ac:picMk id="73" creationId="{8AE79A4A-46F3-43B9-AFB4-BB0779BA9E17}"/>
          </ac:picMkLst>
        </pc:picChg>
        <pc:picChg chg="add del">
          <ac:chgData name="Joan Gianesini Tridapalli" userId="dcc657117454a1a7" providerId="LiveId" clId="{FF06F698-E677-4C2A-8B03-9D23F911E140}" dt="2018-07-03T10:14:45.438" v="68" actId="26606"/>
          <ac:picMkLst>
            <pc:docMk/>
            <pc:sldMk cId="3642311164" sldId="265"/>
            <ac:picMk id="76" creationId="{8AE79A4A-46F3-43B9-AFB4-BB0779BA9E17}"/>
          </ac:picMkLst>
        </pc:picChg>
        <pc:picChg chg="add del">
          <ac:chgData name="Joan Gianesini Tridapalli" userId="dcc657117454a1a7" providerId="LiveId" clId="{FF06F698-E677-4C2A-8B03-9D23F911E140}" dt="2018-07-03T10:14:47.084" v="70" actId="26606"/>
          <ac:picMkLst>
            <pc:docMk/>
            <pc:sldMk cId="3642311164" sldId="265"/>
            <ac:picMk id="79" creationId="{7D98080B-7022-4A8A-9D2A-E5FC4FF11DCB}"/>
          </ac:picMkLst>
        </pc:picChg>
        <pc:picChg chg="add del">
          <ac:chgData name="Joan Gianesini Tridapalli" userId="dcc657117454a1a7" providerId="LiveId" clId="{FF06F698-E677-4C2A-8B03-9D23F911E140}" dt="2018-07-03T10:14:47.084" v="70" actId="26606"/>
          <ac:picMkLst>
            <pc:docMk/>
            <pc:sldMk cId="3642311164" sldId="265"/>
            <ac:picMk id="82" creationId="{E72EB46C-EA6C-4129-92C5-7FC9E7C55566}"/>
          </ac:picMkLst>
        </pc:picChg>
        <pc:picChg chg="add del">
          <ac:chgData name="Joan Gianesini Tridapalli" userId="dcc657117454a1a7" providerId="LiveId" clId="{FF06F698-E677-4C2A-8B03-9D23F911E140}" dt="2018-07-03T10:14:47.084" v="70" actId="26606"/>
          <ac:picMkLst>
            <pc:docMk/>
            <pc:sldMk cId="3642311164" sldId="265"/>
            <ac:picMk id="85" creationId="{8AE79A4A-46F3-43B9-AFB4-BB0779BA9E17}"/>
          </ac:picMkLst>
        </pc:picChg>
        <pc:picChg chg="add del">
          <ac:chgData name="Joan Gianesini Tridapalli" userId="dcc657117454a1a7" providerId="LiveId" clId="{FF06F698-E677-4C2A-8B03-9D23F911E140}" dt="2018-07-03T10:18:37.390" v="105"/>
          <ac:picMkLst>
            <pc:docMk/>
            <pc:sldMk cId="3642311164" sldId="265"/>
            <ac:picMk id="93" creationId="{9EBB120D-0399-4F09-B9F1-D6551E8912B6}"/>
          </ac:picMkLst>
        </pc:picChg>
        <pc:picChg chg="add mod ord">
          <ac:chgData name="Joan Gianesini Tridapalli" userId="dcc657117454a1a7" providerId="LiveId" clId="{FF06F698-E677-4C2A-8B03-9D23F911E140}" dt="2018-07-03T10:19:13.907" v="112" actId="1076"/>
          <ac:picMkLst>
            <pc:docMk/>
            <pc:sldMk cId="3642311164" sldId="265"/>
            <ac:picMk id="96" creationId="{8AE79A4A-46F3-43B9-AFB4-BB0779BA9E17}"/>
          </ac:picMkLst>
        </pc:picChg>
        <pc:picChg chg="add del">
          <ac:chgData name="Joan Gianesini Tridapalli" userId="dcc657117454a1a7" providerId="LiveId" clId="{FF06F698-E677-4C2A-8B03-9D23F911E140}" dt="2018-07-03T10:15:45.949" v="75" actId="26606"/>
          <ac:picMkLst>
            <pc:docMk/>
            <pc:sldMk cId="3642311164" sldId="265"/>
            <ac:picMk id="102" creationId="{BDAFABC2-200D-48C5-B795-610F4E4A5C82}"/>
          </ac:picMkLst>
        </pc:picChg>
        <pc:picChg chg="add del">
          <ac:chgData name="Joan Gianesini Tridapalli" userId="dcc657117454a1a7" providerId="LiveId" clId="{FF06F698-E677-4C2A-8B03-9D23F911E140}" dt="2018-07-03T10:15:48.645" v="79" actId="26606"/>
          <ac:picMkLst>
            <pc:docMk/>
            <pc:sldMk cId="3642311164" sldId="265"/>
            <ac:picMk id="109" creationId="{1DFDE54B-4D5D-45C5-ACBA-0EC70AB5578F}"/>
          </ac:picMkLst>
        </pc:picChg>
        <pc:picChg chg="add del">
          <ac:chgData name="Joan Gianesini Tridapalli" userId="dcc657117454a1a7" providerId="LiveId" clId="{FF06F698-E677-4C2A-8B03-9D23F911E140}" dt="2018-07-03T10:15:47.348" v="77" actId="26606"/>
          <ac:picMkLst>
            <pc:docMk/>
            <pc:sldMk cId="3642311164" sldId="265"/>
            <ac:picMk id="110" creationId="{BDAFABC2-200D-48C5-B795-610F4E4A5C82}"/>
          </ac:picMkLst>
        </pc:picChg>
        <pc:picChg chg="add del">
          <ac:chgData name="Joan Gianesini Tridapalli" userId="dcc657117454a1a7" providerId="LiveId" clId="{FF06F698-E677-4C2A-8B03-9D23F911E140}" dt="2018-07-03T10:15:47.348" v="77" actId="26606"/>
          <ac:picMkLst>
            <pc:docMk/>
            <pc:sldMk cId="3642311164" sldId="265"/>
            <ac:picMk id="113" creationId="{B3531C70-EB1E-400C-AA50-0634496514B3}"/>
          </ac:picMkLst>
        </pc:picChg>
        <pc:picChg chg="add del">
          <ac:chgData name="Joan Gianesini Tridapalli" userId="dcc657117454a1a7" providerId="LiveId" clId="{FF06F698-E677-4C2A-8B03-9D23F911E140}" dt="2018-07-03T10:15:48.645" v="79" actId="26606"/>
          <ac:picMkLst>
            <pc:docMk/>
            <pc:sldMk cId="3642311164" sldId="265"/>
            <ac:picMk id="127" creationId="{075EB3A4-AD20-4F8C-9E02-5BE10C65E666}"/>
          </ac:picMkLst>
        </pc:picChg>
        <pc:picChg chg="add del">
          <ac:chgData name="Joan Gianesini Tridapalli" userId="dcc657117454a1a7" providerId="LiveId" clId="{FF06F698-E677-4C2A-8B03-9D23F911E140}" dt="2018-07-03T10:15:48.645" v="79" actId="26606"/>
          <ac:picMkLst>
            <pc:docMk/>
            <pc:sldMk cId="3642311164" sldId="265"/>
            <ac:picMk id="130" creationId="{BDAFABC2-200D-48C5-B795-610F4E4A5C82}"/>
          </ac:picMkLst>
        </pc:picChg>
        <pc:picChg chg="add del">
          <ac:chgData name="Joan Gianesini Tridapalli" userId="dcc657117454a1a7" providerId="LiveId" clId="{FF06F698-E677-4C2A-8B03-9D23F911E140}" dt="2018-07-03T10:15:53.801" v="81" actId="26606"/>
          <ac:picMkLst>
            <pc:docMk/>
            <pc:sldMk cId="3642311164" sldId="265"/>
            <ac:picMk id="135" creationId="{BDAFABC2-200D-48C5-B795-610F4E4A5C82}"/>
          </ac:picMkLst>
        </pc:picChg>
      </pc:sldChg>
      <pc:sldChg chg="addSp delSp modSp add">
        <pc:chgData name="Joan Gianesini Tridapalli" userId="dcc657117454a1a7" providerId="LiveId" clId="{FF06F698-E677-4C2A-8B03-9D23F911E140}" dt="2018-07-03T10:26:40.747" v="333" actId="1076"/>
        <pc:sldMkLst>
          <pc:docMk/>
          <pc:sldMk cId="237827417" sldId="266"/>
        </pc:sldMkLst>
        <pc:spChg chg="del">
          <ac:chgData name="Joan Gianesini Tridapalli" userId="dcc657117454a1a7" providerId="LiveId" clId="{FF06F698-E677-4C2A-8B03-9D23F911E140}" dt="2018-07-03T10:24:11.408" v="232"/>
          <ac:spMkLst>
            <pc:docMk/>
            <pc:sldMk cId="237827417" sldId="266"/>
            <ac:spMk id="2" creationId="{28DF93A2-985E-473F-95EF-2927AC86A235}"/>
          </ac:spMkLst>
        </pc:spChg>
        <pc:spChg chg="del">
          <ac:chgData name="Joan Gianesini Tridapalli" userId="dcc657117454a1a7" providerId="LiveId" clId="{FF06F698-E677-4C2A-8B03-9D23F911E140}" dt="2018-07-03T10:24:11.408" v="232"/>
          <ac:spMkLst>
            <pc:docMk/>
            <pc:sldMk cId="237827417" sldId="266"/>
            <ac:spMk id="3" creationId="{A75A0236-1E6F-48D2-A5A2-BE7759F7A601}"/>
          </ac:spMkLst>
        </pc:spChg>
        <pc:spChg chg="add mod">
          <ac:chgData name="Joan Gianesini Tridapalli" userId="dcc657117454a1a7" providerId="LiveId" clId="{FF06F698-E677-4C2A-8B03-9D23F911E140}" dt="2018-07-03T10:25:59.108" v="268" actId="1076"/>
          <ac:spMkLst>
            <pc:docMk/>
            <pc:sldMk cId="237827417" sldId="266"/>
            <ac:spMk id="9" creationId="{26A25DF4-1F14-43E6-8330-BF49BF1FCFFC}"/>
          </ac:spMkLst>
        </pc:spChg>
        <pc:spChg chg="add mod">
          <ac:chgData name="Joan Gianesini Tridapalli" userId="dcc657117454a1a7" providerId="LiveId" clId="{FF06F698-E677-4C2A-8B03-9D23F911E140}" dt="2018-07-03T10:26:40.747" v="333" actId="1076"/>
          <ac:spMkLst>
            <pc:docMk/>
            <pc:sldMk cId="237827417" sldId="266"/>
            <ac:spMk id="10" creationId="{3C466809-6C03-4D6A-B1B4-D76A9399964A}"/>
          </ac:spMkLst>
        </pc:spChg>
        <pc:picChg chg="add mod">
          <ac:chgData name="Joan Gianesini Tridapalli" userId="dcc657117454a1a7" providerId="LiveId" clId="{FF06F698-E677-4C2A-8B03-9D23F911E140}" dt="2018-07-03T10:25:11.797" v="243" actId="1076"/>
          <ac:picMkLst>
            <pc:docMk/>
            <pc:sldMk cId="237827417" sldId="266"/>
            <ac:picMk id="6" creationId="{10E64970-BE97-4236-9D18-59171BBAD4A5}"/>
          </ac:picMkLst>
        </pc:picChg>
        <pc:picChg chg="add mod">
          <ac:chgData name="Joan Gianesini Tridapalli" userId="dcc657117454a1a7" providerId="LiveId" clId="{FF06F698-E677-4C2A-8B03-9D23F911E140}" dt="2018-07-03T10:25:15.349" v="244" actId="1076"/>
          <ac:picMkLst>
            <pc:docMk/>
            <pc:sldMk cId="237827417" sldId="266"/>
            <ac:picMk id="8" creationId="{DF8B05F7-A7A3-4DCE-8632-2700CBA5DB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5C107-659D-4E04-9E04-F2BC70430E3E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C9D49-E216-45FA-A0A8-7A106D525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07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8A8A-4DFB-4C98-A191-621E5CD8B66D}" type="datetime1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19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10CE-128E-45F8-ADF8-85995E88DE37}" type="datetime1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229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10CE-128E-45F8-ADF8-85995E88DE37}" type="datetime1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8481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10CE-128E-45F8-ADF8-85995E88DE37}" type="datetime1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1732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10CE-128E-45F8-ADF8-85995E88DE37}" type="datetime1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5351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10CE-128E-45F8-ADF8-85995E88DE37}" type="datetime1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56494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10CE-128E-45F8-ADF8-85995E88DE37}" type="datetime1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5110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ABD1-526B-4133-9209-CE44A88BD569}" type="datetime1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308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2FCD8B-C13F-4C78-9AFC-FB64F52F0229}" type="datetime1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1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5BE9-82A8-4D50-92CF-E08F3162BC3B}" type="datetime1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83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48BD-178A-42C4-8548-C4678CA669B8}" type="datetime1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51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A59-86BC-4B1E-968E-AB073F9A3460}" type="datetime1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2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E53D-66AE-4441-ADD9-BEAE5FF3E662}" type="datetime1">
              <a:rPr lang="pt-BR" smtClean="0"/>
              <a:t>03/07/2018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17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BCC1-0079-4405-A791-7B77D9F33A54}" type="datetime1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3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FD17-FC1A-4493-8C09-CC2494ED17A7}" type="datetime1">
              <a:rPr lang="pt-BR" smtClean="0"/>
              <a:t>03/07/2018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40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6AD-A7C1-44FB-B2D2-A1C4CF32DD87}" type="datetime1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08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70C-15AF-4EB5-B935-353C46E00DA1}" type="datetime1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9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10CE-128E-45F8-ADF8-85995E88DE37}" type="datetime1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F7B28-E4CF-4424-A2B7-E64237C7C2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972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oangt001@gmail.com" TargetMode="External"/><Relationship Id="rId2" Type="http://schemas.openxmlformats.org/officeDocument/2006/relationships/hyperlink" Target="mailto:brunoffsantos_2010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anjacinth@hot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4C96-33E7-4649-AF1A-42C468473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dirty="0"/>
              <a:t>Wait for me!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FEBA80-0FCE-4B7C-A4E5-77BBCE91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Bruno Fischer Ferreira Santos</a:t>
            </a:r>
          </a:p>
          <a:p>
            <a:r>
              <a:rPr lang="pt-BR" dirty="0"/>
              <a:t>Joan Gianesini Tridapalli</a:t>
            </a:r>
          </a:p>
          <a:p>
            <a:r>
              <a:rPr lang="pt-BR" dirty="0"/>
              <a:t>Juan Carlos Jacintho</a:t>
            </a:r>
          </a:p>
          <a:p>
            <a:endParaRPr lang="pt-BR" dirty="0"/>
          </a:p>
        </p:txBody>
      </p:sp>
      <p:pic>
        <p:nvPicPr>
          <p:cNvPr id="1026" name="Picture 2" descr="Resultado de imagem para logo furb">
            <a:extLst>
              <a:ext uri="{FF2B5EF4-FFF2-40B4-BE49-F238E27FC236}">
                <a16:creationId xmlns:a16="http://schemas.microsoft.com/office/drawing/2014/main" id="{78A6BFDE-D390-47EB-8856-C6B35197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447" y="2907818"/>
            <a:ext cx="1681231" cy="1042363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D5CAA8F-CB14-4C86-B104-5502E5711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70" y="4351730"/>
            <a:ext cx="2067090" cy="12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2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078EA-E5C3-40AA-8ACD-DB874AD7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inicia-se o desenvolvimento hoje?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C2F12-1A6B-4673-9ACE-F3DE04C2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Tecnologia</a:t>
            </a:r>
          </a:p>
          <a:p>
            <a:pPr lvl="1"/>
            <a:r>
              <a:rPr lang="pt-BR" dirty="0"/>
              <a:t>Poderia se utilizar a mesma tecnologia escolhida inicialmente.</a:t>
            </a:r>
          </a:p>
          <a:p>
            <a:r>
              <a:rPr lang="pt-BR" dirty="0"/>
              <a:t>Prazo</a:t>
            </a:r>
          </a:p>
          <a:p>
            <a:pPr lvl="1"/>
            <a:r>
              <a:rPr lang="pt-BR" dirty="0"/>
              <a:t>Se a tecnologia já tivesse sido escolhi e o projeto com uma fundamentação feita em cima dela, o tempo de projeto poderia ter similar para se conseguir um resultado melhor.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34E85C-895C-4BE9-88AE-21B1BD3C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66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8C5D-8E27-41DA-BCC0-2CB6F50D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8A752-2481-457E-A128-D9BF1D37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Bruno Fischer Ferreira Santos: </a:t>
            </a:r>
            <a:r>
              <a:rPr lang="pt-BR" dirty="0">
                <a:hlinkClick r:id="rId2"/>
              </a:rPr>
              <a:t>brunoffsantos_2010@hotmail.com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Joan Gianesini Tridapalli: </a:t>
            </a:r>
            <a:r>
              <a:rPr lang="pt-BR" dirty="0">
                <a:hlinkClick r:id="rId3"/>
              </a:rPr>
              <a:t>joangt001@gmail.com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Juan Carlos Jacintho</a:t>
            </a:r>
            <a:r>
              <a:rPr lang="pt-BR"/>
              <a:t>: </a:t>
            </a:r>
            <a:r>
              <a:rPr lang="pt-BR">
                <a:hlinkClick r:id="rId4"/>
              </a:rPr>
              <a:t>juanjacinth@hotmail.com</a:t>
            </a:r>
            <a:r>
              <a:rPr lang="pt-BR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320D1-B230-41A5-B6B2-684B1569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2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7C7A0-66C0-41EA-B8AA-314E9FCD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CFBFF-E75E-4573-AA86-3D8E7AE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 Wait for Me! foi criado pela JBJ e tem como propósito permitir que usuários possam convidar seus amigos para uma carona.</a:t>
            </a:r>
          </a:p>
          <a:p>
            <a:endParaRPr lang="pt-BR" sz="2800" dirty="0"/>
          </a:p>
          <a:p>
            <a:r>
              <a:rPr lang="pt-BR" sz="2800" dirty="0"/>
              <a:t>Sendo essa carona gerenciada pelo aplicativo, podendo saber quando o usuário motorista está saindo ou chegando em algum lugar pelo GPS.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A1266B-B7D0-4CAF-9280-9AB08FFA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37048-ABAF-4C15-B639-58C8F10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25686-E3BD-437C-A4ED-1E15E149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Para desenvolvê-lo, foi utilizado o Android Studio em conjunto com o banco de dados Firebase, ambos pertencentes a Google e possuem integração entre si.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3D7F92-E85E-494F-A382-4BBDD1D6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78516-DFA7-4766-A939-E1FC8D6A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Principais Requisitos Funcionais(RF)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50ED2-97B7-4B92-8CCB-7CBE4CE0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56" y="2635452"/>
            <a:ext cx="9613861" cy="3599316"/>
          </a:xfrm>
        </p:spPr>
        <p:txBody>
          <a:bodyPr/>
          <a:lstStyle/>
          <a:p>
            <a:r>
              <a:rPr lang="pt-BR" sz="2800" u="sng" dirty="0"/>
              <a:t>RF</a:t>
            </a:r>
            <a:r>
              <a:rPr lang="pt-BR" sz="2800" dirty="0"/>
              <a:t> – Permitir ao motorista criar um evento de carona.</a:t>
            </a:r>
          </a:p>
          <a:p>
            <a:endParaRPr lang="pt-BR" sz="2800" dirty="0"/>
          </a:p>
          <a:p>
            <a:r>
              <a:rPr lang="pt-BR" sz="2800" u="sng" dirty="0"/>
              <a:t>RF</a:t>
            </a:r>
            <a:r>
              <a:rPr lang="pt-BR" sz="2800" dirty="0"/>
              <a:t> – Informar ao carona a localização do motorista.</a:t>
            </a:r>
          </a:p>
          <a:p>
            <a:endParaRPr lang="pt-BR" sz="2800" dirty="0"/>
          </a:p>
          <a:p>
            <a:r>
              <a:rPr lang="pt-BR" sz="2800" u="sng" dirty="0"/>
              <a:t>RF</a:t>
            </a:r>
            <a:r>
              <a:rPr lang="pt-BR" sz="2800" dirty="0"/>
              <a:t> – Mostrar ao motorista a menor rota para o destino.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205CDB-93C6-46A4-B664-73D316C9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07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6B5676-B86C-47D7-8185-2F5FC582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0F7B28-E4CF-4424-A2B7-E64237C7C267}" type="slidenum">
              <a:rPr lang="pt-BR" sz="1050" smtClean="0">
                <a:solidFill>
                  <a:prstClr val="white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pt-BR" sz="105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DAFABC2-200D-48C5-B795-610F4E4A5C8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2" y="752038"/>
            <a:ext cx="2776691" cy="4937528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092E0A-8CED-40BD-864D-72149D1A5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68" y="752038"/>
            <a:ext cx="2880095" cy="5120170"/>
          </a:xfrm>
          <a:prstGeom prst="rect">
            <a:avLst/>
          </a:prstGeom>
        </p:spPr>
      </p:pic>
      <p:pic>
        <p:nvPicPr>
          <p:cNvPr id="96" name="Espaço Reservado para Conteúdo 5">
            <a:extLst>
              <a:ext uri="{FF2B5EF4-FFF2-40B4-BE49-F238E27FC236}">
                <a16:creationId xmlns:a16="http://schemas.microsoft.com/office/drawing/2014/main" id="{8AE79A4A-46F3-43B9-AFB4-BB0779BA9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35" y="753227"/>
            <a:ext cx="2776690" cy="493633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922B54-CBEA-49BA-A4F5-F6F88C4D71E3}"/>
              </a:ext>
            </a:extLst>
          </p:cNvPr>
          <p:cNvSpPr txBox="1"/>
          <p:nvPr/>
        </p:nvSpPr>
        <p:spPr>
          <a:xfrm>
            <a:off x="878542" y="5767408"/>
            <a:ext cx="262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Figura 1 - Botão de início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E397A68F-A650-41CD-B974-ED1E728E1C77}"/>
              </a:ext>
            </a:extLst>
          </p:cNvPr>
          <p:cNvSpPr txBox="1"/>
          <p:nvPr/>
        </p:nvSpPr>
        <p:spPr>
          <a:xfrm>
            <a:off x="4663735" y="5767408"/>
            <a:ext cx="262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Figura 2 – GPS da rota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CAC011B5-9BE5-4905-BFF9-86E5119B91A9}"/>
              </a:ext>
            </a:extLst>
          </p:cNvPr>
          <p:cNvSpPr txBox="1"/>
          <p:nvPr/>
        </p:nvSpPr>
        <p:spPr>
          <a:xfrm>
            <a:off x="8686927" y="5935496"/>
            <a:ext cx="262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Figura 3 - Convites</a:t>
            </a:r>
          </a:p>
        </p:txBody>
      </p:sp>
    </p:spTree>
    <p:extLst>
      <p:ext uri="{BB962C8B-B14F-4D97-AF65-F5344CB8AC3E}">
        <p14:creationId xmlns:p14="http://schemas.microsoft.com/office/powerpoint/2010/main" val="364231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69D10-7F72-4FCF-A5BC-4AAA3DF7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74195"/>
            <a:ext cx="9937916" cy="409191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2800" u="sng" dirty="0"/>
              <a:t>RNF</a:t>
            </a:r>
            <a:r>
              <a:rPr lang="pt-BR" sz="2800" dirty="0"/>
              <a:t> - O aplicativo utilizará linguagem para desenvolvimento compatível com SO Android.</a:t>
            </a:r>
          </a:p>
          <a:p>
            <a:pPr>
              <a:lnSpc>
                <a:spcPct val="110000"/>
              </a:lnSpc>
            </a:pPr>
            <a:r>
              <a:rPr lang="pt-BR" sz="2800" u="sng" dirty="0"/>
              <a:t>RNF</a:t>
            </a:r>
            <a:r>
              <a:rPr lang="pt-BR" sz="2800" dirty="0"/>
              <a:t> - As funcionalidades relacionadas à interação do usuário com mapas serão feitas através da API do Google Maps, disponibilizada pela empresa Google.</a:t>
            </a:r>
          </a:p>
          <a:p>
            <a:pPr>
              <a:lnSpc>
                <a:spcPct val="110000"/>
              </a:lnSpc>
            </a:pPr>
            <a:r>
              <a:rPr lang="pt-BR" sz="2800" u="sng" dirty="0"/>
              <a:t>RNF</a:t>
            </a:r>
            <a:r>
              <a:rPr lang="pt-BR" sz="2800" dirty="0"/>
              <a:t> - A interface do aplicativo deverá ser simples e intuitiva para fácil compreensão do usuário.</a:t>
            </a:r>
          </a:p>
          <a:p>
            <a:pPr>
              <a:lnSpc>
                <a:spcPct val="110000"/>
              </a:lnSpc>
            </a:pPr>
            <a:r>
              <a:rPr lang="pt-BR" sz="2800" u="sng" dirty="0"/>
              <a:t>RNF</a:t>
            </a:r>
            <a:r>
              <a:rPr lang="pt-BR" sz="2800" dirty="0"/>
              <a:t> - O aplicativo é disponibilizado de forma gratuita.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DEDA3-D6C7-4D1C-9052-2CCC4EC4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6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9FAE569-96A0-4825-858B-F5D52008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sz="3900" dirty="0"/>
              <a:t>Principais Requisitos Não Funcionais(RNF)</a:t>
            </a:r>
          </a:p>
        </p:txBody>
      </p:sp>
    </p:spTree>
    <p:extLst>
      <p:ext uri="{BB962C8B-B14F-4D97-AF65-F5344CB8AC3E}">
        <p14:creationId xmlns:p14="http://schemas.microsoft.com/office/powerpoint/2010/main" val="11340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553EC0-EC8B-4638-8840-631720C9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E64970-BE97-4236-9D18-59171BBAD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40" y="946318"/>
            <a:ext cx="2793017" cy="49653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F8B05F7-A7A3-4DCE-8632-2700CBA5D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21" y="946318"/>
            <a:ext cx="2793017" cy="49653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6A25DF4-1F14-43E6-8330-BF49BF1FCFFC}"/>
              </a:ext>
            </a:extLst>
          </p:cNvPr>
          <p:cNvSpPr txBox="1"/>
          <p:nvPr/>
        </p:nvSpPr>
        <p:spPr>
          <a:xfrm>
            <a:off x="1953540" y="5911682"/>
            <a:ext cx="26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4 – Login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466809-6C03-4D6A-B1B4-D76A9399964A}"/>
              </a:ext>
            </a:extLst>
          </p:cNvPr>
          <p:cNvSpPr txBox="1"/>
          <p:nvPr/>
        </p:nvSpPr>
        <p:spPr>
          <a:xfrm>
            <a:off x="6732621" y="5911682"/>
            <a:ext cx="33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5 – Seleção dos caronas</a:t>
            </a:r>
          </a:p>
        </p:txBody>
      </p:sp>
    </p:spTree>
    <p:extLst>
      <p:ext uri="{BB962C8B-B14F-4D97-AF65-F5344CB8AC3E}">
        <p14:creationId xmlns:p14="http://schemas.microsoft.com/office/powerpoint/2010/main" val="23782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686C-D705-44DF-8DD8-F0E74E12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Lições aprendidas: Cronograma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8195B-A431-492A-AC56-9ED5D2BC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execução do projeto em relação ao cronograma foi muito atrasada, principalmente devido ao fato de que a construção de cada requisito se mostrou muito mais complexa do que o esperado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2125F3-6506-405A-939B-9C61FFC5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0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2F180-2D24-437C-BD62-56D1E84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aprendidas: Tecnologias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5822D2-1970-4C13-B7CC-45061C9D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escolha da tecnologia também gerou atraso pois após a escolha da plataforma de desenvolvimento, foi necessário mudar o banco escolhido, de Cuba para Firebase.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F41D10-54F9-4C88-B039-04E4E8A6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7B28-E4CF-4424-A2B7-E64237C7C2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1097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115</TotalTime>
  <Words>388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Berlim</vt:lpstr>
      <vt:lpstr>Wait for me!</vt:lpstr>
      <vt:lpstr>Objetivo</vt:lpstr>
      <vt:lpstr>Tecnologias</vt:lpstr>
      <vt:lpstr>Principais Requisitos Funcionais(RF)</vt:lpstr>
      <vt:lpstr>Apresentação do PowerPoint</vt:lpstr>
      <vt:lpstr>Principais Requisitos Não Funcionais(RNF)</vt:lpstr>
      <vt:lpstr>Apresentação do PowerPoint</vt:lpstr>
      <vt:lpstr>Lições aprendidas: Cronograma </vt:lpstr>
      <vt:lpstr>Lições aprendidas: Tecnologias </vt:lpstr>
      <vt:lpstr>Se inicia-se o desenvolvimento hoje?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 for me!</dc:title>
  <dc:creator>Joan Gianesini Tridapalli</dc:creator>
  <cp:lastModifiedBy>Joan Gianesini Tridapalli</cp:lastModifiedBy>
  <cp:revision>14</cp:revision>
  <dcterms:created xsi:type="dcterms:W3CDTF">2018-07-02T11:18:01Z</dcterms:created>
  <dcterms:modified xsi:type="dcterms:W3CDTF">2018-07-03T10:26:49Z</dcterms:modified>
</cp:coreProperties>
</file>