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9" r:id="rId7"/>
    <p:sldId id="263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2D17B7-BA01-42F4-AA18-B95773DA0A5D}">
          <p14:sldIdLst>
            <p14:sldId id="256"/>
            <p14:sldId id="257"/>
            <p14:sldId id="260"/>
            <p14:sldId id="259"/>
            <p14:sldId id="262"/>
            <p14:sldId id="269"/>
            <p14:sldId id="263"/>
            <p14:sldId id="267"/>
          </p14:sldIdLst>
        </p14:section>
        <p14:section name="Untitled Section" id="{608BAECB-31BA-475F-8A2D-ECA6E32910B8}">
          <p14:sldIdLst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You Snooze, You lose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Early to bed and early to rise, makes one healthy, wealthy and wise.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5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214312"/>
            <a:ext cx="49244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11" b="41059"/>
          <a:stretch/>
        </p:blipFill>
        <p:spPr>
          <a:xfrm>
            <a:off x="2273182" y="606982"/>
            <a:ext cx="7409204" cy="55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does the </a:t>
            </a:r>
            <a:r>
              <a:rPr lang="en-CA" smtClean="0"/>
              <a:t>money go?</a:t>
            </a:r>
            <a:endParaRPr lang="en-CA" dirty="0"/>
          </a:p>
        </p:txBody>
      </p:sp>
      <p:pic>
        <p:nvPicPr>
          <p:cNvPr id="3074" name="Picture 2" descr="http://greatlakescustomslaw.com/wp-content/uploads/2012/08/pocket-full-of-mon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7" y="1305982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gifrific.com/wp-content/uploads/2012/06/cat-cry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89" y="1991781"/>
            <a:ext cx="35433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3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 you always late in the morning?</a:t>
            </a:r>
            <a:endParaRPr lang="en-CA" dirty="0"/>
          </a:p>
        </p:txBody>
      </p:sp>
      <p:pic>
        <p:nvPicPr>
          <p:cNvPr id="3074" name="Picture 2" descr="http://i.huffpost.com/gen/794446/thumbs/r-LATE-FOR-WORK-large570.jpg?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63" y="397335"/>
            <a:ext cx="6433234" cy="26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 you hit the snooze </a:t>
            </a:r>
            <a:r>
              <a:rPr lang="en-CA" dirty="0" smtClean="0"/>
              <a:t>at least 5 times?</a:t>
            </a:r>
            <a:endParaRPr lang="en-CA" dirty="0"/>
          </a:p>
        </p:txBody>
      </p:sp>
      <p:pic>
        <p:nvPicPr>
          <p:cNvPr id="4098" name="Picture 2" descr="http://www.blogcdn.com/www.parentdish.co.uk/media/2011/09/teen-late-for-school-r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81" y="619214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this </a:t>
            </a:r>
            <a:r>
              <a:rPr lang="en-CA" dirty="0" err="1" smtClean="0"/>
              <a:t>yOU</a:t>
            </a:r>
            <a:r>
              <a:rPr lang="en-CA" dirty="0" smtClean="0"/>
              <a:t>?</a:t>
            </a:r>
            <a:endParaRPr lang="en-CA" dirty="0"/>
          </a:p>
        </p:txBody>
      </p:sp>
      <p:pic>
        <p:nvPicPr>
          <p:cNvPr id="2050" name="Picture 2" descr="http://californiaclosetsblog.com/wp-content/uploads/2011/07/California-Closets-Tips-Morning-Ru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72" y="733297"/>
            <a:ext cx="5484649" cy="363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 Snooze You Lose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819970"/>
            <a:ext cx="8534400" cy="1122031"/>
          </a:xfrm>
        </p:spPr>
        <p:txBody>
          <a:bodyPr/>
          <a:lstStyle/>
          <a:p>
            <a:r>
              <a:rPr lang="en-CA" dirty="0" smtClean="0"/>
              <a:t>Introducing the new ground breaking app to get you out of bed and into success.</a:t>
            </a:r>
          </a:p>
        </p:txBody>
      </p:sp>
      <p:pic>
        <p:nvPicPr>
          <p:cNvPr id="5122" name="Picture 2" descr="http://ichef.bbci.co.uk/wwfeatures/624_351/images/live/p0/19/tp/p019tp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5" y="476695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ack.3.mshcdn.com/media/ZgkyMDEyLzEyLzA0L2I1L21vbmV5c2hyZWRkLmFMbC5qcGcKcAl0aHVtYgk5NTB4NTM0IwplCWpwZw/43ef5b1d/c19/money-shredding-alarm-clock-is-completely-unforgiving-pics--a054bb3c3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1" r="12282"/>
          <a:stretch/>
        </p:blipFill>
        <p:spPr bwMode="auto">
          <a:xfrm>
            <a:off x="1068223" y="620994"/>
            <a:ext cx="7016097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0" y="0"/>
            <a:ext cx="11219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the alarm goes off, can you prove you’re awake. </a:t>
            </a:r>
            <a:endParaRPr lang="en-CA" dirty="0"/>
          </a:p>
        </p:txBody>
      </p:sp>
      <p:pic>
        <p:nvPicPr>
          <p:cNvPr id="2050" name="Picture 2" descr="http://informationbombardment.com/wp-content/uploads/2010/11/Stroop-Eff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6" y="373845"/>
            <a:ext cx="5484649" cy="41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0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54" y="1930103"/>
            <a:ext cx="53625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81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You Snooze, You lose</vt:lpstr>
      <vt:lpstr>Are you always late in the morning?</vt:lpstr>
      <vt:lpstr>Do you hit the snooze at least 5 times?</vt:lpstr>
      <vt:lpstr>Is this yOU?</vt:lpstr>
      <vt:lpstr>You Snooze You Lose</vt:lpstr>
      <vt:lpstr>PowerPoint Presentation</vt:lpstr>
      <vt:lpstr>PowerPoint Presentation</vt:lpstr>
      <vt:lpstr>When the alarm goes off, can you prove you’re awake. </vt:lpstr>
      <vt:lpstr>PowerPoint Presentation</vt:lpstr>
      <vt:lpstr>PowerPoint Presentation</vt:lpstr>
      <vt:lpstr>PowerPoint Presentation</vt:lpstr>
      <vt:lpstr>Where does the money go?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Snooze, You lose</dc:title>
  <dc:creator>Joseph Kahn</dc:creator>
  <cp:lastModifiedBy>Joseph Kahn</cp:lastModifiedBy>
  <cp:revision>11</cp:revision>
  <dcterms:created xsi:type="dcterms:W3CDTF">2013-09-29T14:37:34Z</dcterms:created>
  <dcterms:modified xsi:type="dcterms:W3CDTF">2013-09-29T16:49:38Z</dcterms:modified>
</cp:coreProperties>
</file>