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9205B-C9CF-43A0-B314-E4F28AC02816}" v="14" dt="2023-05-01T12:55:5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62500" autoAdjust="0"/>
  </p:normalViewPr>
  <p:slideViewPr>
    <p:cSldViewPr snapToGrid="0">
      <p:cViewPr varScale="1">
        <p:scale>
          <a:sx n="59" d="100"/>
          <a:sy n="59" d="100"/>
        </p:scale>
        <p:origin x="1047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The client is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</a:t>
            </a:r>
            <a:r>
              <a:rPr lang="en-GB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prototype.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67</TotalTime>
  <Words>222</Words>
  <Application>Microsoft Office PowerPoint</Application>
  <PresentationFormat>Widescreen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Jack Johnston</cp:lastModifiedBy>
  <cp:revision>1</cp:revision>
  <dcterms:created xsi:type="dcterms:W3CDTF">2023-04-27T09:36:03Z</dcterms:created>
  <dcterms:modified xsi:type="dcterms:W3CDTF">2023-05-01T13:22:19Z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