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70" r:id="rId7"/>
    <p:sldId id="271" r:id="rId8"/>
    <p:sldId id="274" r:id="rId9"/>
    <p:sldId id="272" r:id="rId10"/>
    <p:sldId id="273" r:id="rId11"/>
    <p:sldId id="268" r:id="rId12"/>
    <p:sldId id="267" r:id="rId1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B5933-113E-4AB9-96A8-DA2B9B27EF29}" v="2" dt="2023-05-03T13:10:06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62500" autoAdjust="0"/>
  </p:normalViewPr>
  <p:slideViewPr>
    <p:cSldViewPr snapToGrid="0">
      <p:cViewPr varScale="1">
        <p:scale>
          <a:sx n="51" d="100"/>
          <a:sy n="51" d="100"/>
        </p:scale>
        <p:origin x="176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kintosh, Rory" userId="d813eed5-cbfb-4fdb-9eb6-0da9910ba1ef" providerId="ADAL" clId="{177B5933-113E-4AB9-96A8-DA2B9B27EF29}"/>
    <pc:docChg chg="custSel modSld">
      <pc:chgData name="Mackintosh, Rory" userId="d813eed5-cbfb-4fdb-9eb6-0da9910ba1ef" providerId="ADAL" clId="{177B5933-113E-4AB9-96A8-DA2B9B27EF29}" dt="2023-05-03T15:24:15.770" v="1581" actId="20577"/>
      <pc:docMkLst>
        <pc:docMk/>
      </pc:docMkLst>
      <pc:sldChg chg="modSp mod modNotesTx">
        <pc:chgData name="Mackintosh, Rory" userId="d813eed5-cbfb-4fdb-9eb6-0da9910ba1ef" providerId="ADAL" clId="{177B5933-113E-4AB9-96A8-DA2B9B27EF29}" dt="2023-05-03T15:22:53.968" v="1326" actId="20577"/>
        <pc:sldMkLst>
          <pc:docMk/>
          <pc:sldMk cId="1094296895" sldId="271"/>
        </pc:sldMkLst>
        <pc:spChg chg="mod">
          <ac:chgData name="Mackintosh, Rory" userId="d813eed5-cbfb-4fdb-9eb6-0da9910ba1ef" providerId="ADAL" clId="{177B5933-113E-4AB9-96A8-DA2B9B27EF29}" dt="2023-05-03T12:42:04.893" v="605" actId="207"/>
          <ac:spMkLst>
            <pc:docMk/>
            <pc:sldMk cId="1094296895" sldId="271"/>
            <ac:spMk id="3" creationId="{C36FE974-56CC-CB5C-90A1-F0024A1DA4F9}"/>
          </ac:spMkLst>
        </pc:spChg>
      </pc:sldChg>
      <pc:sldChg chg="modSp mod">
        <pc:chgData name="Mackintosh, Rory" userId="d813eed5-cbfb-4fdb-9eb6-0da9910ba1ef" providerId="ADAL" clId="{177B5933-113E-4AB9-96A8-DA2B9B27EF29}" dt="2023-05-03T13:10:07.895" v="690" actId="5793"/>
        <pc:sldMkLst>
          <pc:docMk/>
          <pc:sldMk cId="1811381967" sldId="272"/>
        </pc:sldMkLst>
        <pc:spChg chg="mod">
          <ac:chgData name="Mackintosh, Rory" userId="d813eed5-cbfb-4fdb-9eb6-0da9910ba1ef" providerId="ADAL" clId="{177B5933-113E-4AB9-96A8-DA2B9B27EF29}" dt="2023-05-03T13:10:07.895" v="690" actId="5793"/>
          <ac:spMkLst>
            <pc:docMk/>
            <pc:sldMk cId="1811381967" sldId="272"/>
            <ac:spMk id="3" creationId="{C36FE974-56CC-CB5C-90A1-F0024A1DA4F9}"/>
          </ac:spMkLst>
        </pc:spChg>
      </pc:sldChg>
      <pc:sldChg chg="modSp mod modNotesTx">
        <pc:chgData name="Mackintosh, Rory" userId="d813eed5-cbfb-4fdb-9eb6-0da9910ba1ef" providerId="ADAL" clId="{177B5933-113E-4AB9-96A8-DA2B9B27EF29}" dt="2023-05-03T15:24:15.770" v="1581" actId="20577"/>
        <pc:sldMkLst>
          <pc:docMk/>
          <pc:sldMk cId="2507800528" sldId="273"/>
        </pc:sldMkLst>
        <pc:spChg chg="mod">
          <ac:chgData name="Mackintosh, Rory" userId="d813eed5-cbfb-4fdb-9eb6-0da9910ba1ef" providerId="ADAL" clId="{177B5933-113E-4AB9-96A8-DA2B9B27EF29}" dt="2023-05-03T14:25:08.163" v="935" actId="20577"/>
          <ac:spMkLst>
            <pc:docMk/>
            <pc:sldMk cId="2507800528" sldId="273"/>
            <ac:spMk id="3" creationId="{C36FE974-56CC-CB5C-90A1-F0024A1DA4F9}"/>
          </ac:spMkLst>
        </pc:spChg>
      </pc:sldChg>
    </pc:docChg>
  </pc:docChgLst>
  <pc:docChgLst>
    <pc:chgData name="Jack Johnston" userId="c56e8f5f32bf7d06" providerId="LiveId" clId="{9739205B-C9CF-43A0-B314-E4F28AC02816}"/>
    <pc:docChg chg="custSel addSld modSld">
      <pc:chgData name="Jack Johnston" userId="c56e8f5f32bf7d06" providerId="LiveId" clId="{9739205B-C9CF-43A0-B314-E4F28AC02816}" dt="2023-05-01T13:22:09.268" v="571" actId="20577"/>
      <pc:docMkLst>
        <pc:docMk/>
      </pc:docMkLst>
      <pc:sldChg chg="modSp mod">
        <pc:chgData name="Jack Johnston" userId="c56e8f5f32bf7d06" providerId="LiveId" clId="{9739205B-C9CF-43A0-B314-E4F28AC02816}" dt="2023-04-27T15:06:17.017" v="121" actId="14100"/>
        <pc:sldMkLst>
          <pc:docMk/>
          <pc:sldMk cId="193000927" sldId="256"/>
        </pc:sldMkLst>
        <pc:spChg chg="mod">
          <ac:chgData name="Jack Johnston" userId="c56e8f5f32bf7d06" providerId="LiveId" clId="{9739205B-C9CF-43A0-B314-E4F28AC02816}" dt="2023-04-27T15:04:44.252" v="30" actId="20577"/>
          <ac:spMkLst>
            <pc:docMk/>
            <pc:sldMk cId="193000927" sldId="256"/>
            <ac:spMk id="2" creationId="{3D30D32A-359B-41BB-9746-2CF3A21EEFFC}"/>
          </ac:spMkLst>
        </pc:spChg>
        <pc:spChg chg="mod">
          <ac:chgData name="Jack Johnston" userId="c56e8f5f32bf7d06" providerId="LiveId" clId="{9739205B-C9CF-43A0-B314-E4F28AC02816}" dt="2023-04-27T15:06:17.017" v="121" actId="14100"/>
          <ac:spMkLst>
            <pc:docMk/>
            <pc:sldMk cId="193000927" sldId="256"/>
            <ac:spMk id="3" creationId="{B4CA222A-88BC-48F4-9AE8-2115B7D1E6DC}"/>
          </ac:spMkLst>
        </pc:spChg>
      </pc:sldChg>
      <pc:sldChg chg="modSp mod">
        <pc:chgData name="Jack Johnston" userId="c56e8f5f32bf7d06" providerId="LiveId" clId="{9739205B-C9CF-43A0-B314-E4F28AC02816}" dt="2023-04-27T15:16:59.131" v="395" actId="404"/>
        <pc:sldMkLst>
          <pc:docMk/>
          <pc:sldMk cId="555089011" sldId="268"/>
        </pc:sldMkLst>
        <pc:graphicFrameChg chg="mod">
          <ac:chgData name="Jack Johnston" userId="c56e8f5f32bf7d06" providerId="LiveId" clId="{9739205B-C9CF-43A0-B314-E4F28AC02816}" dt="2023-04-27T15:16:59.131" v="395" actId="404"/>
          <ac:graphicFrameMkLst>
            <pc:docMk/>
            <pc:sldMk cId="555089011" sldId="268"/>
            <ac:graphicFrameMk id="2" creationId="{FEF3B37B-551B-7E41-89A6-1BC5F44DE9A7}"/>
          </ac:graphicFrameMkLst>
        </pc:graphicFrameChg>
        <pc:graphicFrameChg chg="mod modGraphic">
          <ac:chgData name="Jack Johnston" userId="c56e8f5f32bf7d06" providerId="LiveId" clId="{9739205B-C9CF-43A0-B314-E4F28AC02816}" dt="2023-04-27T15:15:22.690" v="391" actId="208"/>
          <ac:graphicFrameMkLst>
            <pc:docMk/>
            <pc:sldMk cId="555089011" sldId="268"/>
            <ac:graphicFrameMk id="14" creationId="{BB7631D3-885A-4D6E-809B-E28CCF5B91A7}"/>
          </ac:graphicFrameMkLst>
        </pc:graphicFrameChg>
      </pc:sldChg>
      <pc:sldChg chg="modSp">
        <pc:chgData name="Jack Johnston" userId="c56e8f5f32bf7d06" providerId="LiveId" clId="{9739205B-C9CF-43A0-B314-E4F28AC02816}" dt="2023-05-01T12:55:54.529" v="541" actId="14826"/>
        <pc:sldMkLst>
          <pc:docMk/>
          <pc:sldMk cId="2333881612" sldId="269"/>
        </pc:sldMkLst>
        <pc:picChg chg="mod">
          <ac:chgData name="Jack Johnston" userId="c56e8f5f32bf7d06" providerId="LiveId" clId="{9739205B-C9CF-43A0-B314-E4F28AC02816}" dt="2023-05-01T12:55:54.529" v="541" actId="14826"/>
          <ac:picMkLst>
            <pc:docMk/>
            <pc:sldMk cId="2333881612" sldId="269"/>
            <ac:picMk id="18" creationId="{D4405318-CC16-40AE-BFE1-B9E42D20DF34}"/>
          </ac:picMkLst>
        </pc:picChg>
      </pc:sldChg>
      <pc:sldChg chg="modSp mod">
        <pc:chgData name="Jack Johnston" userId="c56e8f5f32bf7d06" providerId="LiveId" clId="{9739205B-C9CF-43A0-B314-E4F28AC02816}" dt="2023-05-01T12:53:35.493" v="540" actId="20577"/>
        <pc:sldMkLst>
          <pc:docMk/>
          <pc:sldMk cId="1985986454" sldId="270"/>
        </pc:sldMkLst>
        <pc:spChg chg="mod">
          <ac:chgData name="Jack Johnston" userId="c56e8f5f32bf7d06" providerId="LiveId" clId="{9739205B-C9CF-43A0-B314-E4F28AC02816}" dt="2023-05-01T12:53:35.493" v="540" actId="20577"/>
          <ac:spMkLst>
            <pc:docMk/>
            <pc:sldMk cId="1985986454" sldId="270"/>
            <ac:spMk id="3" creationId="{42195445-4654-0CE6-6F11-ACC999513B62}"/>
          </ac:spMkLst>
        </pc:spChg>
      </pc:sldChg>
      <pc:sldChg chg="modSp mod modNotesTx">
        <pc:chgData name="Jack Johnston" userId="c56e8f5f32bf7d06" providerId="LiveId" clId="{9739205B-C9CF-43A0-B314-E4F28AC02816}" dt="2023-05-01T13:22:09.268" v="571" actId="20577"/>
        <pc:sldMkLst>
          <pc:docMk/>
          <pc:sldMk cId="1094296895" sldId="271"/>
        </pc:sldMkLst>
        <pc:spChg chg="mod">
          <ac:chgData name="Jack Johnston" userId="c56e8f5f32bf7d06" providerId="LiveId" clId="{9739205B-C9CF-43A0-B314-E4F28AC02816}" dt="2023-05-01T13:20:31.192" v="553" actId="404"/>
          <ac:spMkLst>
            <pc:docMk/>
            <pc:sldMk cId="1094296895" sldId="271"/>
            <ac:spMk id="2" creationId="{9825BEA8-EB12-54B8-F573-2AC3777EA1AF}"/>
          </ac:spMkLst>
        </pc:spChg>
        <pc:spChg chg="mod">
          <ac:chgData name="Jack Johnston" userId="c56e8f5f32bf7d06" providerId="LiveId" clId="{9739205B-C9CF-43A0-B314-E4F28AC02816}" dt="2023-05-01T13:22:09.268" v="571" actId="20577"/>
          <ac:spMkLst>
            <pc:docMk/>
            <pc:sldMk cId="1094296895" sldId="271"/>
            <ac:spMk id="3" creationId="{C36FE974-56CC-CB5C-90A1-F0024A1DA4F9}"/>
          </ac:spMkLst>
        </pc:spChg>
      </pc:sldChg>
      <pc:sldChg chg="modSp mod">
        <pc:chgData name="Jack Johnston" userId="c56e8f5f32bf7d06" providerId="LiveId" clId="{9739205B-C9CF-43A0-B314-E4F28AC02816}" dt="2023-04-27T16:40:00.633" v="528" actId="15"/>
        <pc:sldMkLst>
          <pc:docMk/>
          <pc:sldMk cId="2507800528" sldId="273"/>
        </pc:sldMkLst>
        <pc:spChg chg="mod">
          <ac:chgData name="Jack Johnston" userId="c56e8f5f32bf7d06" providerId="LiveId" clId="{9739205B-C9CF-43A0-B314-E4F28AC02816}" dt="2023-04-27T16:40:00.633" v="528" actId="15"/>
          <ac:spMkLst>
            <pc:docMk/>
            <pc:sldMk cId="2507800528" sldId="273"/>
            <ac:spMk id="3" creationId="{C36FE974-56CC-CB5C-90A1-F0024A1DA4F9}"/>
          </ac:spMkLst>
        </pc:spChg>
      </pc:sldChg>
      <pc:sldChg chg="modSp new mod">
        <pc:chgData name="Jack Johnston" userId="c56e8f5f32bf7d06" providerId="LiveId" clId="{9739205B-C9CF-43A0-B314-E4F28AC02816}" dt="2023-05-01T13:20:52.305" v="570" actId="6549"/>
        <pc:sldMkLst>
          <pc:docMk/>
          <pc:sldMk cId="663107331" sldId="274"/>
        </pc:sldMkLst>
        <pc:spChg chg="mod">
          <ac:chgData name="Jack Johnston" userId="c56e8f5f32bf7d06" providerId="LiveId" clId="{9739205B-C9CF-43A0-B314-E4F28AC02816}" dt="2023-05-01T13:20:52.305" v="570" actId="6549"/>
          <ac:spMkLst>
            <pc:docMk/>
            <pc:sldMk cId="663107331" sldId="274"/>
            <ac:spMk id="2" creationId="{EE7A9A43-22E6-3D3F-74E2-1FC1F3F61DD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56e8f5f32bf7d06/Desktop/Napier/Group%20Project/git/MENS-SHED-SOC09109/Documentation/reports/John's%20ev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3"/>
          <c:order val="3"/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bg1"/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25-477A-A064-F1C57C91FBA3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4A25-477A-A064-F1C57C91FBA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25-477A-A064-F1C57C91FBA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A25-477A-A064-F1C57C91FBA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8BFF9C7-D2E3-4E65-96D1-B5BA90652040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GB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A25-477A-A064-F1C57C91FB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'[John''s eval.xlsx]Eval'!$C$4:$C$7</c:f>
              <c:strCache>
                <c:ptCount val="4"/>
                <c:pt idx="0">
                  <c:v>The project documentation that you saw</c:v>
                </c:pt>
                <c:pt idx="1">
                  <c:v>Communications with the team</c:v>
                </c:pt>
                <c:pt idx="2">
                  <c:v>The quality of the work that you have seen</c:v>
                </c:pt>
                <c:pt idx="3">
                  <c:v>The pace of the project</c:v>
                </c:pt>
              </c:strCache>
            </c:strRef>
          </c:cat>
          <c:val>
            <c:numRef>
              <c:f>'[John''s eval.xlsx]Eval'!$G$4:$G$7</c:f>
              <c:numCache>
                <c:formatCode>0%</c:formatCode>
                <c:ptCount val="4"/>
                <c:pt idx="0">
                  <c:v>0.8125</c:v>
                </c:pt>
                <c:pt idx="1">
                  <c:v>0.77500000000000002</c:v>
                </c:pt>
                <c:pt idx="2">
                  <c:v>0.8</c:v>
                </c:pt>
                <c:pt idx="3">
                  <c:v>0.80833333333333335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5-477A-A064-F1C57C91FBA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17566959"/>
        <c:axId val="121756551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'[John''s eval.xlsx]Eval'!$D$4:$D$7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A25-477A-A064-F1C57C91FBA3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eval.xlsx]Eval'!$E$4:$E$7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A25-477A-A064-F1C57C91FBA3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eval.xlsx]Eval'!$F$4:$F$7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A25-477A-A064-F1C57C91FBA3}"/>
                  </c:ext>
                </c:extLst>
              </c15:ser>
            </c15:filteredBarSeries>
          </c:ext>
        </c:extLst>
      </c:barChart>
      <c:catAx>
        <c:axId val="1217566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565519"/>
        <c:crosses val="autoZero"/>
        <c:auto val="1"/>
        <c:lblAlgn val="ctr"/>
        <c:lblOffset val="100"/>
        <c:noMultiLvlLbl val="0"/>
      </c:catAx>
      <c:valAx>
        <c:axId val="121756551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56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Project Aims</a:t>
          </a:r>
          <a:endParaRPr lang="en-GB" noProof="0" dirty="0"/>
        </a:p>
      </dgm:t>
    </dgm:pt>
    <dgm:pt modelId="{A1BB3DDB-A2CF-407F-9044-E3AC1B808421}" type="parTrans" cxnId="{ACB259CB-0782-437C-AE91-04CE095D2AE5}">
      <dgm:prSet/>
      <dgm:spPr/>
      <dgm:t>
        <a:bodyPr rtlCol="0"/>
        <a:lstStyle/>
        <a:p>
          <a:pPr rtl="0"/>
          <a:endParaRPr lang="en-GB" noProof="0" dirty="0"/>
        </a:p>
      </dgm:t>
    </dgm:pt>
    <dgm:pt modelId="{F397379E-0BDA-46CE-8393-B1D10C55E1BA}" type="sibTrans" cxnId="{ACB259CB-0782-437C-AE91-04CE095D2AE5}">
      <dgm:prSet/>
      <dgm:spPr/>
      <dgm:t>
        <a:bodyPr rtlCol="0"/>
        <a:lstStyle/>
        <a:p>
          <a:pPr rtl="0"/>
          <a:endParaRPr lang="en-GB" noProof="0" dirty="0"/>
        </a:p>
      </dgm:t>
    </dgm:pt>
    <dgm:pt modelId="{6ABE9384-859D-4C4C-B983-2B1E39A8B348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Technical Approach</a:t>
          </a:r>
          <a:endParaRPr lang="en-GB" noProof="0" dirty="0"/>
        </a:p>
      </dgm:t>
    </dgm:pt>
    <dgm:pt modelId="{4C63E530-1425-407B-8508-FAC57680DEF0}" type="parTrans" cxnId="{929B611D-ADB7-45E4-812D-4E288BD2D31C}">
      <dgm:prSet/>
      <dgm:spPr/>
      <dgm:t>
        <a:bodyPr rtlCol="0"/>
        <a:lstStyle/>
        <a:p>
          <a:pPr rtl="0"/>
          <a:endParaRPr lang="en-GB" noProof="0" dirty="0"/>
        </a:p>
      </dgm:t>
    </dgm:pt>
    <dgm:pt modelId="{012549DD-A1CA-4571-A981-CFD78093EB20}" type="sibTrans" cxnId="{929B611D-ADB7-45E4-812D-4E288BD2D31C}">
      <dgm:prSet/>
      <dgm:spPr/>
      <dgm:t>
        <a:bodyPr rtlCol="0"/>
        <a:lstStyle/>
        <a:p>
          <a:pPr rtl="0"/>
          <a:endParaRPr lang="en-GB" noProof="0" dirty="0"/>
        </a:p>
      </dgm:t>
    </dgm:pt>
    <dgm:pt modelId="{F7214975-5AC4-4CF8-9015-322498751A8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Demonstration of Work</a:t>
          </a:r>
          <a:endParaRPr lang="en-GB" noProof="0" dirty="0"/>
        </a:p>
      </dgm:t>
    </dgm:pt>
    <dgm:pt modelId="{51AC1870-5B81-422A-9A2E-E1F58EF50843}" type="parTrans" cxnId="{B7CE7116-0D68-4E90-AA49-C97B6B372915}">
      <dgm:prSet/>
      <dgm:spPr/>
      <dgm:t>
        <a:bodyPr rtlCol="0"/>
        <a:lstStyle/>
        <a:p>
          <a:pPr rtl="0"/>
          <a:endParaRPr lang="en-GB" noProof="0" dirty="0"/>
        </a:p>
      </dgm:t>
    </dgm:pt>
    <dgm:pt modelId="{CE7BE2A3-5633-4666-BB75-6164E26282D5}" type="sibTrans" cxnId="{B7CE7116-0D68-4E90-AA49-C97B6B372915}">
      <dgm:prSet/>
      <dgm:spPr/>
      <dgm:t>
        <a:bodyPr rtlCol="0"/>
        <a:lstStyle/>
        <a:p>
          <a:pPr rtl="0"/>
          <a:endParaRPr lang="en-GB" noProof="0" dirty="0"/>
        </a:p>
      </dgm:t>
    </dgm:pt>
    <dgm:pt modelId="{0EA0DBC3-92C5-4D9B-8DBF-09ED9372BA1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Limitations</a:t>
          </a:r>
          <a:endParaRPr lang="en-GB" dirty="0"/>
        </a:p>
      </dgm:t>
    </dgm:pt>
    <dgm:pt modelId="{7330AC71-3A4C-43CE-B7A9-049A7EA602B0}" type="parTrans" cxnId="{246AF86C-BF2D-48E9-8FB6-19A2C2CF109B}">
      <dgm:prSet/>
      <dgm:spPr/>
      <dgm:t>
        <a:bodyPr/>
        <a:lstStyle/>
        <a:p>
          <a:endParaRPr lang="en-GB"/>
        </a:p>
      </dgm:t>
    </dgm:pt>
    <dgm:pt modelId="{7DDB7CF6-FAEC-46DC-870D-1DBD3562628A}" type="sibTrans" cxnId="{246AF86C-BF2D-48E9-8FB6-19A2C2CF109B}">
      <dgm:prSet/>
      <dgm:spPr/>
      <dgm:t>
        <a:bodyPr/>
        <a:lstStyle/>
        <a:p>
          <a:endParaRPr lang="en-GB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4"/>
      <dgm:spPr/>
    </dgm:pt>
    <dgm:pt modelId="{55596134-9829-4D70-890A-C69BBF81D77E}" type="pres">
      <dgm:prSet presAssocID="{6FA86730-1CE5-4EBE-A9BA-FC19829C94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4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2862063A-01C9-45B8-BC29-0877E16269D6}" type="pres">
      <dgm:prSet presAssocID="{6ABE9384-859D-4C4C-B983-2B1E39A8B348}" presName="compNode" presStyleCnt="0"/>
      <dgm:spPr/>
    </dgm:pt>
    <dgm:pt modelId="{5DD1A591-E379-4123-AFEF-0E0E1C78A6C8}" type="pres">
      <dgm:prSet presAssocID="{6ABE9384-859D-4C4C-B983-2B1E39A8B348}" presName="bgRect" presStyleLbl="bgShp" presStyleIdx="1" presStyleCnt="4"/>
      <dgm:spPr/>
    </dgm:pt>
    <dgm:pt modelId="{FCE68459-8AC8-4D4B-8B2A-B85347F651AB}" type="pres">
      <dgm:prSet presAssocID="{6ABE9384-859D-4C4C-B983-2B1E39A8B3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840CE1B-2464-4289-B418-12904C5D46CE}" type="pres">
      <dgm:prSet presAssocID="{6ABE9384-859D-4C4C-B983-2B1E39A8B348}" presName="spaceRect" presStyleCnt="0"/>
      <dgm:spPr/>
    </dgm:pt>
    <dgm:pt modelId="{0F75F18A-3C22-462D-9DAB-5E8D88D9A51B}" type="pres">
      <dgm:prSet presAssocID="{6ABE9384-859D-4C4C-B983-2B1E39A8B348}" presName="parTx" presStyleLbl="revTx" presStyleIdx="1" presStyleCnt="4">
        <dgm:presLayoutVars>
          <dgm:chMax val="0"/>
          <dgm:chPref val="0"/>
        </dgm:presLayoutVars>
      </dgm:prSet>
      <dgm:spPr/>
    </dgm:pt>
    <dgm:pt modelId="{AC2B0169-D740-4583-96BE-D8F87AC7FE01}" type="pres">
      <dgm:prSet presAssocID="{012549DD-A1CA-4571-A981-CFD78093EB20}" presName="sibTrans" presStyleCnt="0"/>
      <dgm:spPr/>
    </dgm:pt>
    <dgm:pt modelId="{9602AFE8-70EE-42FC-9CD5-A2E6AA3E2091}" type="pres">
      <dgm:prSet presAssocID="{F7214975-5AC4-4CF8-9015-322498751A8A}" presName="compNode" presStyleCnt="0"/>
      <dgm:spPr/>
    </dgm:pt>
    <dgm:pt modelId="{B231036C-5FBE-4605-8393-F1B6359EE169}" type="pres">
      <dgm:prSet presAssocID="{F7214975-5AC4-4CF8-9015-322498751A8A}" presName="bgRect" presStyleLbl="bgShp" presStyleIdx="2" presStyleCnt="4"/>
      <dgm:spPr/>
    </dgm:pt>
    <dgm:pt modelId="{A64BFE9C-AA80-43CE-8FF6-8D33BAD07C57}" type="pres">
      <dgm:prSet presAssocID="{F7214975-5AC4-4CF8-9015-322498751A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2D725CFB-B072-491A-B436-3AD21D0542FE}" type="pres">
      <dgm:prSet presAssocID="{F7214975-5AC4-4CF8-9015-322498751A8A}" presName="spaceRect" presStyleCnt="0"/>
      <dgm:spPr/>
    </dgm:pt>
    <dgm:pt modelId="{556AE736-B6E0-4DC7-8429-5ADFCF947C4F}" type="pres">
      <dgm:prSet presAssocID="{F7214975-5AC4-4CF8-9015-322498751A8A}" presName="parTx" presStyleLbl="revTx" presStyleIdx="2" presStyleCnt="4">
        <dgm:presLayoutVars>
          <dgm:chMax val="0"/>
          <dgm:chPref val="0"/>
        </dgm:presLayoutVars>
      </dgm:prSet>
      <dgm:spPr/>
    </dgm:pt>
    <dgm:pt modelId="{A21F9889-5F1A-4BF0-8583-C19CA61BB3EA}" type="pres">
      <dgm:prSet presAssocID="{CE7BE2A3-5633-4666-BB75-6164E26282D5}" presName="sibTrans" presStyleCnt="0"/>
      <dgm:spPr/>
    </dgm:pt>
    <dgm:pt modelId="{108E1490-FDEB-4864-A965-B2B2874415CE}" type="pres">
      <dgm:prSet presAssocID="{0EA0DBC3-92C5-4D9B-8DBF-09ED9372BA17}" presName="compNode" presStyleCnt="0"/>
      <dgm:spPr/>
    </dgm:pt>
    <dgm:pt modelId="{3E916451-51F1-4A7D-87C4-BC53A5887958}" type="pres">
      <dgm:prSet presAssocID="{0EA0DBC3-92C5-4D9B-8DBF-09ED9372BA17}" presName="bgRect" presStyleLbl="bgShp" presStyleIdx="3" presStyleCnt="4"/>
      <dgm:spPr/>
    </dgm:pt>
    <dgm:pt modelId="{018C40E9-5A68-405D-9AC4-6E6F1CAF9D9E}" type="pres">
      <dgm:prSet presAssocID="{0EA0DBC3-92C5-4D9B-8DBF-09ED9372BA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terations &amp; Tailoring with solid fill"/>
        </a:ext>
      </dgm:extLst>
    </dgm:pt>
    <dgm:pt modelId="{1F5DFB43-5481-4C5B-A0C4-86814626FBCC}" type="pres">
      <dgm:prSet presAssocID="{0EA0DBC3-92C5-4D9B-8DBF-09ED9372BA17}" presName="spaceRect" presStyleCnt="0"/>
      <dgm:spPr/>
    </dgm:pt>
    <dgm:pt modelId="{AEF4FFB2-6E10-4C34-A1FB-A1CB07EA6DF9}" type="pres">
      <dgm:prSet presAssocID="{0EA0DBC3-92C5-4D9B-8DBF-09ED9372BA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7CE7116-0D68-4E90-AA49-C97B6B372915}" srcId="{53001724-5C5A-402A-B907-ECA89FAFA97F}" destId="{F7214975-5AC4-4CF8-9015-322498751A8A}" srcOrd="2" destOrd="0" parTransId="{51AC1870-5B81-422A-9A2E-E1F58EF50843}" sibTransId="{CE7BE2A3-5633-4666-BB75-6164E26282D5}"/>
    <dgm:cxn modelId="{929B611D-ADB7-45E4-812D-4E288BD2D31C}" srcId="{53001724-5C5A-402A-B907-ECA89FAFA97F}" destId="{6ABE9384-859D-4C4C-B983-2B1E39A8B348}" srcOrd="1" destOrd="0" parTransId="{4C63E530-1425-407B-8508-FAC57680DEF0}" sibTransId="{012549DD-A1CA-4571-A981-CFD78093EB20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1C605B4C-E51E-44B8-8933-D52963ED863D}" type="presOf" srcId="{6ABE9384-859D-4C4C-B983-2B1E39A8B348}" destId="{0F75F18A-3C22-462D-9DAB-5E8D88D9A51B}" srcOrd="0" destOrd="0" presId="urn:microsoft.com/office/officeart/2018/2/layout/IconVerticalSolidList"/>
    <dgm:cxn modelId="{246AF86C-BF2D-48E9-8FB6-19A2C2CF109B}" srcId="{53001724-5C5A-402A-B907-ECA89FAFA97F}" destId="{0EA0DBC3-92C5-4D9B-8DBF-09ED9372BA17}" srcOrd="3" destOrd="0" parTransId="{7330AC71-3A4C-43CE-B7A9-049A7EA602B0}" sibTransId="{7DDB7CF6-FAEC-46DC-870D-1DBD3562628A}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5117D8B-5CE2-438F-9411-12A7FD4D7BCF}" type="presOf" srcId="{F7214975-5AC4-4CF8-9015-322498751A8A}" destId="{556AE736-B6E0-4DC7-8429-5ADFCF947C4F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8EB0F4F8-35F8-4310-A1EB-AD290D408ACC}" type="presOf" srcId="{0EA0DBC3-92C5-4D9B-8DBF-09ED9372BA17}" destId="{AEF4FFB2-6E10-4C34-A1FB-A1CB07EA6DF9}" srcOrd="0" destOrd="0" presId="urn:microsoft.com/office/officeart/2018/2/layout/IconVerticalSolidList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37B51E1B-2833-450E-AED0-0479588A1773}" type="presParOf" srcId="{44164630-2F05-47D6-AD96-D9713C7C94EA}" destId="{2862063A-01C9-45B8-BC29-0877E16269D6}" srcOrd="2" destOrd="0" presId="urn:microsoft.com/office/officeart/2018/2/layout/IconVerticalSolidList"/>
    <dgm:cxn modelId="{0568F507-FCED-4896-B7EE-3C55B05820B4}" type="presParOf" srcId="{2862063A-01C9-45B8-BC29-0877E16269D6}" destId="{5DD1A591-E379-4123-AFEF-0E0E1C78A6C8}" srcOrd="0" destOrd="0" presId="urn:microsoft.com/office/officeart/2018/2/layout/IconVerticalSolidList"/>
    <dgm:cxn modelId="{3350E533-B59F-4225-911C-3AF81C5BB096}" type="presParOf" srcId="{2862063A-01C9-45B8-BC29-0877E16269D6}" destId="{FCE68459-8AC8-4D4B-8B2A-B85347F651AB}" srcOrd="1" destOrd="0" presId="urn:microsoft.com/office/officeart/2018/2/layout/IconVerticalSolidList"/>
    <dgm:cxn modelId="{D1507AE6-EFD3-4D91-8F89-13072D5D3B99}" type="presParOf" srcId="{2862063A-01C9-45B8-BC29-0877E16269D6}" destId="{7840CE1B-2464-4289-B418-12904C5D46CE}" srcOrd="2" destOrd="0" presId="urn:microsoft.com/office/officeart/2018/2/layout/IconVerticalSolidList"/>
    <dgm:cxn modelId="{3F44C565-7FFB-4A68-99E4-AC437FE954ED}" type="presParOf" srcId="{2862063A-01C9-45B8-BC29-0877E16269D6}" destId="{0F75F18A-3C22-462D-9DAB-5E8D88D9A51B}" srcOrd="3" destOrd="0" presId="urn:microsoft.com/office/officeart/2018/2/layout/IconVerticalSolidList"/>
    <dgm:cxn modelId="{4A49B124-E089-4890-B36F-962056FA9588}" type="presParOf" srcId="{44164630-2F05-47D6-AD96-D9713C7C94EA}" destId="{AC2B0169-D740-4583-96BE-D8F87AC7FE01}" srcOrd="3" destOrd="0" presId="urn:microsoft.com/office/officeart/2018/2/layout/IconVerticalSolidList"/>
    <dgm:cxn modelId="{8CF64B13-46A8-42CA-8DD2-87241C9E1D4B}" type="presParOf" srcId="{44164630-2F05-47D6-AD96-D9713C7C94EA}" destId="{9602AFE8-70EE-42FC-9CD5-A2E6AA3E2091}" srcOrd="4" destOrd="0" presId="urn:microsoft.com/office/officeart/2018/2/layout/IconVerticalSolidList"/>
    <dgm:cxn modelId="{8CB9CD9D-905C-4263-9E48-D0A18051D03C}" type="presParOf" srcId="{9602AFE8-70EE-42FC-9CD5-A2E6AA3E2091}" destId="{B231036C-5FBE-4605-8393-F1B6359EE169}" srcOrd="0" destOrd="0" presId="urn:microsoft.com/office/officeart/2018/2/layout/IconVerticalSolidList"/>
    <dgm:cxn modelId="{82828E1A-3E6B-4878-B080-25C2C978B9AE}" type="presParOf" srcId="{9602AFE8-70EE-42FC-9CD5-A2E6AA3E2091}" destId="{A64BFE9C-AA80-43CE-8FF6-8D33BAD07C57}" srcOrd="1" destOrd="0" presId="urn:microsoft.com/office/officeart/2018/2/layout/IconVerticalSolidList"/>
    <dgm:cxn modelId="{07115384-BCC9-4BBA-9940-4283AA60CBB1}" type="presParOf" srcId="{9602AFE8-70EE-42FC-9CD5-A2E6AA3E2091}" destId="{2D725CFB-B072-491A-B436-3AD21D0542FE}" srcOrd="2" destOrd="0" presId="urn:microsoft.com/office/officeart/2018/2/layout/IconVerticalSolidList"/>
    <dgm:cxn modelId="{8EE77B3E-8046-4DAA-9D80-2E3511DF47D2}" type="presParOf" srcId="{9602AFE8-70EE-42FC-9CD5-A2E6AA3E2091}" destId="{556AE736-B6E0-4DC7-8429-5ADFCF947C4F}" srcOrd="3" destOrd="0" presId="urn:microsoft.com/office/officeart/2018/2/layout/IconVerticalSolidList"/>
    <dgm:cxn modelId="{6244CBC0-1E16-4099-8AA1-8D713FBAF22F}" type="presParOf" srcId="{44164630-2F05-47D6-AD96-D9713C7C94EA}" destId="{A21F9889-5F1A-4BF0-8583-C19CA61BB3EA}" srcOrd="5" destOrd="0" presId="urn:microsoft.com/office/officeart/2018/2/layout/IconVerticalSolidList"/>
    <dgm:cxn modelId="{12E05148-BC0C-46D2-B625-99FBF6CD55B4}" type="presParOf" srcId="{44164630-2F05-47D6-AD96-D9713C7C94EA}" destId="{108E1490-FDEB-4864-A965-B2B2874415CE}" srcOrd="6" destOrd="0" presId="urn:microsoft.com/office/officeart/2018/2/layout/IconVerticalSolidList"/>
    <dgm:cxn modelId="{F1AF5FAC-EC00-4A12-BDA8-EFB75B06A09F}" type="presParOf" srcId="{108E1490-FDEB-4864-A965-B2B2874415CE}" destId="{3E916451-51F1-4A7D-87C4-BC53A5887958}" srcOrd="0" destOrd="0" presId="urn:microsoft.com/office/officeart/2018/2/layout/IconVerticalSolidList"/>
    <dgm:cxn modelId="{B11D6B32-613B-47DA-90F5-4DCFEA1F5F85}" type="presParOf" srcId="{108E1490-FDEB-4864-A965-B2B2874415CE}" destId="{018C40E9-5A68-405D-9AC4-6E6F1CAF9D9E}" srcOrd="1" destOrd="0" presId="urn:microsoft.com/office/officeart/2018/2/layout/IconVerticalSolidList"/>
    <dgm:cxn modelId="{C80459F1-035F-4A98-9D52-A9A61575C771}" type="presParOf" srcId="{108E1490-FDEB-4864-A965-B2B2874415CE}" destId="{1F5DFB43-5481-4C5B-A0C4-86814626FBCC}" srcOrd="2" destOrd="0" presId="urn:microsoft.com/office/officeart/2018/2/layout/IconVerticalSolidList"/>
    <dgm:cxn modelId="{3ECEBEA9-9A7A-4883-9627-D7E019704D51}" type="presParOf" srcId="{108E1490-FDEB-4864-A965-B2B2874415CE}" destId="{AEF4FFB2-6E10-4C34-A1FB-A1CB07EA6D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0DE91-D0C9-4E6B-B296-BBE6C4E9A02E}" type="doc">
      <dgm:prSet loTypeId="urn:microsoft.com/office/officeart/2005/8/layout/chart3" loCatId="cycle" qsTypeId="urn:microsoft.com/office/officeart/2005/8/quickstyle/simple1" qsCatId="simple" csTypeId="urn:microsoft.com/office/officeart/2005/8/colors/accent1_3" csCatId="accent1" phldr="1"/>
      <dgm:spPr/>
    </dgm:pt>
    <dgm:pt modelId="{E916F942-14C7-403F-90CE-0267FA5701F2}">
      <dgm:prSet phldrT="[Text]"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bg1"/>
              </a:solidFill>
            </a:rPr>
            <a:t>Documentation</a:t>
          </a:r>
        </a:p>
      </dgm:t>
    </dgm:pt>
    <dgm:pt modelId="{FADFEFF1-33C5-498B-866B-31BDCCDD0A87}" type="parTrans" cxnId="{80C8792E-CC76-4671-8464-4DBA5529ABBF}">
      <dgm:prSet/>
      <dgm:spPr/>
      <dgm:t>
        <a:bodyPr rtlCol="0"/>
        <a:lstStyle/>
        <a:p>
          <a:pPr rtl="0"/>
          <a:endParaRPr lang="en-GB" noProof="0" dirty="0"/>
        </a:p>
      </dgm:t>
    </dgm:pt>
    <dgm:pt modelId="{2EE57F43-F699-406E-B070-B5388A5C3EF0}" type="sibTrans" cxnId="{80C8792E-CC76-4671-8464-4DBA5529ABBF}">
      <dgm:prSet/>
      <dgm:spPr/>
      <dgm:t>
        <a:bodyPr rtlCol="0"/>
        <a:lstStyle/>
        <a:p>
          <a:pPr rtl="0"/>
          <a:endParaRPr lang="en-GB" noProof="0" dirty="0"/>
        </a:p>
      </dgm:t>
    </dgm:pt>
    <dgm:pt modelId="{54738B61-B011-4B50-9367-82C01E6851CB}">
      <dgm:prSet phldrT="[Text]"/>
      <dgm:spPr>
        <a:solidFill>
          <a:srgbClr val="FF0000"/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tx1"/>
              </a:solidFill>
            </a:rPr>
            <a:t>Communication</a:t>
          </a:r>
        </a:p>
      </dgm:t>
    </dgm:pt>
    <dgm:pt modelId="{F70B26DD-0065-48E8-B14E-21AD4FF5B073}" type="parTrans" cxnId="{21FE89D5-966D-4055-B5DE-E410287E6B89}">
      <dgm:prSet/>
      <dgm:spPr/>
      <dgm:t>
        <a:bodyPr rtlCol="0"/>
        <a:lstStyle/>
        <a:p>
          <a:pPr rtl="0"/>
          <a:endParaRPr lang="en-GB" noProof="0" dirty="0"/>
        </a:p>
      </dgm:t>
    </dgm:pt>
    <dgm:pt modelId="{90B7832F-5C4B-438E-8A67-1DFAAD105949}" type="sibTrans" cxnId="{21FE89D5-966D-4055-B5DE-E410287E6B89}">
      <dgm:prSet/>
      <dgm:spPr/>
      <dgm:t>
        <a:bodyPr rtlCol="0"/>
        <a:lstStyle/>
        <a:p>
          <a:pPr rtl="0"/>
          <a:endParaRPr lang="en-GB" noProof="0" dirty="0"/>
        </a:p>
      </dgm:t>
    </dgm:pt>
    <dgm:pt modelId="{063EC9EB-12EB-4B9E-9C9A-4C4F86773C6C}">
      <dgm:prSet phldrT="[Text]"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tx1"/>
              </a:solidFill>
            </a:rPr>
            <a:t>Work Quality</a:t>
          </a:r>
        </a:p>
      </dgm:t>
    </dgm:pt>
    <dgm:pt modelId="{82F09713-42EF-44CC-95E9-63BD2E82AE71}" type="parTrans" cxnId="{1F672EFB-E26C-41D0-B09D-5FB4A541F572}">
      <dgm:prSet/>
      <dgm:spPr/>
      <dgm:t>
        <a:bodyPr rtlCol="0"/>
        <a:lstStyle/>
        <a:p>
          <a:pPr rtl="0"/>
          <a:endParaRPr lang="en-GB" noProof="0" dirty="0"/>
        </a:p>
      </dgm:t>
    </dgm:pt>
    <dgm:pt modelId="{424B4B77-F77C-44D9-BC9A-2AE65490463A}" type="sibTrans" cxnId="{1F672EFB-E26C-41D0-B09D-5FB4A541F572}">
      <dgm:prSet/>
      <dgm:spPr/>
      <dgm:t>
        <a:bodyPr rtlCol="0"/>
        <a:lstStyle/>
        <a:p>
          <a:pPr rtl="0"/>
          <a:endParaRPr lang="en-GB" noProof="0" dirty="0"/>
        </a:p>
      </dgm:t>
    </dgm:pt>
    <dgm:pt modelId="{DDF5D375-93A9-408F-866B-B5D2E24E7B9F}">
      <dgm:prSet phldrT="[Text]"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bg1"/>
              </a:solidFill>
            </a:rPr>
            <a:t>Project Pace</a:t>
          </a:r>
        </a:p>
      </dgm:t>
    </dgm:pt>
    <dgm:pt modelId="{9A87511F-2062-428C-B2BC-5831B852CF16}" type="parTrans" cxnId="{B9017F81-B238-4946-8226-77C4EEB0C3D6}">
      <dgm:prSet/>
      <dgm:spPr/>
      <dgm:t>
        <a:bodyPr/>
        <a:lstStyle/>
        <a:p>
          <a:endParaRPr lang="en-GB"/>
        </a:p>
      </dgm:t>
    </dgm:pt>
    <dgm:pt modelId="{404B86A6-F1EC-445D-90BC-831456076435}" type="sibTrans" cxnId="{B9017F81-B238-4946-8226-77C4EEB0C3D6}">
      <dgm:prSet/>
      <dgm:spPr/>
      <dgm:t>
        <a:bodyPr/>
        <a:lstStyle/>
        <a:p>
          <a:endParaRPr lang="en-GB"/>
        </a:p>
      </dgm:t>
    </dgm:pt>
    <dgm:pt modelId="{927E36B5-9965-45FA-AF89-94861165F87C}" type="pres">
      <dgm:prSet presAssocID="{1500DE91-D0C9-4E6B-B296-BBE6C4E9A02E}" presName="compositeShape" presStyleCnt="0">
        <dgm:presLayoutVars>
          <dgm:chMax val="7"/>
          <dgm:dir/>
          <dgm:resizeHandles val="exact"/>
        </dgm:presLayoutVars>
      </dgm:prSet>
      <dgm:spPr/>
    </dgm:pt>
    <dgm:pt modelId="{DEA3CDBA-FBEB-49CC-BD13-C095BF3ED010}" type="pres">
      <dgm:prSet presAssocID="{1500DE91-D0C9-4E6B-B296-BBE6C4E9A02E}" presName="wedge1" presStyleLbl="node1" presStyleIdx="0" presStyleCnt="4"/>
      <dgm:spPr/>
    </dgm:pt>
    <dgm:pt modelId="{6310CCC4-249B-457B-9A24-C023BA3A4DE5}" type="pres">
      <dgm:prSet presAssocID="{1500DE91-D0C9-4E6B-B296-BBE6C4E9A02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D3595D3-73F9-4CBA-A4EA-F47CE428B7EA}" type="pres">
      <dgm:prSet presAssocID="{1500DE91-D0C9-4E6B-B296-BBE6C4E9A02E}" presName="wedge2" presStyleLbl="node1" presStyleIdx="1" presStyleCnt="4"/>
      <dgm:spPr/>
    </dgm:pt>
    <dgm:pt modelId="{0BE500B1-58F6-4925-9A3A-EC12767F04D1}" type="pres">
      <dgm:prSet presAssocID="{1500DE91-D0C9-4E6B-B296-BBE6C4E9A02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3020744-6ADE-4BA0-A49B-CE64F3EC1245}" type="pres">
      <dgm:prSet presAssocID="{1500DE91-D0C9-4E6B-B296-BBE6C4E9A02E}" presName="wedge3" presStyleLbl="node1" presStyleIdx="2" presStyleCnt="4"/>
      <dgm:spPr/>
    </dgm:pt>
    <dgm:pt modelId="{F6C09398-E99A-4ECF-8BCE-D43F52D5E0CF}" type="pres">
      <dgm:prSet presAssocID="{1500DE91-D0C9-4E6B-B296-BBE6C4E9A02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59E343-9ABD-4B00-9C22-3191EE6A7EFD}" type="pres">
      <dgm:prSet presAssocID="{1500DE91-D0C9-4E6B-B296-BBE6C4E9A02E}" presName="wedge4" presStyleLbl="node1" presStyleIdx="3" presStyleCnt="4"/>
      <dgm:spPr/>
    </dgm:pt>
    <dgm:pt modelId="{CCD566B1-0F62-426B-BC68-47427988A389}" type="pres">
      <dgm:prSet presAssocID="{1500DE91-D0C9-4E6B-B296-BBE6C4E9A02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529F913-257A-47FA-AA1E-1C706F589805}" type="presOf" srcId="{E916F942-14C7-403F-90CE-0267FA5701F2}" destId="{6310CCC4-249B-457B-9A24-C023BA3A4DE5}" srcOrd="1" destOrd="0" presId="urn:microsoft.com/office/officeart/2005/8/layout/chart3"/>
    <dgm:cxn modelId="{E514A51F-E8EA-4EB2-B752-F4C0511FD0F2}" type="presOf" srcId="{54738B61-B011-4B50-9367-82C01E6851CB}" destId="{FD3595D3-73F9-4CBA-A4EA-F47CE428B7EA}" srcOrd="0" destOrd="0" presId="urn:microsoft.com/office/officeart/2005/8/layout/chart3"/>
    <dgm:cxn modelId="{80C8792E-CC76-4671-8464-4DBA5529ABBF}" srcId="{1500DE91-D0C9-4E6B-B296-BBE6C4E9A02E}" destId="{E916F942-14C7-403F-90CE-0267FA5701F2}" srcOrd="0" destOrd="0" parTransId="{FADFEFF1-33C5-498B-866B-31BDCCDD0A87}" sibTransId="{2EE57F43-F699-406E-B070-B5388A5C3EF0}"/>
    <dgm:cxn modelId="{532DE337-23C7-456C-AC5B-9CB743F1FCBE}" type="presOf" srcId="{E916F942-14C7-403F-90CE-0267FA5701F2}" destId="{DEA3CDBA-FBEB-49CC-BD13-C095BF3ED010}" srcOrd="0" destOrd="0" presId="urn:microsoft.com/office/officeart/2005/8/layout/chart3"/>
    <dgm:cxn modelId="{300EFC5F-8A53-4556-9C90-D8F6270CFB96}" type="presOf" srcId="{063EC9EB-12EB-4B9E-9C9A-4C4F86773C6C}" destId="{F6C09398-E99A-4ECF-8BCE-D43F52D5E0CF}" srcOrd="1" destOrd="0" presId="urn:microsoft.com/office/officeart/2005/8/layout/chart3"/>
    <dgm:cxn modelId="{94501F55-5CE5-4868-8117-0DE08A7B8924}" type="presOf" srcId="{DDF5D375-93A9-408F-866B-B5D2E24E7B9F}" destId="{CCD566B1-0F62-426B-BC68-47427988A389}" srcOrd="1" destOrd="0" presId="urn:microsoft.com/office/officeart/2005/8/layout/chart3"/>
    <dgm:cxn modelId="{E50B3559-707D-4388-9C0E-276E80BF2CC5}" type="presOf" srcId="{DDF5D375-93A9-408F-866B-B5D2E24E7B9F}" destId="{D259E343-9ABD-4B00-9C22-3191EE6A7EFD}" srcOrd="0" destOrd="0" presId="urn:microsoft.com/office/officeart/2005/8/layout/chart3"/>
    <dgm:cxn modelId="{B9017F81-B238-4946-8226-77C4EEB0C3D6}" srcId="{1500DE91-D0C9-4E6B-B296-BBE6C4E9A02E}" destId="{DDF5D375-93A9-408F-866B-B5D2E24E7B9F}" srcOrd="3" destOrd="0" parTransId="{9A87511F-2062-428C-B2BC-5831B852CF16}" sibTransId="{404B86A6-F1EC-445D-90BC-831456076435}"/>
    <dgm:cxn modelId="{9BBAB183-AE0D-4994-910A-449FA655D1ED}" type="presOf" srcId="{54738B61-B011-4B50-9367-82C01E6851CB}" destId="{0BE500B1-58F6-4925-9A3A-EC12767F04D1}" srcOrd="1" destOrd="0" presId="urn:microsoft.com/office/officeart/2005/8/layout/chart3"/>
    <dgm:cxn modelId="{FC62F7CF-4614-4822-9D96-1CCCBCF61A6F}" type="presOf" srcId="{1500DE91-D0C9-4E6B-B296-BBE6C4E9A02E}" destId="{927E36B5-9965-45FA-AF89-94861165F87C}" srcOrd="0" destOrd="0" presId="urn:microsoft.com/office/officeart/2005/8/layout/chart3"/>
    <dgm:cxn modelId="{21FE89D5-966D-4055-B5DE-E410287E6B89}" srcId="{1500DE91-D0C9-4E6B-B296-BBE6C4E9A02E}" destId="{54738B61-B011-4B50-9367-82C01E6851CB}" srcOrd="1" destOrd="0" parTransId="{F70B26DD-0065-48E8-B14E-21AD4FF5B073}" sibTransId="{90B7832F-5C4B-438E-8A67-1DFAAD105949}"/>
    <dgm:cxn modelId="{F3877BF0-6EE2-49CE-97EF-9F63074C25FA}" type="presOf" srcId="{063EC9EB-12EB-4B9E-9C9A-4C4F86773C6C}" destId="{73020744-6ADE-4BA0-A49B-CE64F3EC1245}" srcOrd="0" destOrd="0" presId="urn:microsoft.com/office/officeart/2005/8/layout/chart3"/>
    <dgm:cxn modelId="{1F672EFB-E26C-41D0-B09D-5FB4A541F572}" srcId="{1500DE91-D0C9-4E6B-B296-BBE6C4E9A02E}" destId="{063EC9EB-12EB-4B9E-9C9A-4C4F86773C6C}" srcOrd="2" destOrd="0" parTransId="{82F09713-42EF-44CC-95E9-63BD2E82AE71}" sibTransId="{424B4B77-F77C-44D9-BC9A-2AE65490463A}"/>
    <dgm:cxn modelId="{9E8478A1-782F-450D-BEA2-D8767849E849}" type="presParOf" srcId="{927E36B5-9965-45FA-AF89-94861165F87C}" destId="{DEA3CDBA-FBEB-49CC-BD13-C095BF3ED010}" srcOrd="0" destOrd="0" presId="urn:microsoft.com/office/officeart/2005/8/layout/chart3"/>
    <dgm:cxn modelId="{233FA659-49DE-4F62-8B4E-D3A689CF5FCC}" type="presParOf" srcId="{927E36B5-9965-45FA-AF89-94861165F87C}" destId="{6310CCC4-249B-457B-9A24-C023BA3A4DE5}" srcOrd="1" destOrd="0" presId="urn:microsoft.com/office/officeart/2005/8/layout/chart3"/>
    <dgm:cxn modelId="{045EC300-DE69-43EC-AB0F-3988132DCC56}" type="presParOf" srcId="{927E36B5-9965-45FA-AF89-94861165F87C}" destId="{FD3595D3-73F9-4CBA-A4EA-F47CE428B7EA}" srcOrd="2" destOrd="0" presId="urn:microsoft.com/office/officeart/2005/8/layout/chart3"/>
    <dgm:cxn modelId="{6D7FB208-5F22-4B8E-AC3F-14F3FB315DDC}" type="presParOf" srcId="{927E36B5-9965-45FA-AF89-94861165F87C}" destId="{0BE500B1-58F6-4925-9A3A-EC12767F04D1}" srcOrd="3" destOrd="0" presId="urn:microsoft.com/office/officeart/2005/8/layout/chart3"/>
    <dgm:cxn modelId="{965CAFEF-A84B-44D4-B498-0C57A750A153}" type="presParOf" srcId="{927E36B5-9965-45FA-AF89-94861165F87C}" destId="{73020744-6ADE-4BA0-A49B-CE64F3EC1245}" srcOrd="4" destOrd="0" presId="urn:microsoft.com/office/officeart/2005/8/layout/chart3"/>
    <dgm:cxn modelId="{74AA8BF0-235A-4255-9F4D-4B32052AB260}" type="presParOf" srcId="{927E36B5-9965-45FA-AF89-94861165F87C}" destId="{F6C09398-E99A-4ECF-8BCE-D43F52D5E0CF}" srcOrd="5" destOrd="0" presId="urn:microsoft.com/office/officeart/2005/8/layout/chart3"/>
    <dgm:cxn modelId="{355AC627-EF96-4336-91AD-66AFBF31E824}" type="presParOf" srcId="{927E36B5-9965-45FA-AF89-94861165F87C}" destId="{D259E343-9ABD-4B00-9C22-3191EE6A7EFD}" srcOrd="6" destOrd="0" presId="urn:microsoft.com/office/officeart/2005/8/layout/chart3"/>
    <dgm:cxn modelId="{57E43C85-60DC-4C90-A586-2E1A6DE7E9B1}" type="presParOf" srcId="{927E36B5-9965-45FA-AF89-94861165F87C}" destId="{CCD566B1-0F62-426B-BC68-47427988A389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581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242435" y="181905"/>
          <a:ext cx="440791" cy="440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925662" y="1581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Project Aims</a:t>
          </a:r>
          <a:endParaRPr lang="en-GB" sz="2200" kern="1200" noProof="0" dirty="0"/>
        </a:p>
      </dsp:txBody>
      <dsp:txXfrm>
        <a:off x="925662" y="1581"/>
        <a:ext cx="3876368" cy="801439"/>
      </dsp:txXfrm>
    </dsp:sp>
    <dsp:sp modelId="{5DD1A591-E379-4123-AFEF-0E0E1C78A6C8}">
      <dsp:nvSpPr>
        <dsp:cNvPr id="0" name=""/>
        <dsp:cNvSpPr/>
      </dsp:nvSpPr>
      <dsp:spPr>
        <a:xfrm>
          <a:off x="0" y="1003380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E68459-8AC8-4D4B-8B2A-B85347F651AB}">
      <dsp:nvSpPr>
        <dsp:cNvPr id="0" name=""/>
        <dsp:cNvSpPr/>
      </dsp:nvSpPr>
      <dsp:spPr>
        <a:xfrm>
          <a:off x="242435" y="1183704"/>
          <a:ext cx="440791" cy="440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75F18A-3C22-462D-9DAB-5E8D88D9A51B}">
      <dsp:nvSpPr>
        <dsp:cNvPr id="0" name=""/>
        <dsp:cNvSpPr/>
      </dsp:nvSpPr>
      <dsp:spPr>
        <a:xfrm>
          <a:off x="925662" y="1003380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Technical Approach</a:t>
          </a:r>
          <a:endParaRPr lang="en-GB" sz="2200" kern="1200" noProof="0" dirty="0"/>
        </a:p>
      </dsp:txBody>
      <dsp:txXfrm>
        <a:off x="925662" y="1003380"/>
        <a:ext cx="3876368" cy="801439"/>
      </dsp:txXfrm>
    </dsp:sp>
    <dsp:sp modelId="{B231036C-5FBE-4605-8393-F1B6359EE169}">
      <dsp:nvSpPr>
        <dsp:cNvPr id="0" name=""/>
        <dsp:cNvSpPr/>
      </dsp:nvSpPr>
      <dsp:spPr>
        <a:xfrm>
          <a:off x="0" y="2005179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4BFE9C-AA80-43CE-8FF6-8D33BAD07C57}">
      <dsp:nvSpPr>
        <dsp:cNvPr id="0" name=""/>
        <dsp:cNvSpPr/>
      </dsp:nvSpPr>
      <dsp:spPr>
        <a:xfrm>
          <a:off x="242435" y="2185503"/>
          <a:ext cx="440791" cy="440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6AE736-B6E0-4DC7-8429-5ADFCF947C4F}">
      <dsp:nvSpPr>
        <dsp:cNvPr id="0" name=""/>
        <dsp:cNvSpPr/>
      </dsp:nvSpPr>
      <dsp:spPr>
        <a:xfrm>
          <a:off x="925662" y="2005179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Demonstration of Work</a:t>
          </a:r>
          <a:endParaRPr lang="en-GB" sz="2200" kern="1200" noProof="0" dirty="0"/>
        </a:p>
      </dsp:txBody>
      <dsp:txXfrm>
        <a:off x="925662" y="2005179"/>
        <a:ext cx="3876368" cy="801439"/>
      </dsp:txXfrm>
    </dsp:sp>
    <dsp:sp modelId="{3E916451-51F1-4A7D-87C4-BC53A5887958}">
      <dsp:nvSpPr>
        <dsp:cNvPr id="0" name=""/>
        <dsp:cNvSpPr/>
      </dsp:nvSpPr>
      <dsp:spPr>
        <a:xfrm>
          <a:off x="0" y="3006978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8C40E9-5A68-405D-9AC4-6E6F1CAF9D9E}">
      <dsp:nvSpPr>
        <dsp:cNvPr id="0" name=""/>
        <dsp:cNvSpPr/>
      </dsp:nvSpPr>
      <dsp:spPr>
        <a:xfrm>
          <a:off x="242435" y="3187302"/>
          <a:ext cx="440791" cy="4407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4FFB2-6E10-4C34-A1FB-A1CB07EA6DF9}">
      <dsp:nvSpPr>
        <dsp:cNvPr id="0" name=""/>
        <dsp:cNvSpPr/>
      </dsp:nvSpPr>
      <dsp:spPr>
        <a:xfrm>
          <a:off x="925662" y="3006978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Limitations</a:t>
          </a:r>
          <a:endParaRPr lang="en-GB" sz="2200" kern="1200" dirty="0"/>
        </a:p>
      </dsp:txBody>
      <dsp:txXfrm>
        <a:off x="925662" y="3006978"/>
        <a:ext cx="3876368" cy="801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3CDBA-FBEB-49CC-BD13-C095BF3ED010}">
      <dsp:nvSpPr>
        <dsp:cNvPr id="0" name=""/>
        <dsp:cNvSpPr/>
      </dsp:nvSpPr>
      <dsp:spPr>
        <a:xfrm>
          <a:off x="499507" y="227868"/>
          <a:ext cx="3072384" cy="3072384"/>
        </a:xfrm>
        <a:prstGeom prst="pie">
          <a:avLst>
            <a:gd name="adj1" fmla="val 16200000"/>
            <a:gd name="adj2" fmla="val 0"/>
          </a:avLst>
        </a:prstGeom>
        <a:solidFill>
          <a:schemeClr val="accent5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bg1"/>
              </a:solidFill>
            </a:rPr>
            <a:t>Documentation</a:t>
          </a:r>
        </a:p>
      </dsp:txBody>
      <dsp:txXfrm>
        <a:off x="2070812" y="796259"/>
        <a:ext cx="1133856" cy="914400"/>
      </dsp:txXfrm>
    </dsp:sp>
    <dsp:sp modelId="{FD3595D3-73F9-4CBA-A4EA-F47CE428B7EA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0"/>
            <a:gd name="adj2" fmla="val 5400000"/>
          </a:avLst>
        </a:prstGeom>
        <a:solidFill>
          <a:srgbClr val="FF0000"/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tx1"/>
              </a:solidFill>
            </a:rPr>
            <a:t>Communication</a:t>
          </a:r>
        </a:p>
      </dsp:txBody>
      <dsp:txXfrm>
        <a:off x="1961084" y="1948403"/>
        <a:ext cx="1133856" cy="914400"/>
      </dsp:txXfrm>
    </dsp:sp>
    <dsp:sp modelId="{73020744-6ADE-4BA0-A49B-CE64F3EC1245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5400000"/>
            <a:gd name="adj2" fmla="val 10800000"/>
          </a:avLst>
        </a:prstGeom>
        <a:solidFill>
          <a:schemeClr val="accent3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tx1"/>
              </a:solidFill>
            </a:rPr>
            <a:t>Work Quality</a:t>
          </a:r>
        </a:p>
      </dsp:txBody>
      <dsp:txXfrm>
        <a:off x="717500" y="1948403"/>
        <a:ext cx="1133856" cy="914400"/>
      </dsp:txXfrm>
    </dsp:sp>
    <dsp:sp modelId="{D259E343-9ABD-4B00-9C22-3191EE6A7EFD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bg1"/>
              </a:solidFill>
            </a:rPr>
            <a:t>Project Pace</a:t>
          </a:r>
        </a:p>
      </dsp:txBody>
      <dsp:txXfrm>
        <a:off x="717500" y="924275"/>
        <a:ext cx="1133856" cy="91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4942C2-9BB4-485B-BAA9-2B22AB8C8143}" type="datetime1">
              <a:rPr lang="en-GB" smtClean="0"/>
              <a:t>03/05/2023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6B0483-5E48-4989-812C-4FF58E3186C6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is a database engine library that can be embedded in apps.</a:t>
            </a:r>
          </a:p>
          <a:p>
            <a:endParaRPr lang="en-GB" dirty="0"/>
          </a:p>
          <a:p>
            <a:r>
              <a:rPr lang="en-GB" dirty="0"/>
              <a:t>Flask is a micro web framework written in Python. It is classified as a microframework because it does not require particular tools or libraries.</a:t>
            </a:r>
          </a:p>
          <a:p>
            <a:endParaRPr lang="en-GB" dirty="0"/>
          </a:p>
          <a:p>
            <a:r>
              <a:rPr lang="en-GB" dirty="0" err="1"/>
              <a:t>Bcrypt</a:t>
            </a:r>
            <a:r>
              <a:rPr lang="en-GB" dirty="0"/>
              <a:t> hashing is used to encrypt users passwords within the database to ensure each users password is secure</a:t>
            </a:r>
          </a:p>
          <a:p>
            <a:endParaRPr lang="en-GB" dirty="0"/>
          </a:p>
          <a:p>
            <a:r>
              <a:rPr lang="en-GB" dirty="0"/>
              <a:t>The SQLite command line can be used to make changes to the SQLite database via the command line e.g. querying the database or giving a user admin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0762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24257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booking function using item ID is only temporary and can be changed later in development.</a:t>
            </a:r>
          </a:p>
          <a:p>
            <a:endParaRPr lang="en-GB" dirty="0"/>
          </a:p>
          <a:p>
            <a:r>
              <a:rPr lang="en-GB" dirty="0"/>
              <a:t>The tool search function can either remove the column for the images or find a way to display the images from the links later in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16834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29274C-2AF6-43C6-BE37-6B723526AB66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B16FD-AF9A-4B37-B857-ABF0C7FEB2C0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02A09-1629-4FE8-9008-2360C6AF6524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BF031D-5EAA-4834-BC4C-6B8D41D2A31A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53F27-CCB5-42A9-917D-A5C19EF4A37A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EF4C-3D16-4233-ACC2-6B3BE0338E94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F4546-A12E-4834-AE1D-19A2BD9FE491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C8BA5-C8F4-44E9-81D3-9993FAFC2548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64976D-C0DD-4100-93A1-CFA745D94DB1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8F526-2C2E-4DB7-8655-C1E08D2E237C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95D3A-6098-4E79-BE61-296F9A23A1CB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CF9A9B-64FA-486B-B1C4-20B3C2842FAF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A1C3B-3411-4F1E-9257-FBE0BF08E35E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AE7EA-47F8-43A2-A0A9-1464253F1FF5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3FAFEF-9964-4E62-A619-7F95A52237F8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3AF05-3F56-48E3-A521-2AA72E075177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9ABC9C-6733-4B3C-8D3C-F33F0A5CEBCB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05BD160B-B06D-4D6D-8099-7D9F4028ABFA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nsshed.pythonanywher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chart" Target="../charts/chart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Men’s Shed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563165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Napier University Group Project Trimester two 2023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446366"/>
          </a:xfrm>
        </p:spPr>
        <p:txBody>
          <a:bodyPr rtlCol="0">
            <a:noAutofit/>
          </a:bodyPr>
          <a:lstStyle/>
          <a:p>
            <a:pPr rtl="0"/>
            <a:r>
              <a:rPr lang="en-GB" sz="3200" dirty="0"/>
              <a:t>Project Brief</a:t>
            </a:r>
            <a:br>
              <a:rPr lang="en-GB" sz="3200" dirty="0"/>
            </a:br>
            <a:r>
              <a:rPr lang="en-GB" sz="3200" dirty="0"/>
              <a:t>Men’s Shed</a:t>
            </a:r>
            <a:br>
              <a:rPr lang="en-GB" sz="3200" dirty="0"/>
            </a:br>
            <a:r>
              <a:rPr lang="en-GB" sz="3200" dirty="0"/>
              <a:t>Web Application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405318-CC16-40AE-BFE1-B9E42D20DF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675" r="16675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980153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64AC-52E0-C8A6-B09F-81682D22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467"/>
          </a:xfrm>
        </p:spPr>
        <p:txBody>
          <a:bodyPr/>
          <a:lstStyle/>
          <a:p>
            <a:r>
              <a:rPr lang="en-GB" b="0" i="0" dirty="0"/>
              <a:t>Project Aims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95445-4654-0CE6-6F11-ACC99951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36" y="1475382"/>
            <a:ext cx="10993606" cy="4796392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GB" sz="2800" dirty="0"/>
              <a:t>Develop a piece of work for a live project proposed by a real client.  </a:t>
            </a:r>
          </a:p>
          <a:p>
            <a:pPr>
              <a:buFont typeface="+mj-lt"/>
              <a:buAutoNum type="arabicPeriod"/>
            </a:pPr>
            <a:r>
              <a:rPr lang="en-GB" sz="2800" dirty="0"/>
              <a:t>The client is Dunfermline Men’s Shed.</a:t>
            </a:r>
          </a:p>
          <a:p>
            <a:pPr>
              <a:buFont typeface="+mj-lt"/>
              <a:buAutoNum type="arabicPeriod"/>
            </a:pPr>
            <a:r>
              <a:rPr lang="en-GB" sz="2800" dirty="0"/>
              <a:t>Form a multidiscipline team of students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2800" dirty="0"/>
              <a:t>Core application with: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User interface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Database 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Administrators &amp; User Interfaces.</a:t>
            </a:r>
          </a:p>
          <a:p>
            <a:pPr lvl="5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GB" sz="2000" dirty="0"/>
              <a:t>Administrators access to maintain Data.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8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Technical Approach</a:t>
            </a:r>
            <a:br>
              <a:rPr lang="en-GB" noProof="0" dirty="0"/>
            </a:br>
            <a:r>
              <a:rPr lang="en-GB" sz="3200" noProof="0" dirty="0"/>
              <a:t>Backend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924166"/>
            <a:ext cx="10444628" cy="4324233"/>
          </a:xfrm>
        </p:spPr>
        <p:txBody>
          <a:bodyPr>
            <a:normAutofit lnSpcReduction="10000"/>
          </a:bodyPr>
          <a:lstStyle/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feature implemented by the PBD and SBD was the creation of the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used to store and present Mens Shed data.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Mens Shed web application signup feature, which allows users to create an account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Flask framework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login feature takes users’ data from the Users table within the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to authenticate that a current user using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Bcrypt Hashing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Tool search function allows users to search for tools that the Mens Shed organisation has in the database using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 queries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Booking function allows users to Book items held within the database for a certain period of time by adding the users booking to the bookings table in the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database. The users booking will then be deleted from the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once their booking time ends.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only function allows users who have admin access to enter pages that other users cannot. This is done by setting a users admin access column to true in the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via the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 command line.</a:t>
            </a:r>
            <a:endParaRPr lang="en-GB" sz="18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29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9A43-22E6-3D3F-74E2-1FC1F3F6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/>
              <a:t>Technical Approach</a:t>
            </a:r>
            <a:br>
              <a:rPr lang="en-GB" noProof="0" dirty="0"/>
            </a:br>
            <a:r>
              <a:rPr lang="en-GB" sz="3200" dirty="0"/>
              <a:t>Front 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7F41-6A26-29D4-42F0-EE3ABB4E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10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Demonstration of Work</a:t>
            </a:r>
            <a:br>
              <a:rPr lang="en-GB" noProof="0" dirty="0"/>
            </a:br>
            <a:br>
              <a:rPr lang="en-GB" noProof="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419284"/>
            <a:ext cx="10444628" cy="4829116"/>
          </a:xfrm>
        </p:spPr>
        <p:txBody>
          <a:bodyPr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Virtual Environment Deployment: </a:t>
            </a:r>
            <a:r>
              <a:rPr lang="en-GB" dirty="0">
                <a:hlinkClick r:id="rId3"/>
              </a:rPr>
              <a:t>http://127.0.0.1:5000/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 err="1"/>
              <a:t>Pythonanywhere</a:t>
            </a:r>
            <a:r>
              <a:rPr lang="en-GB" dirty="0"/>
              <a:t> Deployment: </a:t>
            </a:r>
            <a:r>
              <a:rPr lang="en-GB" dirty="0">
                <a:hlinkClick r:id="rId4"/>
              </a:rPr>
              <a:t>http://mensshed.pythonanywhere.com/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38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Limitations</a:t>
            </a:r>
            <a:br>
              <a:rPr lang="en-GB" dirty="0"/>
            </a:br>
            <a:br>
              <a:rPr lang="en-GB" noProof="0" dirty="0"/>
            </a:br>
            <a:br>
              <a:rPr lang="en-GB" noProof="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419284"/>
            <a:ext cx="10444628" cy="4829116"/>
          </a:xfrm>
        </p:spPr>
        <p:txBody>
          <a:bodyPr/>
          <a:lstStyle/>
          <a:p>
            <a:r>
              <a:rPr lang="en-GB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Booking function currently implemented within the Mens Shed web app is currently just a prototype.</a:t>
            </a:r>
          </a:p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Booking function has the user choose an item by item ID which makes it hard to choose the correct item.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tool search function displays the link to pictures rather than the actual ima</a:t>
            </a: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ge.</a:t>
            </a:r>
          </a:p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database itself can not store graphic images</a:t>
            </a:r>
            <a:endParaRPr lang="en-GB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80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562" y="1085620"/>
            <a:ext cx="3753599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sz="3300" dirty="0"/>
              <a:t>Stakeholder Satisfaction</a:t>
            </a:r>
          </a:p>
        </p:txBody>
      </p:sp>
      <p:graphicFrame>
        <p:nvGraphicFramePr>
          <p:cNvPr id="14" name="Diagram 13" descr="Pie chart">
            <a:extLst>
              <a:ext uri="{FF2B5EF4-FFF2-40B4-BE49-F238E27FC236}">
                <a16:creationId xmlns:a16="http://schemas.microsoft.com/office/drawing/2014/main" id="{BB7631D3-885A-4D6E-809B-E28CCF5B9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763261"/>
              </p:ext>
            </p:extLst>
          </p:nvPr>
        </p:nvGraphicFramePr>
        <p:xfrm>
          <a:off x="7631786" y="2483087"/>
          <a:ext cx="394192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EF3B37B-551B-7E41-89A6-1BC5F44DE9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200647"/>
              </p:ext>
            </p:extLst>
          </p:nvPr>
        </p:nvGraphicFramePr>
        <p:xfrm>
          <a:off x="596424" y="1240104"/>
          <a:ext cx="6374525" cy="4724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Any Questions</a:t>
            </a:r>
            <a:br>
              <a:rPr lang="en-GB" dirty="0"/>
            </a:br>
            <a:r>
              <a:rPr lang="en-GB" dirty="0"/>
              <a:t>Thank You!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1_TF78884036_Win32" id="{CEB6EF77-98C5-445A-8514-47E2F976677A}" vid="{F252FBE2-615B-4249-97E6-EB675440D9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0</TotalTime>
  <Words>509</Words>
  <Application>Microsoft Office PowerPoint</Application>
  <PresentationFormat>Widescreen</PresentationFormat>
  <Paragraphs>63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Men’s Shed Web Application</vt:lpstr>
      <vt:lpstr>Project Brief Men’s Shed Web Application</vt:lpstr>
      <vt:lpstr>Project Aims</vt:lpstr>
      <vt:lpstr>Technical Approach Backend</vt:lpstr>
      <vt:lpstr>Technical Approach Front end</vt:lpstr>
      <vt:lpstr>Demonstration of Work  </vt:lpstr>
      <vt:lpstr>Limitations   </vt:lpstr>
      <vt:lpstr>Stakeholder Satisfaction</vt:lpstr>
      <vt:lpstr>Any Questions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</dc:title>
  <dc:creator>Jack Johnston</dc:creator>
  <cp:lastModifiedBy>Mackintosh, Rory</cp:lastModifiedBy>
  <cp:revision>1</cp:revision>
  <dcterms:created xsi:type="dcterms:W3CDTF">2023-04-27T09:36:03Z</dcterms:created>
  <dcterms:modified xsi:type="dcterms:W3CDTF">2023-05-03T15:24:22Z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