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69" r:id="rId6"/>
    <p:sldId id="270" r:id="rId7"/>
    <p:sldId id="271" r:id="rId8"/>
    <p:sldId id="274" r:id="rId9"/>
    <p:sldId id="272" r:id="rId10"/>
    <p:sldId id="273" r:id="rId11"/>
    <p:sldId id="268" r:id="rId12"/>
    <p:sldId id="267" r:id="rId13"/>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97E1A2-7DDC-4DA9-A02F-EAD115860097}" v="72" dt="2023-05-05T12:51:33.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67348" autoAdjust="0"/>
  </p:normalViewPr>
  <p:slideViewPr>
    <p:cSldViewPr snapToGrid="0">
      <p:cViewPr varScale="1">
        <p:scale>
          <a:sx n="65" d="100"/>
          <a:sy n="65" d="100"/>
        </p:scale>
        <p:origin x="1005" y="39"/>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kintosh, Rory" userId="d813eed5-cbfb-4fdb-9eb6-0da9910ba1ef" providerId="ADAL" clId="{177B5933-113E-4AB9-96A8-DA2B9B27EF29}"/>
    <pc:docChg chg="custSel modSld">
      <pc:chgData name="Mackintosh, Rory" userId="d813eed5-cbfb-4fdb-9eb6-0da9910ba1ef" providerId="ADAL" clId="{177B5933-113E-4AB9-96A8-DA2B9B27EF29}" dt="2023-05-03T15:24:15.770" v="1581" actId="20577"/>
      <pc:docMkLst>
        <pc:docMk/>
      </pc:docMkLst>
      <pc:sldChg chg="modSp mod modNotesTx">
        <pc:chgData name="Mackintosh, Rory" userId="d813eed5-cbfb-4fdb-9eb6-0da9910ba1ef" providerId="ADAL" clId="{177B5933-113E-4AB9-96A8-DA2B9B27EF29}" dt="2023-05-03T15:22:53.968" v="1326" actId="20577"/>
        <pc:sldMkLst>
          <pc:docMk/>
          <pc:sldMk cId="1094296895" sldId="271"/>
        </pc:sldMkLst>
        <pc:spChg chg="mod">
          <ac:chgData name="Mackintosh, Rory" userId="d813eed5-cbfb-4fdb-9eb6-0da9910ba1ef" providerId="ADAL" clId="{177B5933-113E-4AB9-96A8-DA2B9B27EF29}" dt="2023-05-03T12:42:04.893" v="605" actId="207"/>
          <ac:spMkLst>
            <pc:docMk/>
            <pc:sldMk cId="1094296895" sldId="271"/>
            <ac:spMk id="3" creationId="{C36FE974-56CC-CB5C-90A1-F0024A1DA4F9}"/>
          </ac:spMkLst>
        </pc:spChg>
      </pc:sldChg>
      <pc:sldChg chg="modSp mod">
        <pc:chgData name="Mackintosh, Rory" userId="d813eed5-cbfb-4fdb-9eb6-0da9910ba1ef" providerId="ADAL" clId="{177B5933-113E-4AB9-96A8-DA2B9B27EF29}" dt="2023-05-03T13:10:07.895" v="690" actId="5793"/>
        <pc:sldMkLst>
          <pc:docMk/>
          <pc:sldMk cId="1811381967" sldId="272"/>
        </pc:sldMkLst>
        <pc:spChg chg="mod">
          <ac:chgData name="Mackintosh, Rory" userId="d813eed5-cbfb-4fdb-9eb6-0da9910ba1ef" providerId="ADAL" clId="{177B5933-113E-4AB9-96A8-DA2B9B27EF29}" dt="2023-05-03T13:10:07.895" v="690" actId="5793"/>
          <ac:spMkLst>
            <pc:docMk/>
            <pc:sldMk cId="1811381967" sldId="272"/>
            <ac:spMk id="3" creationId="{C36FE974-56CC-CB5C-90A1-F0024A1DA4F9}"/>
          </ac:spMkLst>
        </pc:spChg>
      </pc:sldChg>
      <pc:sldChg chg="modSp mod modNotesTx">
        <pc:chgData name="Mackintosh, Rory" userId="d813eed5-cbfb-4fdb-9eb6-0da9910ba1ef" providerId="ADAL" clId="{177B5933-113E-4AB9-96A8-DA2B9B27EF29}" dt="2023-05-03T15:24:15.770" v="1581" actId="20577"/>
        <pc:sldMkLst>
          <pc:docMk/>
          <pc:sldMk cId="2507800528" sldId="273"/>
        </pc:sldMkLst>
        <pc:spChg chg="mod">
          <ac:chgData name="Mackintosh, Rory" userId="d813eed5-cbfb-4fdb-9eb6-0da9910ba1ef" providerId="ADAL" clId="{177B5933-113E-4AB9-96A8-DA2B9B27EF29}" dt="2023-05-03T14:25:08.163" v="935" actId="20577"/>
          <ac:spMkLst>
            <pc:docMk/>
            <pc:sldMk cId="2507800528" sldId="273"/>
            <ac:spMk id="3" creationId="{C36FE974-56CC-CB5C-90A1-F0024A1DA4F9}"/>
          </ac:spMkLst>
        </pc:spChg>
      </pc:sldChg>
    </pc:docChg>
  </pc:docChgLst>
  <pc:docChgLst>
    <pc:chgData name="Jack Johnston" userId="c56e8f5f32bf7d06" providerId="LiveId" clId="{3997E1A2-7DDC-4DA9-A02F-EAD115860097}"/>
    <pc:docChg chg="undo custSel modSld">
      <pc:chgData name="Jack Johnston" userId="c56e8f5f32bf7d06" providerId="LiveId" clId="{3997E1A2-7DDC-4DA9-A02F-EAD115860097}" dt="2023-05-05T12:53:43.165" v="818" actId="12"/>
      <pc:docMkLst>
        <pc:docMk/>
      </pc:docMkLst>
      <pc:sldChg chg="modSp mod modTransition">
        <pc:chgData name="Jack Johnston" userId="c56e8f5f32bf7d06" providerId="LiveId" clId="{3997E1A2-7DDC-4DA9-A02F-EAD115860097}" dt="2023-05-05T11:00:38.235" v="564"/>
        <pc:sldMkLst>
          <pc:docMk/>
          <pc:sldMk cId="193000927" sldId="256"/>
        </pc:sldMkLst>
        <pc:spChg chg="mod">
          <ac:chgData name="Jack Johnston" userId="c56e8f5f32bf7d06" providerId="LiveId" clId="{3997E1A2-7DDC-4DA9-A02F-EAD115860097}" dt="2023-05-05T09:29:53.214" v="550" actId="20577"/>
          <ac:spMkLst>
            <pc:docMk/>
            <pc:sldMk cId="193000927" sldId="256"/>
            <ac:spMk id="3" creationId="{B4CA222A-88BC-48F4-9AE8-2115B7D1E6DC}"/>
          </ac:spMkLst>
        </pc:spChg>
      </pc:sldChg>
      <pc:sldChg chg="modTransition">
        <pc:chgData name="Jack Johnston" userId="c56e8f5f32bf7d06" providerId="LiveId" clId="{3997E1A2-7DDC-4DA9-A02F-EAD115860097}" dt="2023-05-05T10:57:54.856" v="553"/>
        <pc:sldMkLst>
          <pc:docMk/>
          <pc:sldMk cId="510767980" sldId="267"/>
        </pc:sldMkLst>
      </pc:sldChg>
      <pc:sldChg chg="modTransition">
        <pc:chgData name="Jack Johnston" userId="c56e8f5f32bf7d06" providerId="LiveId" clId="{3997E1A2-7DDC-4DA9-A02F-EAD115860097}" dt="2023-05-05T10:57:54.856" v="553"/>
        <pc:sldMkLst>
          <pc:docMk/>
          <pc:sldMk cId="555089011" sldId="268"/>
        </pc:sldMkLst>
      </pc:sldChg>
      <pc:sldChg chg="modTransition">
        <pc:chgData name="Jack Johnston" userId="c56e8f5f32bf7d06" providerId="LiveId" clId="{3997E1A2-7DDC-4DA9-A02F-EAD115860097}" dt="2023-05-05T11:01:56.533" v="568"/>
        <pc:sldMkLst>
          <pc:docMk/>
          <pc:sldMk cId="2333881612" sldId="269"/>
        </pc:sldMkLst>
      </pc:sldChg>
      <pc:sldChg chg="modSp mod modTransition modAnim modNotesTx">
        <pc:chgData name="Jack Johnston" userId="c56e8f5f32bf7d06" providerId="LiveId" clId="{3997E1A2-7DDC-4DA9-A02F-EAD115860097}" dt="2023-05-05T11:10:07.046" v="601"/>
        <pc:sldMkLst>
          <pc:docMk/>
          <pc:sldMk cId="1985986454" sldId="270"/>
        </pc:sldMkLst>
        <pc:spChg chg="mod">
          <ac:chgData name="Jack Johnston" userId="c56e8f5f32bf7d06" providerId="LiveId" clId="{3997E1A2-7DDC-4DA9-A02F-EAD115860097}" dt="2023-05-05T09:29:25.993" v="541" actId="20577"/>
          <ac:spMkLst>
            <pc:docMk/>
            <pc:sldMk cId="1985986454" sldId="270"/>
            <ac:spMk id="3" creationId="{42195445-4654-0CE6-6F11-ACC999513B62}"/>
          </ac:spMkLst>
        </pc:spChg>
      </pc:sldChg>
      <pc:sldChg chg="modTransition modAnim">
        <pc:chgData name="Jack Johnston" userId="c56e8f5f32bf7d06" providerId="LiveId" clId="{3997E1A2-7DDC-4DA9-A02F-EAD115860097}" dt="2023-05-05T11:04:27.481" v="578"/>
        <pc:sldMkLst>
          <pc:docMk/>
          <pc:sldMk cId="1094296895" sldId="271"/>
        </pc:sldMkLst>
      </pc:sldChg>
      <pc:sldChg chg="modTransition">
        <pc:chgData name="Jack Johnston" userId="c56e8f5f32bf7d06" providerId="LiveId" clId="{3997E1A2-7DDC-4DA9-A02F-EAD115860097}" dt="2023-05-05T10:57:54.856" v="553"/>
        <pc:sldMkLst>
          <pc:docMk/>
          <pc:sldMk cId="1811381967" sldId="272"/>
        </pc:sldMkLst>
      </pc:sldChg>
      <pc:sldChg chg="addSp modSp mod modTransition">
        <pc:chgData name="Jack Johnston" userId="c56e8f5f32bf7d06" providerId="LiveId" clId="{3997E1A2-7DDC-4DA9-A02F-EAD115860097}" dt="2023-05-05T12:53:43.165" v="818" actId="12"/>
        <pc:sldMkLst>
          <pc:docMk/>
          <pc:sldMk cId="2507800528" sldId="273"/>
        </pc:sldMkLst>
        <pc:spChg chg="mod">
          <ac:chgData name="Jack Johnston" userId="c56e8f5f32bf7d06" providerId="LiveId" clId="{3997E1A2-7DDC-4DA9-A02F-EAD115860097}" dt="2023-05-05T12:53:03.183" v="801" actId="552"/>
          <ac:spMkLst>
            <pc:docMk/>
            <pc:sldMk cId="2507800528" sldId="273"/>
            <ac:spMk id="2" creationId="{9825BEA8-EB12-54B8-F573-2AC3777EA1AF}"/>
          </ac:spMkLst>
        </pc:spChg>
        <pc:spChg chg="mod">
          <ac:chgData name="Jack Johnston" userId="c56e8f5f32bf7d06" providerId="LiveId" clId="{3997E1A2-7DDC-4DA9-A02F-EAD115860097}" dt="2023-05-05T12:53:03.183" v="801" actId="552"/>
          <ac:spMkLst>
            <pc:docMk/>
            <pc:sldMk cId="2507800528" sldId="273"/>
            <ac:spMk id="3" creationId="{C36FE974-56CC-CB5C-90A1-F0024A1DA4F9}"/>
          </ac:spMkLst>
        </pc:spChg>
        <pc:spChg chg="add mod">
          <ac:chgData name="Jack Johnston" userId="c56e8f5f32bf7d06" providerId="LiveId" clId="{3997E1A2-7DDC-4DA9-A02F-EAD115860097}" dt="2023-05-05T12:53:43.165" v="818" actId="12"/>
          <ac:spMkLst>
            <pc:docMk/>
            <pc:sldMk cId="2507800528" sldId="273"/>
            <ac:spMk id="4" creationId="{04BDCBDA-F313-5CD3-C14A-B3B5B7DDFAF8}"/>
          </ac:spMkLst>
        </pc:spChg>
        <pc:spChg chg="add mod">
          <ac:chgData name="Jack Johnston" userId="c56e8f5f32bf7d06" providerId="LiveId" clId="{3997E1A2-7DDC-4DA9-A02F-EAD115860097}" dt="2023-05-05T12:53:03.183" v="801" actId="552"/>
          <ac:spMkLst>
            <pc:docMk/>
            <pc:sldMk cId="2507800528" sldId="273"/>
            <ac:spMk id="5" creationId="{5A38BDB8-71CF-59FB-DF0F-B6B70711863F}"/>
          </ac:spMkLst>
        </pc:spChg>
        <pc:spChg chg="add mod">
          <ac:chgData name="Jack Johnston" userId="c56e8f5f32bf7d06" providerId="LiveId" clId="{3997E1A2-7DDC-4DA9-A02F-EAD115860097}" dt="2023-05-05T12:53:24.547" v="817" actId="1036"/>
          <ac:spMkLst>
            <pc:docMk/>
            <pc:sldMk cId="2507800528" sldId="273"/>
            <ac:spMk id="6" creationId="{AFB99B4B-1B8C-B8C8-54F1-95A78FEED0D4}"/>
          </ac:spMkLst>
        </pc:spChg>
      </pc:sldChg>
      <pc:sldChg chg="modSp mod modTransition modAnim modNotesTx">
        <pc:chgData name="Jack Johnston" userId="c56e8f5f32bf7d06" providerId="LiveId" clId="{3997E1A2-7DDC-4DA9-A02F-EAD115860097}" dt="2023-05-05T12:46:40.666" v="628" actId="6549"/>
        <pc:sldMkLst>
          <pc:docMk/>
          <pc:sldMk cId="663107331" sldId="274"/>
        </pc:sldMkLst>
        <pc:spChg chg="mod">
          <ac:chgData name="Jack Johnston" userId="c56e8f5f32bf7d06" providerId="LiveId" clId="{3997E1A2-7DDC-4DA9-A02F-EAD115860097}" dt="2023-05-05T12:46:40.666" v="628" actId="6549"/>
          <ac:spMkLst>
            <pc:docMk/>
            <pc:sldMk cId="663107331" sldId="274"/>
            <ac:spMk id="3" creationId="{F3B97F41-6A26-29D4-42F0-EE3ABB4E3D72}"/>
          </ac:spMkLst>
        </pc:spChg>
      </pc:sldChg>
    </pc:docChg>
  </pc:docChgLst>
  <pc:docChgLst>
    <pc:chgData name="Jack Johnston" userId="c56e8f5f32bf7d06" providerId="LiveId" clId="{9739205B-C9CF-43A0-B314-E4F28AC02816}"/>
    <pc:docChg chg="custSel addSld modSld">
      <pc:chgData name="Jack Johnston" userId="c56e8f5f32bf7d06" providerId="LiveId" clId="{9739205B-C9CF-43A0-B314-E4F28AC02816}" dt="2023-05-01T13:22:09.268" v="571" actId="20577"/>
      <pc:docMkLst>
        <pc:docMk/>
      </pc:docMkLst>
      <pc:sldChg chg="modSp mod">
        <pc:chgData name="Jack Johnston" userId="c56e8f5f32bf7d06" providerId="LiveId" clId="{9739205B-C9CF-43A0-B314-E4F28AC02816}" dt="2023-04-27T15:06:17.017" v="121" actId="14100"/>
        <pc:sldMkLst>
          <pc:docMk/>
          <pc:sldMk cId="193000927" sldId="256"/>
        </pc:sldMkLst>
        <pc:spChg chg="mod">
          <ac:chgData name="Jack Johnston" userId="c56e8f5f32bf7d06" providerId="LiveId" clId="{9739205B-C9CF-43A0-B314-E4F28AC02816}" dt="2023-04-27T15:04:44.252" v="30" actId="20577"/>
          <ac:spMkLst>
            <pc:docMk/>
            <pc:sldMk cId="193000927" sldId="256"/>
            <ac:spMk id="2" creationId="{3D30D32A-359B-41BB-9746-2CF3A21EEFFC}"/>
          </ac:spMkLst>
        </pc:spChg>
        <pc:spChg chg="mod">
          <ac:chgData name="Jack Johnston" userId="c56e8f5f32bf7d06" providerId="LiveId" clId="{9739205B-C9CF-43A0-B314-E4F28AC02816}" dt="2023-04-27T15:06:17.017" v="121" actId="14100"/>
          <ac:spMkLst>
            <pc:docMk/>
            <pc:sldMk cId="193000927" sldId="256"/>
            <ac:spMk id="3" creationId="{B4CA222A-88BC-48F4-9AE8-2115B7D1E6DC}"/>
          </ac:spMkLst>
        </pc:spChg>
      </pc:sldChg>
      <pc:sldChg chg="modSp mod">
        <pc:chgData name="Jack Johnston" userId="c56e8f5f32bf7d06" providerId="LiveId" clId="{9739205B-C9CF-43A0-B314-E4F28AC02816}" dt="2023-04-27T15:16:59.131" v="395" actId="404"/>
        <pc:sldMkLst>
          <pc:docMk/>
          <pc:sldMk cId="555089011" sldId="268"/>
        </pc:sldMkLst>
        <pc:graphicFrameChg chg="mod">
          <ac:chgData name="Jack Johnston" userId="c56e8f5f32bf7d06" providerId="LiveId" clId="{9739205B-C9CF-43A0-B314-E4F28AC02816}" dt="2023-04-27T15:16:59.131" v="395" actId="404"/>
          <ac:graphicFrameMkLst>
            <pc:docMk/>
            <pc:sldMk cId="555089011" sldId="268"/>
            <ac:graphicFrameMk id="2" creationId="{FEF3B37B-551B-7E41-89A6-1BC5F44DE9A7}"/>
          </ac:graphicFrameMkLst>
        </pc:graphicFrameChg>
        <pc:graphicFrameChg chg="mod modGraphic">
          <ac:chgData name="Jack Johnston" userId="c56e8f5f32bf7d06" providerId="LiveId" clId="{9739205B-C9CF-43A0-B314-E4F28AC02816}" dt="2023-04-27T15:15:22.690" v="391" actId="208"/>
          <ac:graphicFrameMkLst>
            <pc:docMk/>
            <pc:sldMk cId="555089011" sldId="268"/>
            <ac:graphicFrameMk id="14" creationId="{BB7631D3-885A-4D6E-809B-E28CCF5B91A7}"/>
          </ac:graphicFrameMkLst>
        </pc:graphicFrameChg>
      </pc:sldChg>
      <pc:sldChg chg="modSp">
        <pc:chgData name="Jack Johnston" userId="c56e8f5f32bf7d06" providerId="LiveId" clId="{9739205B-C9CF-43A0-B314-E4F28AC02816}" dt="2023-05-01T12:55:54.529" v="541" actId="14826"/>
        <pc:sldMkLst>
          <pc:docMk/>
          <pc:sldMk cId="2333881612" sldId="269"/>
        </pc:sldMkLst>
        <pc:picChg chg="mod">
          <ac:chgData name="Jack Johnston" userId="c56e8f5f32bf7d06" providerId="LiveId" clId="{9739205B-C9CF-43A0-B314-E4F28AC02816}" dt="2023-05-01T12:55:54.529" v="541" actId="14826"/>
          <ac:picMkLst>
            <pc:docMk/>
            <pc:sldMk cId="2333881612" sldId="269"/>
            <ac:picMk id="18" creationId="{D4405318-CC16-40AE-BFE1-B9E42D20DF34}"/>
          </ac:picMkLst>
        </pc:picChg>
      </pc:sldChg>
      <pc:sldChg chg="modSp mod">
        <pc:chgData name="Jack Johnston" userId="c56e8f5f32bf7d06" providerId="LiveId" clId="{9739205B-C9CF-43A0-B314-E4F28AC02816}" dt="2023-05-01T12:53:35.493" v="540" actId="20577"/>
        <pc:sldMkLst>
          <pc:docMk/>
          <pc:sldMk cId="1985986454" sldId="270"/>
        </pc:sldMkLst>
        <pc:spChg chg="mod">
          <ac:chgData name="Jack Johnston" userId="c56e8f5f32bf7d06" providerId="LiveId" clId="{9739205B-C9CF-43A0-B314-E4F28AC02816}" dt="2023-05-01T12:53:35.493" v="540" actId="20577"/>
          <ac:spMkLst>
            <pc:docMk/>
            <pc:sldMk cId="1985986454" sldId="270"/>
            <ac:spMk id="3" creationId="{42195445-4654-0CE6-6F11-ACC999513B62}"/>
          </ac:spMkLst>
        </pc:spChg>
      </pc:sldChg>
      <pc:sldChg chg="modSp mod modNotesTx">
        <pc:chgData name="Jack Johnston" userId="c56e8f5f32bf7d06" providerId="LiveId" clId="{9739205B-C9CF-43A0-B314-E4F28AC02816}" dt="2023-05-01T13:22:09.268" v="571" actId="20577"/>
        <pc:sldMkLst>
          <pc:docMk/>
          <pc:sldMk cId="1094296895" sldId="271"/>
        </pc:sldMkLst>
        <pc:spChg chg="mod">
          <ac:chgData name="Jack Johnston" userId="c56e8f5f32bf7d06" providerId="LiveId" clId="{9739205B-C9CF-43A0-B314-E4F28AC02816}" dt="2023-05-01T13:20:31.192" v="553" actId="404"/>
          <ac:spMkLst>
            <pc:docMk/>
            <pc:sldMk cId="1094296895" sldId="271"/>
            <ac:spMk id="2" creationId="{9825BEA8-EB12-54B8-F573-2AC3777EA1AF}"/>
          </ac:spMkLst>
        </pc:spChg>
        <pc:spChg chg="mod">
          <ac:chgData name="Jack Johnston" userId="c56e8f5f32bf7d06" providerId="LiveId" clId="{9739205B-C9CF-43A0-B314-E4F28AC02816}" dt="2023-05-01T13:22:09.268" v="571" actId="20577"/>
          <ac:spMkLst>
            <pc:docMk/>
            <pc:sldMk cId="1094296895" sldId="271"/>
            <ac:spMk id="3" creationId="{C36FE974-56CC-CB5C-90A1-F0024A1DA4F9}"/>
          </ac:spMkLst>
        </pc:spChg>
      </pc:sldChg>
      <pc:sldChg chg="modSp mod">
        <pc:chgData name="Jack Johnston" userId="c56e8f5f32bf7d06" providerId="LiveId" clId="{9739205B-C9CF-43A0-B314-E4F28AC02816}" dt="2023-04-27T16:40:00.633" v="528" actId="15"/>
        <pc:sldMkLst>
          <pc:docMk/>
          <pc:sldMk cId="2507800528" sldId="273"/>
        </pc:sldMkLst>
        <pc:spChg chg="mod">
          <ac:chgData name="Jack Johnston" userId="c56e8f5f32bf7d06" providerId="LiveId" clId="{9739205B-C9CF-43A0-B314-E4F28AC02816}" dt="2023-04-27T16:40:00.633" v="528" actId="15"/>
          <ac:spMkLst>
            <pc:docMk/>
            <pc:sldMk cId="2507800528" sldId="273"/>
            <ac:spMk id="3" creationId="{C36FE974-56CC-CB5C-90A1-F0024A1DA4F9}"/>
          </ac:spMkLst>
        </pc:spChg>
      </pc:sldChg>
      <pc:sldChg chg="modSp new mod">
        <pc:chgData name="Jack Johnston" userId="c56e8f5f32bf7d06" providerId="LiveId" clId="{9739205B-C9CF-43A0-B314-E4F28AC02816}" dt="2023-05-01T13:20:52.305" v="570" actId="6549"/>
        <pc:sldMkLst>
          <pc:docMk/>
          <pc:sldMk cId="663107331" sldId="274"/>
        </pc:sldMkLst>
        <pc:spChg chg="mod">
          <ac:chgData name="Jack Johnston" userId="c56e8f5f32bf7d06" providerId="LiveId" clId="{9739205B-C9CF-43A0-B314-E4F28AC02816}" dt="2023-05-01T13:20:52.305" v="570" actId="6549"/>
          <ac:spMkLst>
            <pc:docMk/>
            <pc:sldMk cId="663107331" sldId="274"/>
            <ac:spMk id="2" creationId="{EE7A9A43-22E6-3D3F-74E2-1FC1F3F61DD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56e8f5f32bf7d06/Desktop/Napier/Group%20Project/git/MENS-SHED-SOC09109/Documentation/reports/John's%20ev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dirty="0"/>
              <a:t>Analysis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3"/>
          <c:order val="3"/>
          <c:spPr>
            <a:solidFill>
              <a:schemeClr val="accent4">
                <a:alpha val="85000"/>
              </a:schemeClr>
            </a:solidFill>
            <a:ln w="9525" cap="flat" cmpd="sng" algn="ctr">
              <a:solidFill>
                <a:schemeClr val="bg1"/>
              </a:solidFill>
              <a:round/>
            </a:ln>
            <a:effectLst/>
          </c:spPr>
          <c:invertIfNegative val="0"/>
          <c:dPt>
            <c:idx val="0"/>
            <c:invertIfNegative val="0"/>
            <c:bubble3D val="0"/>
            <c:spPr>
              <a:solidFill>
                <a:schemeClr val="accent4">
                  <a:alpha val="85000"/>
                </a:schemeClr>
              </a:solidFill>
              <a:ln w="9525" cap="flat" cmpd="sng" algn="ctr">
                <a:solidFill>
                  <a:schemeClr val="bg1"/>
                </a:solidFill>
                <a:round/>
              </a:ln>
              <a:effectLst/>
            </c:spPr>
            <c:extLst>
              <c:ext xmlns:c16="http://schemas.microsoft.com/office/drawing/2014/chart" uri="{C3380CC4-5D6E-409C-BE32-E72D297353CC}">
                <c16:uniqueId val="{00000007-4A25-477A-A064-F1C57C91FBA3}"/>
              </c:ext>
            </c:extLst>
          </c:dPt>
          <c:dPt>
            <c:idx val="1"/>
            <c:invertIfNegative val="0"/>
            <c:bubble3D val="0"/>
            <c:spPr>
              <a:solidFill>
                <a:srgbClr val="FF0000"/>
              </a:solidFill>
              <a:ln w="9525" cap="flat" cmpd="sng" algn="ctr">
                <a:solidFill>
                  <a:schemeClr val="bg1"/>
                </a:solidFill>
                <a:round/>
              </a:ln>
              <a:effectLst/>
            </c:spPr>
            <c:extLst>
              <c:ext xmlns:c16="http://schemas.microsoft.com/office/drawing/2014/chart" uri="{C3380CC4-5D6E-409C-BE32-E72D297353CC}">
                <c16:uniqueId val="{00000006-4A25-477A-A064-F1C57C91FBA3}"/>
              </c:ext>
            </c:extLst>
          </c:dPt>
          <c:dPt>
            <c:idx val="2"/>
            <c:invertIfNegative val="0"/>
            <c:bubble3D val="0"/>
            <c:spPr>
              <a:solidFill>
                <a:schemeClr val="accent3">
                  <a:lumMod val="75000"/>
                </a:schemeClr>
              </a:solidFill>
              <a:ln w="9525" cap="flat" cmpd="sng" algn="ctr">
                <a:solidFill>
                  <a:schemeClr val="bg1"/>
                </a:solidFill>
                <a:round/>
              </a:ln>
              <a:effectLst/>
            </c:spPr>
            <c:extLst>
              <c:ext xmlns:c16="http://schemas.microsoft.com/office/drawing/2014/chart" uri="{C3380CC4-5D6E-409C-BE32-E72D297353CC}">
                <c16:uniqueId val="{00000005-4A25-477A-A064-F1C57C91FBA3}"/>
              </c:ext>
            </c:extLst>
          </c:dPt>
          <c:dPt>
            <c:idx val="3"/>
            <c:invertIfNegative val="0"/>
            <c:bubble3D val="0"/>
            <c:spPr>
              <a:solidFill>
                <a:schemeClr val="accent1">
                  <a:lumMod val="75000"/>
                </a:schemeClr>
              </a:solidFill>
              <a:ln w="9525" cap="flat" cmpd="sng" algn="ctr">
                <a:solidFill>
                  <a:schemeClr val="bg1"/>
                </a:solidFill>
                <a:round/>
              </a:ln>
              <a:effectLst/>
            </c:spPr>
            <c:extLst>
              <c:ext xmlns:c16="http://schemas.microsoft.com/office/drawing/2014/chart" uri="{C3380CC4-5D6E-409C-BE32-E72D297353CC}">
                <c16:uniqueId val="{00000004-4A25-477A-A064-F1C57C91FBA3}"/>
              </c:ext>
            </c:extLst>
          </c:dPt>
          <c:dLbls>
            <c:dLbl>
              <c:idx val="0"/>
              <c:tx>
                <c:rich>
                  <a:bodyPr/>
                  <a:lstStyle/>
                  <a:p>
                    <a:fld id="{48BFF9C7-D2E3-4E65-96D1-B5BA90652040}" type="VALUE">
                      <a:rPr lang="en-US">
                        <a:solidFill>
                          <a:schemeClr val="bg1"/>
                        </a:solidFill>
                      </a:rPr>
                      <a:pPr/>
                      <a:t>[VALUE]</a:t>
                    </a:fld>
                    <a:endParaRPr lang="en-GB"/>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4A25-477A-A064-F1C57C91FBA3}"/>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'[John''s eval.xlsx]Eval'!$C$4:$C$7</c:f>
              <c:strCache>
                <c:ptCount val="4"/>
                <c:pt idx="0">
                  <c:v>The project documentation that you saw</c:v>
                </c:pt>
                <c:pt idx="1">
                  <c:v>Communications with the team</c:v>
                </c:pt>
                <c:pt idx="2">
                  <c:v>The quality of the work that you have seen</c:v>
                </c:pt>
                <c:pt idx="3">
                  <c:v>The pace of the project</c:v>
                </c:pt>
              </c:strCache>
            </c:strRef>
          </c:cat>
          <c:val>
            <c:numRef>
              <c:f>'[John''s eval.xlsx]Eval'!$G$4:$G$7</c:f>
              <c:numCache>
                <c:formatCode>0%</c:formatCode>
                <c:ptCount val="4"/>
                <c:pt idx="0">
                  <c:v>0.8125</c:v>
                </c:pt>
                <c:pt idx="1">
                  <c:v>0.77500000000000002</c:v>
                </c:pt>
                <c:pt idx="2">
                  <c:v>0.8</c:v>
                </c:pt>
                <c:pt idx="3">
                  <c:v>0.80833333333333335</c:v>
                </c:pt>
              </c:numCache>
            </c:numRef>
          </c:val>
          <c:extLst>
            <c:ext xmlns:c16="http://schemas.microsoft.com/office/drawing/2014/chart" uri="{C3380CC4-5D6E-409C-BE32-E72D297353CC}">
              <c16:uniqueId val="{00000000-4A25-477A-A064-F1C57C91FBA3}"/>
            </c:ext>
          </c:extLst>
        </c:ser>
        <c:dLbls>
          <c:dLblPos val="inEnd"/>
          <c:showLegendKey val="0"/>
          <c:showVal val="1"/>
          <c:showCatName val="0"/>
          <c:showSerName val="0"/>
          <c:showPercent val="0"/>
          <c:showBubbleSize val="0"/>
        </c:dLbls>
        <c:gapWidth val="65"/>
        <c:axId val="1217566959"/>
        <c:axId val="1217565519"/>
        <c:extLst>
          <c:ext xmlns:c15="http://schemas.microsoft.com/office/drawing/2012/chart" uri="{02D57815-91ED-43cb-92C2-25804820EDAC}">
            <c15:filteredBarSeries>
              <c15: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'[John''s eval.xlsx]Eval'!$C$4:$C$7</c15:sqref>
                        </c15:formulaRef>
                      </c:ext>
                    </c:extLst>
                    <c:strCache>
                      <c:ptCount val="4"/>
                      <c:pt idx="0">
                        <c:v>The project documentation that you saw</c:v>
                      </c:pt>
                      <c:pt idx="1">
                        <c:v>Communications with the team</c:v>
                      </c:pt>
                      <c:pt idx="2">
                        <c:v>The quality of the work that you have seen</c:v>
                      </c:pt>
                      <c:pt idx="3">
                        <c:v>The pace of the project</c:v>
                      </c:pt>
                    </c:strCache>
                  </c:strRef>
                </c:cat>
                <c:val>
                  <c:numRef>
                    <c:extLst>
                      <c:ext uri="{02D57815-91ED-43cb-92C2-25804820EDAC}">
                        <c15:formulaRef>
                          <c15:sqref>'[John''s eval.xlsx]Eval'!$D$4:$D$7</c15:sqref>
                        </c15:formulaRef>
                      </c:ext>
                    </c:extLst>
                    <c:numCache>
                      <c:formatCode>General</c:formatCode>
                      <c:ptCount val="4"/>
                    </c:numCache>
                  </c:numRef>
                </c:val>
                <c:extLst>
                  <c:ext xmlns:c16="http://schemas.microsoft.com/office/drawing/2014/chart" uri="{C3380CC4-5D6E-409C-BE32-E72D297353CC}">
                    <c16:uniqueId val="{00000001-4A25-477A-A064-F1C57C91FBA3}"/>
                  </c:ext>
                </c:extLst>
              </c15:ser>
            </c15:filteredBarSeries>
            <c15:filteredBarSeries>
              <c15:ser>
                <c:idx val="1"/>
                <c:order val="1"/>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xmlns:c15="http://schemas.microsoft.com/office/drawing/2012/chart">
                      <c:ext xmlns:c15="http://schemas.microsoft.com/office/drawing/2012/chart" uri="{02D57815-91ED-43cb-92C2-25804820EDAC}">
                        <c15:formulaRef>
                          <c15:sqref>'[John''s eval.xlsx]Eval'!$C$4:$C$7</c15:sqref>
                        </c15:formulaRef>
                      </c:ext>
                    </c:extLst>
                    <c:strCache>
                      <c:ptCount val="4"/>
                      <c:pt idx="0">
                        <c:v>The project documentation that you saw</c:v>
                      </c:pt>
                      <c:pt idx="1">
                        <c:v>Communications with the team</c:v>
                      </c:pt>
                      <c:pt idx="2">
                        <c:v>The quality of the work that you have seen</c:v>
                      </c:pt>
                      <c:pt idx="3">
                        <c:v>The pace of the project</c:v>
                      </c:pt>
                    </c:strCache>
                  </c:strRef>
                </c:cat>
                <c:val>
                  <c:numRef>
                    <c:extLst xmlns:c15="http://schemas.microsoft.com/office/drawing/2012/chart">
                      <c:ext xmlns:c15="http://schemas.microsoft.com/office/drawing/2012/chart" uri="{02D57815-91ED-43cb-92C2-25804820EDAC}">
                        <c15:formulaRef>
                          <c15:sqref>'[John''s eval.xlsx]Eval'!$E$4:$E$7</c15:sqref>
                        </c15:formulaRef>
                      </c:ext>
                    </c:extLst>
                    <c:numCache>
                      <c:formatCode>General</c:formatCode>
                      <c:ptCount val="4"/>
                    </c:numCache>
                  </c:numRef>
                </c:val>
                <c:extLst xmlns:c15="http://schemas.microsoft.com/office/drawing/2012/chart">
                  <c:ext xmlns:c16="http://schemas.microsoft.com/office/drawing/2014/chart" uri="{C3380CC4-5D6E-409C-BE32-E72D297353CC}">
                    <c16:uniqueId val="{00000002-4A25-477A-A064-F1C57C91FBA3}"/>
                  </c:ext>
                </c:extLst>
              </c15:ser>
            </c15:filteredBarSeries>
            <c15:filteredBarSeries>
              <c15:ser>
                <c:idx val="2"/>
                <c:order val="2"/>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xmlns:c15="http://schemas.microsoft.com/office/drawing/2012/chart">
                      <c:ext xmlns:c15="http://schemas.microsoft.com/office/drawing/2012/chart" uri="{02D57815-91ED-43cb-92C2-25804820EDAC}">
                        <c15:formulaRef>
                          <c15:sqref>'[John''s eval.xlsx]Eval'!$C$4:$C$7</c15:sqref>
                        </c15:formulaRef>
                      </c:ext>
                    </c:extLst>
                    <c:strCache>
                      <c:ptCount val="4"/>
                      <c:pt idx="0">
                        <c:v>The project documentation that you saw</c:v>
                      </c:pt>
                      <c:pt idx="1">
                        <c:v>Communications with the team</c:v>
                      </c:pt>
                      <c:pt idx="2">
                        <c:v>The quality of the work that you have seen</c:v>
                      </c:pt>
                      <c:pt idx="3">
                        <c:v>The pace of the project</c:v>
                      </c:pt>
                    </c:strCache>
                  </c:strRef>
                </c:cat>
                <c:val>
                  <c:numRef>
                    <c:extLst xmlns:c15="http://schemas.microsoft.com/office/drawing/2012/chart">
                      <c:ext xmlns:c15="http://schemas.microsoft.com/office/drawing/2012/chart" uri="{02D57815-91ED-43cb-92C2-25804820EDAC}">
                        <c15:formulaRef>
                          <c15:sqref>'[John''s eval.xlsx]Eval'!$F$4:$F$7</c15:sqref>
                        </c15:formulaRef>
                      </c:ext>
                    </c:extLst>
                    <c:numCache>
                      <c:formatCode>General</c:formatCode>
                      <c:ptCount val="4"/>
                    </c:numCache>
                  </c:numRef>
                </c:val>
                <c:extLst xmlns:c15="http://schemas.microsoft.com/office/drawing/2012/chart">
                  <c:ext xmlns:c16="http://schemas.microsoft.com/office/drawing/2014/chart" uri="{C3380CC4-5D6E-409C-BE32-E72D297353CC}">
                    <c16:uniqueId val="{00000003-4A25-477A-A064-F1C57C91FBA3}"/>
                  </c:ext>
                </c:extLst>
              </c15:ser>
            </c15:filteredBarSeries>
          </c:ext>
        </c:extLst>
      </c:barChart>
      <c:catAx>
        <c:axId val="121756695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1" i="0" u="none" strike="noStrike" kern="1200" cap="all" baseline="0">
                <a:solidFill>
                  <a:schemeClr val="dk1">
                    <a:lumMod val="75000"/>
                    <a:lumOff val="25000"/>
                  </a:schemeClr>
                </a:solidFill>
                <a:latin typeface="+mn-lt"/>
                <a:ea typeface="+mn-ea"/>
                <a:cs typeface="+mn-cs"/>
              </a:defRPr>
            </a:pPr>
            <a:endParaRPr lang="en-US"/>
          </a:p>
        </c:txPr>
        <c:crossAx val="1217565519"/>
        <c:crosses val="autoZero"/>
        <c:auto val="1"/>
        <c:lblAlgn val="ctr"/>
        <c:lblOffset val="100"/>
        <c:noMultiLvlLbl val="0"/>
      </c:catAx>
      <c:valAx>
        <c:axId val="1217565519"/>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crossAx val="121756695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pt>
    <dgm:pt modelId="{6FA86730-1CE5-4EBE-A9BA-FC19829C945A}">
      <dgm:prSet phldrT="[Text]"/>
      <dgm:spPr/>
      <dgm:t>
        <a:bodyPr rtlCol="0"/>
        <a:lstStyle/>
        <a:p>
          <a:pPr>
            <a:lnSpc>
              <a:spcPct val="100000"/>
            </a:lnSpc>
          </a:pPr>
          <a:r>
            <a:rPr lang="en-GB" b="0" i="0" dirty="0"/>
            <a:t>Project Aims</a:t>
          </a:r>
          <a:endParaRPr lang="en-GB" noProof="0" dirty="0"/>
        </a:p>
      </dgm:t>
    </dgm:pt>
    <dgm:pt modelId="{A1BB3DDB-A2CF-407F-9044-E3AC1B808421}" type="parTrans" cxnId="{ACB259CB-0782-437C-AE91-04CE095D2AE5}">
      <dgm:prSet/>
      <dgm:spPr/>
      <dgm:t>
        <a:bodyPr rtlCol="0"/>
        <a:lstStyle/>
        <a:p>
          <a:pPr rtl="0"/>
          <a:endParaRPr lang="en-GB" noProof="0" dirty="0"/>
        </a:p>
      </dgm:t>
    </dgm:pt>
    <dgm:pt modelId="{F397379E-0BDA-46CE-8393-B1D10C55E1BA}" type="sibTrans" cxnId="{ACB259CB-0782-437C-AE91-04CE095D2AE5}">
      <dgm:prSet/>
      <dgm:spPr/>
      <dgm:t>
        <a:bodyPr rtlCol="0"/>
        <a:lstStyle/>
        <a:p>
          <a:pPr rtl="0"/>
          <a:endParaRPr lang="en-GB" noProof="0" dirty="0"/>
        </a:p>
      </dgm:t>
    </dgm:pt>
    <dgm:pt modelId="{6ABE9384-859D-4C4C-B983-2B1E39A8B348}">
      <dgm:prSet phldrT="[Text]"/>
      <dgm:spPr/>
      <dgm:t>
        <a:bodyPr rtlCol="0"/>
        <a:lstStyle/>
        <a:p>
          <a:pPr>
            <a:lnSpc>
              <a:spcPct val="100000"/>
            </a:lnSpc>
          </a:pPr>
          <a:r>
            <a:rPr lang="en-GB" b="0" i="0" dirty="0"/>
            <a:t>Technical Approach</a:t>
          </a:r>
          <a:endParaRPr lang="en-GB" noProof="0" dirty="0"/>
        </a:p>
      </dgm:t>
    </dgm:pt>
    <dgm:pt modelId="{4C63E530-1425-407B-8508-FAC57680DEF0}" type="parTrans" cxnId="{929B611D-ADB7-45E4-812D-4E288BD2D31C}">
      <dgm:prSet/>
      <dgm:spPr/>
      <dgm:t>
        <a:bodyPr rtlCol="0"/>
        <a:lstStyle/>
        <a:p>
          <a:pPr rtl="0"/>
          <a:endParaRPr lang="en-GB" noProof="0" dirty="0"/>
        </a:p>
      </dgm:t>
    </dgm:pt>
    <dgm:pt modelId="{012549DD-A1CA-4571-A981-CFD78093EB20}" type="sibTrans" cxnId="{929B611D-ADB7-45E4-812D-4E288BD2D31C}">
      <dgm:prSet/>
      <dgm:spPr/>
      <dgm:t>
        <a:bodyPr rtlCol="0"/>
        <a:lstStyle/>
        <a:p>
          <a:pPr rtl="0"/>
          <a:endParaRPr lang="en-GB" noProof="0" dirty="0"/>
        </a:p>
      </dgm:t>
    </dgm:pt>
    <dgm:pt modelId="{F7214975-5AC4-4CF8-9015-322498751A8A}">
      <dgm:prSet phldrT="[Text]"/>
      <dgm:spPr/>
      <dgm:t>
        <a:bodyPr rtlCol="0"/>
        <a:lstStyle/>
        <a:p>
          <a:pPr>
            <a:lnSpc>
              <a:spcPct val="100000"/>
            </a:lnSpc>
          </a:pPr>
          <a:r>
            <a:rPr lang="en-GB" b="0" i="0" dirty="0"/>
            <a:t>Demonstration of Work</a:t>
          </a:r>
          <a:endParaRPr lang="en-GB" noProof="0" dirty="0"/>
        </a:p>
      </dgm:t>
    </dgm:pt>
    <dgm:pt modelId="{51AC1870-5B81-422A-9A2E-E1F58EF50843}" type="parTrans" cxnId="{B7CE7116-0D68-4E90-AA49-C97B6B372915}">
      <dgm:prSet/>
      <dgm:spPr/>
      <dgm:t>
        <a:bodyPr rtlCol="0"/>
        <a:lstStyle/>
        <a:p>
          <a:pPr rtl="0"/>
          <a:endParaRPr lang="en-GB" noProof="0" dirty="0"/>
        </a:p>
      </dgm:t>
    </dgm:pt>
    <dgm:pt modelId="{CE7BE2A3-5633-4666-BB75-6164E26282D5}" type="sibTrans" cxnId="{B7CE7116-0D68-4E90-AA49-C97B6B372915}">
      <dgm:prSet/>
      <dgm:spPr/>
      <dgm:t>
        <a:bodyPr rtlCol="0"/>
        <a:lstStyle/>
        <a:p>
          <a:pPr rtl="0"/>
          <a:endParaRPr lang="en-GB" noProof="0" dirty="0"/>
        </a:p>
      </dgm:t>
    </dgm:pt>
    <dgm:pt modelId="{0EA0DBC3-92C5-4D9B-8DBF-09ED9372BA17}">
      <dgm:prSet/>
      <dgm:spPr/>
      <dgm:t>
        <a:bodyPr/>
        <a:lstStyle/>
        <a:p>
          <a:pPr>
            <a:lnSpc>
              <a:spcPct val="100000"/>
            </a:lnSpc>
          </a:pPr>
          <a:r>
            <a:rPr lang="en-GB" b="0" i="0" dirty="0"/>
            <a:t>Limitations</a:t>
          </a:r>
          <a:endParaRPr lang="en-GB" dirty="0"/>
        </a:p>
      </dgm:t>
    </dgm:pt>
    <dgm:pt modelId="{7330AC71-3A4C-43CE-B7A9-049A7EA602B0}" type="parTrans" cxnId="{246AF86C-BF2D-48E9-8FB6-19A2C2CF109B}">
      <dgm:prSet/>
      <dgm:spPr/>
      <dgm:t>
        <a:bodyPr/>
        <a:lstStyle/>
        <a:p>
          <a:endParaRPr lang="en-GB"/>
        </a:p>
      </dgm:t>
    </dgm:pt>
    <dgm:pt modelId="{7DDB7CF6-FAEC-46DC-870D-1DBD3562628A}" type="sibTrans" cxnId="{246AF86C-BF2D-48E9-8FB6-19A2C2CF109B}">
      <dgm:prSet/>
      <dgm:spPr/>
      <dgm:t>
        <a:bodyPr/>
        <a:lstStyle/>
        <a:p>
          <a:endParaRPr lang="en-GB"/>
        </a:p>
      </dgm:t>
    </dgm:pt>
    <dgm:pt modelId="{44164630-2F05-47D6-AD96-D9713C7C94EA}" type="pres">
      <dgm:prSet presAssocID="{53001724-5C5A-402A-B907-ECA89FAFA97F}" presName="root" presStyleCnt="0">
        <dgm:presLayoutVars>
          <dgm:dir/>
          <dgm:resizeHandles val="exact"/>
        </dgm:presLayoutVars>
      </dgm:prSet>
      <dgm:spPr/>
    </dgm:pt>
    <dgm:pt modelId="{BBB5EE06-EDF8-41BB-B38A-75BA74195339}" type="pres">
      <dgm:prSet presAssocID="{6FA86730-1CE5-4EBE-A9BA-FC19829C945A}" presName="compNode" presStyleCnt="0"/>
      <dgm:spPr/>
    </dgm:pt>
    <dgm:pt modelId="{BD3976FF-3460-411F-BC23-D0B68261F465}" type="pres">
      <dgm:prSet presAssocID="{6FA86730-1CE5-4EBE-A9BA-FC19829C945A}" presName="bgRect" presStyleLbl="bgShp" presStyleIdx="0" presStyleCnt="4"/>
      <dgm:spPr/>
    </dgm:pt>
    <dgm:pt modelId="{55596134-9829-4D70-890A-C69BBF81D77E}" type="pres">
      <dgm:prSet presAssocID="{6FA86730-1CE5-4EBE-A9BA-FC19829C94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EF52B154-BE74-4151-893E-30A55BCE1232}" type="pres">
      <dgm:prSet presAssocID="{6FA86730-1CE5-4EBE-A9BA-FC19829C945A}" presName="spaceRect" presStyleCnt="0"/>
      <dgm:spPr/>
    </dgm:pt>
    <dgm:pt modelId="{317AA252-427D-40A4-8C7D-92392117FEF6}" type="pres">
      <dgm:prSet presAssocID="{6FA86730-1CE5-4EBE-A9BA-FC19829C945A}" presName="parTx" presStyleLbl="revTx" presStyleIdx="0" presStyleCnt="4">
        <dgm:presLayoutVars>
          <dgm:chMax val="0"/>
          <dgm:chPref val="0"/>
        </dgm:presLayoutVars>
      </dgm:prSet>
      <dgm:spPr/>
    </dgm:pt>
    <dgm:pt modelId="{DB828AB6-BF3C-4FBC-936A-ABF577D4A72E}" type="pres">
      <dgm:prSet presAssocID="{F397379E-0BDA-46CE-8393-B1D10C55E1BA}" presName="sibTrans" presStyleCnt="0"/>
      <dgm:spPr/>
    </dgm:pt>
    <dgm:pt modelId="{2862063A-01C9-45B8-BC29-0877E16269D6}" type="pres">
      <dgm:prSet presAssocID="{6ABE9384-859D-4C4C-B983-2B1E39A8B348}" presName="compNode" presStyleCnt="0"/>
      <dgm:spPr/>
    </dgm:pt>
    <dgm:pt modelId="{5DD1A591-E379-4123-AFEF-0E0E1C78A6C8}" type="pres">
      <dgm:prSet presAssocID="{6ABE9384-859D-4C4C-B983-2B1E39A8B348}" presName="bgRect" presStyleLbl="bgShp" presStyleIdx="1" presStyleCnt="4"/>
      <dgm:spPr/>
    </dgm:pt>
    <dgm:pt modelId="{FCE68459-8AC8-4D4B-8B2A-B85347F651AB}" type="pres">
      <dgm:prSet presAssocID="{6ABE9384-859D-4C4C-B983-2B1E39A8B3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7840CE1B-2464-4289-B418-12904C5D46CE}" type="pres">
      <dgm:prSet presAssocID="{6ABE9384-859D-4C4C-B983-2B1E39A8B348}" presName="spaceRect" presStyleCnt="0"/>
      <dgm:spPr/>
    </dgm:pt>
    <dgm:pt modelId="{0F75F18A-3C22-462D-9DAB-5E8D88D9A51B}" type="pres">
      <dgm:prSet presAssocID="{6ABE9384-859D-4C4C-B983-2B1E39A8B348}" presName="parTx" presStyleLbl="revTx" presStyleIdx="1" presStyleCnt="4">
        <dgm:presLayoutVars>
          <dgm:chMax val="0"/>
          <dgm:chPref val="0"/>
        </dgm:presLayoutVars>
      </dgm:prSet>
      <dgm:spPr/>
    </dgm:pt>
    <dgm:pt modelId="{AC2B0169-D740-4583-96BE-D8F87AC7FE01}" type="pres">
      <dgm:prSet presAssocID="{012549DD-A1CA-4571-A981-CFD78093EB20}" presName="sibTrans" presStyleCnt="0"/>
      <dgm:spPr/>
    </dgm:pt>
    <dgm:pt modelId="{9602AFE8-70EE-42FC-9CD5-A2E6AA3E2091}" type="pres">
      <dgm:prSet presAssocID="{F7214975-5AC4-4CF8-9015-322498751A8A}" presName="compNode" presStyleCnt="0"/>
      <dgm:spPr/>
    </dgm:pt>
    <dgm:pt modelId="{B231036C-5FBE-4605-8393-F1B6359EE169}" type="pres">
      <dgm:prSet presAssocID="{F7214975-5AC4-4CF8-9015-322498751A8A}" presName="bgRect" presStyleLbl="bgShp" presStyleIdx="2" presStyleCnt="4"/>
      <dgm:spPr/>
    </dgm:pt>
    <dgm:pt modelId="{A64BFE9C-AA80-43CE-8FF6-8D33BAD07C57}" type="pres">
      <dgm:prSet presAssocID="{F7214975-5AC4-4CF8-9015-322498751A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bacus with solid fill"/>
        </a:ext>
      </dgm:extLst>
    </dgm:pt>
    <dgm:pt modelId="{2D725CFB-B072-491A-B436-3AD21D0542FE}" type="pres">
      <dgm:prSet presAssocID="{F7214975-5AC4-4CF8-9015-322498751A8A}" presName="spaceRect" presStyleCnt="0"/>
      <dgm:spPr/>
    </dgm:pt>
    <dgm:pt modelId="{556AE736-B6E0-4DC7-8429-5ADFCF947C4F}" type="pres">
      <dgm:prSet presAssocID="{F7214975-5AC4-4CF8-9015-322498751A8A}" presName="parTx" presStyleLbl="revTx" presStyleIdx="2" presStyleCnt="4">
        <dgm:presLayoutVars>
          <dgm:chMax val="0"/>
          <dgm:chPref val="0"/>
        </dgm:presLayoutVars>
      </dgm:prSet>
      <dgm:spPr/>
    </dgm:pt>
    <dgm:pt modelId="{A21F9889-5F1A-4BF0-8583-C19CA61BB3EA}" type="pres">
      <dgm:prSet presAssocID="{CE7BE2A3-5633-4666-BB75-6164E26282D5}" presName="sibTrans" presStyleCnt="0"/>
      <dgm:spPr/>
    </dgm:pt>
    <dgm:pt modelId="{108E1490-FDEB-4864-A965-B2B2874415CE}" type="pres">
      <dgm:prSet presAssocID="{0EA0DBC3-92C5-4D9B-8DBF-09ED9372BA17}" presName="compNode" presStyleCnt="0"/>
      <dgm:spPr/>
    </dgm:pt>
    <dgm:pt modelId="{3E916451-51F1-4A7D-87C4-BC53A5887958}" type="pres">
      <dgm:prSet presAssocID="{0EA0DBC3-92C5-4D9B-8DBF-09ED9372BA17}" presName="bgRect" presStyleLbl="bgShp" presStyleIdx="3" presStyleCnt="4"/>
      <dgm:spPr/>
    </dgm:pt>
    <dgm:pt modelId="{018C40E9-5A68-405D-9AC4-6E6F1CAF9D9E}" type="pres">
      <dgm:prSet presAssocID="{0EA0DBC3-92C5-4D9B-8DBF-09ED9372BA17}"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lterations &amp; Tailoring with solid fill"/>
        </a:ext>
      </dgm:extLst>
    </dgm:pt>
    <dgm:pt modelId="{1F5DFB43-5481-4C5B-A0C4-86814626FBCC}" type="pres">
      <dgm:prSet presAssocID="{0EA0DBC3-92C5-4D9B-8DBF-09ED9372BA17}" presName="spaceRect" presStyleCnt="0"/>
      <dgm:spPr/>
    </dgm:pt>
    <dgm:pt modelId="{AEF4FFB2-6E10-4C34-A1FB-A1CB07EA6DF9}" type="pres">
      <dgm:prSet presAssocID="{0EA0DBC3-92C5-4D9B-8DBF-09ED9372BA17}" presName="parTx" presStyleLbl="revTx" presStyleIdx="3" presStyleCnt="4">
        <dgm:presLayoutVars>
          <dgm:chMax val="0"/>
          <dgm:chPref val="0"/>
        </dgm:presLayoutVars>
      </dgm:prSet>
      <dgm:spPr/>
    </dgm:pt>
  </dgm:ptLst>
  <dgm:cxnLst>
    <dgm:cxn modelId="{B7CE7116-0D68-4E90-AA49-C97B6B372915}" srcId="{53001724-5C5A-402A-B907-ECA89FAFA97F}" destId="{F7214975-5AC4-4CF8-9015-322498751A8A}" srcOrd="2" destOrd="0" parTransId="{51AC1870-5B81-422A-9A2E-E1F58EF50843}" sibTransId="{CE7BE2A3-5633-4666-BB75-6164E26282D5}"/>
    <dgm:cxn modelId="{929B611D-ADB7-45E4-812D-4E288BD2D31C}" srcId="{53001724-5C5A-402A-B907-ECA89FAFA97F}" destId="{6ABE9384-859D-4C4C-B983-2B1E39A8B348}" srcOrd="1" destOrd="0" parTransId="{4C63E530-1425-407B-8508-FAC57680DEF0}" sibTransId="{012549DD-A1CA-4571-A981-CFD78093EB20}"/>
    <dgm:cxn modelId="{E42F3627-E378-4611-9E44-8C53F460E990}" type="presOf" srcId="{6FA86730-1CE5-4EBE-A9BA-FC19829C945A}" destId="{317AA252-427D-40A4-8C7D-92392117FEF6}" srcOrd="0" destOrd="0" presId="urn:microsoft.com/office/officeart/2018/2/layout/IconVerticalSolidList"/>
    <dgm:cxn modelId="{1C605B4C-E51E-44B8-8933-D52963ED863D}" type="presOf" srcId="{6ABE9384-859D-4C4C-B983-2B1E39A8B348}" destId="{0F75F18A-3C22-462D-9DAB-5E8D88D9A51B}" srcOrd="0" destOrd="0" presId="urn:microsoft.com/office/officeart/2018/2/layout/IconVerticalSolidList"/>
    <dgm:cxn modelId="{246AF86C-BF2D-48E9-8FB6-19A2C2CF109B}" srcId="{53001724-5C5A-402A-B907-ECA89FAFA97F}" destId="{0EA0DBC3-92C5-4D9B-8DBF-09ED9372BA17}" srcOrd="3" destOrd="0" parTransId="{7330AC71-3A4C-43CE-B7A9-049A7EA602B0}" sibTransId="{7DDB7CF6-FAEC-46DC-870D-1DBD3562628A}"/>
    <dgm:cxn modelId="{D0D95555-C348-4CF7-8A46-F7A2BF92D08A}" type="presOf" srcId="{53001724-5C5A-402A-B907-ECA89FAFA97F}" destId="{44164630-2F05-47D6-AD96-D9713C7C94EA}" srcOrd="0" destOrd="0" presId="urn:microsoft.com/office/officeart/2018/2/layout/IconVerticalSolidList"/>
    <dgm:cxn modelId="{25117D8B-5CE2-438F-9411-12A7FD4D7BCF}" type="presOf" srcId="{F7214975-5AC4-4CF8-9015-322498751A8A}" destId="{556AE736-B6E0-4DC7-8429-5ADFCF947C4F}" srcOrd="0" destOrd="0" presId="urn:microsoft.com/office/officeart/2018/2/layout/IconVerticalSolidList"/>
    <dgm:cxn modelId="{ACB259CB-0782-437C-AE91-04CE095D2AE5}" srcId="{53001724-5C5A-402A-B907-ECA89FAFA97F}" destId="{6FA86730-1CE5-4EBE-A9BA-FC19829C945A}" srcOrd="0" destOrd="0" parTransId="{A1BB3DDB-A2CF-407F-9044-E3AC1B808421}" sibTransId="{F397379E-0BDA-46CE-8393-B1D10C55E1BA}"/>
    <dgm:cxn modelId="{8EB0F4F8-35F8-4310-A1EB-AD290D408ACC}" type="presOf" srcId="{0EA0DBC3-92C5-4D9B-8DBF-09ED9372BA17}" destId="{AEF4FFB2-6E10-4C34-A1FB-A1CB07EA6DF9}" srcOrd="0" destOrd="0" presId="urn:microsoft.com/office/officeart/2018/2/layout/IconVerticalSolidList"/>
    <dgm:cxn modelId="{9FB3D75A-7318-40AD-9643-F5D113BEF3EA}" type="presParOf" srcId="{44164630-2F05-47D6-AD96-D9713C7C94EA}" destId="{BBB5EE06-EDF8-41BB-B38A-75BA74195339}" srcOrd="0" destOrd="0" presId="urn:microsoft.com/office/officeart/2018/2/layout/IconVerticalSolidList"/>
    <dgm:cxn modelId="{9FE1ADA8-0652-4F08-909B-6F1F8C7865F7}" type="presParOf" srcId="{BBB5EE06-EDF8-41BB-B38A-75BA74195339}" destId="{BD3976FF-3460-411F-BC23-D0B68261F465}" srcOrd="0" destOrd="0" presId="urn:microsoft.com/office/officeart/2018/2/layout/IconVerticalSolidList"/>
    <dgm:cxn modelId="{02F1752E-8943-4CED-AB23-FD169E28320D}" type="presParOf" srcId="{BBB5EE06-EDF8-41BB-B38A-75BA74195339}" destId="{55596134-9829-4D70-890A-C69BBF81D77E}" srcOrd="1" destOrd="0" presId="urn:microsoft.com/office/officeart/2018/2/layout/IconVerticalSolidList"/>
    <dgm:cxn modelId="{B0AA3935-03A2-4CCF-A853-AB8E050001AB}" type="presParOf" srcId="{BBB5EE06-EDF8-41BB-B38A-75BA74195339}" destId="{EF52B154-BE74-4151-893E-30A55BCE1232}" srcOrd="2" destOrd="0" presId="urn:microsoft.com/office/officeart/2018/2/layout/IconVerticalSolidList"/>
    <dgm:cxn modelId="{27C9A290-584D-453B-93FD-FA35380C106B}" type="presParOf" srcId="{BBB5EE06-EDF8-41BB-B38A-75BA74195339}" destId="{317AA252-427D-40A4-8C7D-92392117FEF6}" srcOrd="3" destOrd="0" presId="urn:microsoft.com/office/officeart/2018/2/layout/IconVerticalSolidList"/>
    <dgm:cxn modelId="{78E03A4A-6EE4-4028-8A51-8793E0D3E1A8}" type="presParOf" srcId="{44164630-2F05-47D6-AD96-D9713C7C94EA}" destId="{DB828AB6-BF3C-4FBC-936A-ABF577D4A72E}" srcOrd="1" destOrd="0" presId="urn:microsoft.com/office/officeart/2018/2/layout/IconVerticalSolidList"/>
    <dgm:cxn modelId="{37B51E1B-2833-450E-AED0-0479588A1773}" type="presParOf" srcId="{44164630-2F05-47D6-AD96-D9713C7C94EA}" destId="{2862063A-01C9-45B8-BC29-0877E16269D6}" srcOrd="2" destOrd="0" presId="urn:microsoft.com/office/officeart/2018/2/layout/IconVerticalSolidList"/>
    <dgm:cxn modelId="{0568F507-FCED-4896-B7EE-3C55B05820B4}" type="presParOf" srcId="{2862063A-01C9-45B8-BC29-0877E16269D6}" destId="{5DD1A591-E379-4123-AFEF-0E0E1C78A6C8}" srcOrd="0" destOrd="0" presId="urn:microsoft.com/office/officeart/2018/2/layout/IconVerticalSolidList"/>
    <dgm:cxn modelId="{3350E533-B59F-4225-911C-3AF81C5BB096}" type="presParOf" srcId="{2862063A-01C9-45B8-BC29-0877E16269D6}" destId="{FCE68459-8AC8-4D4B-8B2A-B85347F651AB}" srcOrd="1" destOrd="0" presId="urn:microsoft.com/office/officeart/2018/2/layout/IconVerticalSolidList"/>
    <dgm:cxn modelId="{D1507AE6-EFD3-4D91-8F89-13072D5D3B99}" type="presParOf" srcId="{2862063A-01C9-45B8-BC29-0877E16269D6}" destId="{7840CE1B-2464-4289-B418-12904C5D46CE}" srcOrd="2" destOrd="0" presId="urn:microsoft.com/office/officeart/2018/2/layout/IconVerticalSolidList"/>
    <dgm:cxn modelId="{3F44C565-7FFB-4A68-99E4-AC437FE954ED}" type="presParOf" srcId="{2862063A-01C9-45B8-BC29-0877E16269D6}" destId="{0F75F18A-3C22-462D-9DAB-5E8D88D9A51B}" srcOrd="3" destOrd="0" presId="urn:microsoft.com/office/officeart/2018/2/layout/IconVerticalSolidList"/>
    <dgm:cxn modelId="{4A49B124-E089-4890-B36F-962056FA9588}" type="presParOf" srcId="{44164630-2F05-47D6-AD96-D9713C7C94EA}" destId="{AC2B0169-D740-4583-96BE-D8F87AC7FE01}" srcOrd="3" destOrd="0" presId="urn:microsoft.com/office/officeart/2018/2/layout/IconVerticalSolidList"/>
    <dgm:cxn modelId="{8CF64B13-46A8-42CA-8DD2-87241C9E1D4B}" type="presParOf" srcId="{44164630-2F05-47D6-AD96-D9713C7C94EA}" destId="{9602AFE8-70EE-42FC-9CD5-A2E6AA3E2091}" srcOrd="4" destOrd="0" presId="urn:microsoft.com/office/officeart/2018/2/layout/IconVerticalSolidList"/>
    <dgm:cxn modelId="{8CB9CD9D-905C-4263-9E48-D0A18051D03C}" type="presParOf" srcId="{9602AFE8-70EE-42FC-9CD5-A2E6AA3E2091}" destId="{B231036C-5FBE-4605-8393-F1B6359EE169}" srcOrd="0" destOrd="0" presId="urn:microsoft.com/office/officeart/2018/2/layout/IconVerticalSolidList"/>
    <dgm:cxn modelId="{82828E1A-3E6B-4878-B080-25C2C978B9AE}" type="presParOf" srcId="{9602AFE8-70EE-42FC-9CD5-A2E6AA3E2091}" destId="{A64BFE9C-AA80-43CE-8FF6-8D33BAD07C57}" srcOrd="1" destOrd="0" presId="urn:microsoft.com/office/officeart/2018/2/layout/IconVerticalSolidList"/>
    <dgm:cxn modelId="{07115384-BCC9-4BBA-9940-4283AA60CBB1}" type="presParOf" srcId="{9602AFE8-70EE-42FC-9CD5-A2E6AA3E2091}" destId="{2D725CFB-B072-491A-B436-3AD21D0542FE}" srcOrd="2" destOrd="0" presId="urn:microsoft.com/office/officeart/2018/2/layout/IconVerticalSolidList"/>
    <dgm:cxn modelId="{8EE77B3E-8046-4DAA-9D80-2E3511DF47D2}" type="presParOf" srcId="{9602AFE8-70EE-42FC-9CD5-A2E6AA3E2091}" destId="{556AE736-B6E0-4DC7-8429-5ADFCF947C4F}" srcOrd="3" destOrd="0" presId="urn:microsoft.com/office/officeart/2018/2/layout/IconVerticalSolidList"/>
    <dgm:cxn modelId="{6244CBC0-1E16-4099-8AA1-8D713FBAF22F}" type="presParOf" srcId="{44164630-2F05-47D6-AD96-D9713C7C94EA}" destId="{A21F9889-5F1A-4BF0-8583-C19CA61BB3EA}" srcOrd="5" destOrd="0" presId="urn:microsoft.com/office/officeart/2018/2/layout/IconVerticalSolidList"/>
    <dgm:cxn modelId="{12E05148-BC0C-46D2-B625-99FBF6CD55B4}" type="presParOf" srcId="{44164630-2F05-47D6-AD96-D9713C7C94EA}" destId="{108E1490-FDEB-4864-A965-B2B2874415CE}" srcOrd="6" destOrd="0" presId="urn:microsoft.com/office/officeart/2018/2/layout/IconVerticalSolidList"/>
    <dgm:cxn modelId="{F1AF5FAC-EC00-4A12-BDA8-EFB75B06A09F}" type="presParOf" srcId="{108E1490-FDEB-4864-A965-B2B2874415CE}" destId="{3E916451-51F1-4A7D-87C4-BC53A5887958}" srcOrd="0" destOrd="0" presId="urn:microsoft.com/office/officeart/2018/2/layout/IconVerticalSolidList"/>
    <dgm:cxn modelId="{B11D6B32-613B-47DA-90F5-4DCFEA1F5F85}" type="presParOf" srcId="{108E1490-FDEB-4864-A965-B2B2874415CE}" destId="{018C40E9-5A68-405D-9AC4-6E6F1CAF9D9E}" srcOrd="1" destOrd="0" presId="urn:microsoft.com/office/officeart/2018/2/layout/IconVerticalSolidList"/>
    <dgm:cxn modelId="{C80459F1-035F-4A98-9D52-A9A61575C771}" type="presParOf" srcId="{108E1490-FDEB-4864-A965-B2B2874415CE}" destId="{1F5DFB43-5481-4C5B-A0C4-86814626FBCC}" srcOrd="2" destOrd="0" presId="urn:microsoft.com/office/officeart/2018/2/layout/IconVerticalSolidList"/>
    <dgm:cxn modelId="{3ECEBEA9-9A7A-4883-9627-D7E019704D51}" type="presParOf" srcId="{108E1490-FDEB-4864-A965-B2B2874415CE}" destId="{AEF4FFB2-6E10-4C34-A1FB-A1CB07EA6DF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0DE91-D0C9-4E6B-B296-BBE6C4E9A02E}" type="doc">
      <dgm:prSet loTypeId="urn:microsoft.com/office/officeart/2005/8/layout/chart3" loCatId="cycle" qsTypeId="urn:microsoft.com/office/officeart/2005/8/quickstyle/simple1" qsCatId="simple" csTypeId="urn:microsoft.com/office/officeart/2005/8/colors/accent1_3" csCatId="accent1" phldr="1"/>
      <dgm:spPr/>
    </dgm:pt>
    <dgm:pt modelId="{E916F942-14C7-403F-90CE-0267FA5701F2}">
      <dgm:prSet phldrT="[Text]"/>
      <dgm:spPr>
        <a:solidFill>
          <a:schemeClr val="accent5">
            <a:lumMod val="75000"/>
          </a:schemeClr>
        </a:solidFill>
        <a:ln>
          <a:solidFill>
            <a:schemeClr val="bg1"/>
          </a:solidFill>
        </a:ln>
      </dgm:spPr>
      <dgm:t>
        <a:bodyPr rtlCol="0"/>
        <a:lstStyle/>
        <a:p>
          <a:pPr rtl="0"/>
          <a:r>
            <a:rPr lang="en-GB" b="1" noProof="0" dirty="0">
              <a:solidFill>
                <a:schemeClr val="bg1"/>
              </a:solidFill>
            </a:rPr>
            <a:t>Documentation</a:t>
          </a:r>
        </a:p>
      </dgm:t>
    </dgm:pt>
    <dgm:pt modelId="{FADFEFF1-33C5-498B-866B-31BDCCDD0A87}" type="parTrans" cxnId="{80C8792E-CC76-4671-8464-4DBA5529ABBF}">
      <dgm:prSet/>
      <dgm:spPr/>
      <dgm:t>
        <a:bodyPr rtlCol="0"/>
        <a:lstStyle/>
        <a:p>
          <a:pPr rtl="0"/>
          <a:endParaRPr lang="en-GB" noProof="0" dirty="0"/>
        </a:p>
      </dgm:t>
    </dgm:pt>
    <dgm:pt modelId="{2EE57F43-F699-406E-B070-B5388A5C3EF0}" type="sibTrans" cxnId="{80C8792E-CC76-4671-8464-4DBA5529ABBF}">
      <dgm:prSet/>
      <dgm:spPr/>
      <dgm:t>
        <a:bodyPr rtlCol="0"/>
        <a:lstStyle/>
        <a:p>
          <a:pPr rtl="0"/>
          <a:endParaRPr lang="en-GB" noProof="0" dirty="0"/>
        </a:p>
      </dgm:t>
    </dgm:pt>
    <dgm:pt modelId="{54738B61-B011-4B50-9367-82C01E6851CB}">
      <dgm:prSet phldrT="[Text]"/>
      <dgm:spPr>
        <a:solidFill>
          <a:srgbClr val="FF0000"/>
        </a:solidFill>
        <a:ln>
          <a:solidFill>
            <a:schemeClr val="bg1"/>
          </a:solidFill>
        </a:ln>
      </dgm:spPr>
      <dgm:t>
        <a:bodyPr rtlCol="0"/>
        <a:lstStyle/>
        <a:p>
          <a:pPr rtl="0"/>
          <a:r>
            <a:rPr lang="en-GB" b="1" noProof="0" dirty="0">
              <a:solidFill>
                <a:schemeClr val="tx1"/>
              </a:solidFill>
            </a:rPr>
            <a:t>Communication</a:t>
          </a:r>
        </a:p>
      </dgm:t>
    </dgm:pt>
    <dgm:pt modelId="{F70B26DD-0065-48E8-B14E-21AD4FF5B073}" type="parTrans" cxnId="{21FE89D5-966D-4055-B5DE-E410287E6B89}">
      <dgm:prSet/>
      <dgm:spPr/>
      <dgm:t>
        <a:bodyPr rtlCol="0"/>
        <a:lstStyle/>
        <a:p>
          <a:pPr rtl="0"/>
          <a:endParaRPr lang="en-GB" noProof="0" dirty="0"/>
        </a:p>
      </dgm:t>
    </dgm:pt>
    <dgm:pt modelId="{90B7832F-5C4B-438E-8A67-1DFAAD105949}" type="sibTrans" cxnId="{21FE89D5-966D-4055-B5DE-E410287E6B89}">
      <dgm:prSet/>
      <dgm:spPr/>
      <dgm:t>
        <a:bodyPr rtlCol="0"/>
        <a:lstStyle/>
        <a:p>
          <a:pPr rtl="0"/>
          <a:endParaRPr lang="en-GB" noProof="0" dirty="0"/>
        </a:p>
      </dgm:t>
    </dgm:pt>
    <dgm:pt modelId="{063EC9EB-12EB-4B9E-9C9A-4C4F86773C6C}">
      <dgm:prSet phldrT="[Text]"/>
      <dgm:spPr>
        <a:solidFill>
          <a:schemeClr val="accent3">
            <a:lumMod val="75000"/>
          </a:schemeClr>
        </a:solidFill>
        <a:ln>
          <a:solidFill>
            <a:schemeClr val="bg1"/>
          </a:solidFill>
        </a:ln>
      </dgm:spPr>
      <dgm:t>
        <a:bodyPr rtlCol="0"/>
        <a:lstStyle/>
        <a:p>
          <a:pPr rtl="0"/>
          <a:r>
            <a:rPr lang="en-GB" b="1" noProof="0" dirty="0">
              <a:solidFill>
                <a:schemeClr val="tx1"/>
              </a:solidFill>
            </a:rPr>
            <a:t>Work Quality</a:t>
          </a:r>
        </a:p>
      </dgm:t>
    </dgm:pt>
    <dgm:pt modelId="{82F09713-42EF-44CC-95E9-63BD2E82AE71}" type="parTrans" cxnId="{1F672EFB-E26C-41D0-B09D-5FB4A541F572}">
      <dgm:prSet/>
      <dgm:spPr/>
      <dgm:t>
        <a:bodyPr rtlCol="0"/>
        <a:lstStyle/>
        <a:p>
          <a:pPr rtl="0"/>
          <a:endParaRPr lang="en-GB" noProof="0" dirty="0"/>
        </a:p>
      </dgm:t>
    </dgm:pt>
    <dgm:pt modelId="{424B4B77-F77C-44D9-BC9A-2AE65490463A}" type="sibTrans" cxnId="{1F672EFB-E26C-41D0-B09D-5FB4A541F572}">
      <dgm:prSet/>
      <dgm:spPr/>
      <dgm:t>
        <a:bodyPr rtlCol="0"/>
        <a:lstStyle/>
        <a:p>
          <a:pPr rtl="0"/>
          <a:endParaRPr lang="en-GB" noProof="0" dirty="0"/>
        </a:p>
      </dgm:t>
    </dgm:pt>
    <dgm:pt modelId="{DDF5D375-93A9-408F-866B-B5D2E24E7B9F}">
      <dgm:prSet phldrT="[Text]"/>
      <dgm:spPr>
        <a:solidFill>
          <a:schemeClr val="accent1">
            <a:lumMod val="75000"/>
          </a:schemeClr>
        </a:solidFill>
        <a:ln>
          <a:solidFill>
            <a:schemeClr val="bg1"/>
          </a:solidFill>
        </a:ln>
      </dgm:spPr>
      <dgm:t>
        <a:bodyPr rtlCol="0"/>
        <a:lstStyle/>
        <a:p>
          <a:pPr rtl="0"/>
          <a:r>
            <a:rPr lang="en-GB" b="1" noProof="0" dirty="0">
              <a:solidFill>
                <a:schemeClr val="bg1"/>
              </a:solidFill>
            </a:rPr>
            <a:t>Project Pace</a:t>
          </a:r>
        </a:p>
      </dgm:t>
    </dgm:pt>
    <dgm:pt modelId="{9A87511F-2062-428C-B2BC-5831B852CF16}" type="parTrans" cxnId="{B9017F81-B238-4946-8226-77C4EEB0C3D6}">
      <dgm:prSet/>
      <dgm:spPr/>
      <dgm:t>
        <a:bodyPr/>
        <a:lstStyle/>
        <a:p>
          <a:endParaRPr lang="en-GB"/>
        </a:p>
      </dgm:t>
    </dgm:pt>
    <dgm:pt modelId="{404B86A6-F1EC-445D-90BC-831456076435}" type="sibTrans" cxnId="{B9017F81-B238-4946-8226-77C4EEB0C3D6}">
      <dgm:prSet/>
      <dgm:spPr/>
      <dgm:t>
        <a:bodyPr/>
        <a:lstStyle/>
        <a:p>
          <a:endParaRPr lang="en-GB"/>
        </a:p>
      </dgm:t>
    </dgm:pt>
    <dgm:pt modelId="{927E36B5-9965-45FA-AF89-94861165F87C}" type="pres">
      <dgm:prSet presAssocID="{1500DE91-D0C9-4E6B-B296-BBE6C4E9A02E}" presName="compositeShape" presStyleCnt="0">
        <dgm:presLayoutVars>
          <dgm:chMax val="7"/>
          <dgm:dir/>
          <dgm:resizeHandles val="exact"/>
        </dgm:presLayoutVars>
      </dgm:prSet>
      <dgm:spPr/>
    </dgm:pt>
    <dgm:pt modelId="{DEA3CDBA-FBEB-49CC-BD13-C095BF3ED010}" type="pres">
      <dgm:prSet presAssocID="{1500DE91-D0C9-4E6B-B296-BBE6C4E9A02E}" presName="wedge1" presStyleLbl="node1" presStyleIdx="0" presStyleCnt="4"/>
      <dgm:spPr/>
    </dgm:pt>
    <dgm:pt modelId="{6310CCC4-249B-457B-9A24-C023BA3A4DE5}" type="pres">
      <dgm:prSet presAssocID="{1500DE91-D0C9-4E6B-B296-BBE6C4E9A02E}" presName="wedge1Tx" presStyleLbl="node1" presStyleIdx="0" presStyleCnt="4">
        <dgm:presLayoutVars>
          <dgm:chMax val="0"/>
          <dgm:chPref val="0"/>
          <dgm:bulletEnabled val="1"/>
        </dgm:presLayoutVars>
      </dgm:prSet>
      <dgm:spPr/>
    </dgm:pt>
    <dgm:pt modelId="{FD3595D3-73F9-4CBA-A4EA-F47CE428B7EA}" type="pres">
      <dgm:prSet presAssocID="{1500DE91-D0C9-4E6B-B296-BBE6C4E9A02E}" presName="wedge2" presStyleLbl="node1" presStyleIdx="1" presStyleCnt="4"/>
      <dgm:spPr/>
    </dgm:pt>
    <dgm:pt modelId="{0BE500B1-58F6-4925-9A3A-EC12767F04D1}" type="pres">
      <dgm:prSet presAssocID="{1500DE91-D0C9-4E6B-B296-BBE6C4E9A02E}" presName="wedge2Tx" presStyleLbl="node1" presStyleIdx="1" presStyleCnt="4">
        <dgm:presLayoutVars>
          <dgm:chMax val="0"/>
          <dgm:chPref val="0"/>
          <dgm:bulletEnabled val="1"/>
        </dgm:presLayoutVars>
      </dgm:prSet>
      <dgm:spPr/>
    </dgm:pt>
    <dgm:pt modelId="{73020744-6ADE-4BA0-A49B-CE64F3EC1245}" type="pres">
      <dgm:prSet presAssocID="{1500DE91-D0C9-4E6B-B296-BBE6C4E9A02E}" presName="wedge3" presStyleLbl="node1" presStyleIdx="2" presStyleCnt="4"/>
      <dgm:spPr/>
    </dgm:pt>
    <dgm:pt modelId="{F6C09398-E99A-4ECF-8BCE-D43F52D5E0CF}" type="pres">
      <dgm:prSet presAssocID="{1500DE91-D0C9-4E6B-B296-BBE6C4E9A02E}" presName="wedge3Tx" presStyleLbl="node1" presStyleIdx="2" presStyleCnt="4">
        <dgm:presLayoutVars>
          <dgm:chMax val="0"/>
          <dgm:chPref val="0"/>
          <dgm:bulletEnabled val="1"/>
        </dgm:presLayoutVars>
      </dgm:prSet>
      <dgm:spPr/>
    </dgm:pt>
    <dgm:pt modelId="{D259E343-9ABD-4B00-9C22-3191EE6A7EFD}" type="pres">
      <dgm:prSet presAssocID="{1500DE91-D0C9-4E6B-B296-BBE6C4E9A02E}" presName="wedge4" presStyleLbl="node1" presStyleIdx="3" presStyleCnt="4"/>
      <dgm:spPr/>
    </dgm:pt>
    <dgm:pt modelId="{CCD566B1-0F62-426B-BC68-47427988A389}" type="pres">
      <dgm:prSet presAssocID="{1500DE91-D0C9-4E6B-B296-BBE6C4E9A02E}" presName="wedge4Tx" presStyleLbl="node1" presStyleIdx="3" presStyleCnt="4">
        <dgm:presLayoutVars>
          <dgm:chMax val="0"/>
          <dgm:chPref val="0"/>
          <dgm:bulletEnabled val="1"/>
        </dgm:presLayoutVars>
      </dgm:prSet>
      <dgm:spPr/>
    </dgm:pt>
  </dgm:ptLst>
  <dgm:cxnLst>
    <dgm:cxn modelId="{B529F913-257A-47FA-AA1E-1C706F589805}" type="presOf" srcId="{E916F942-14C7-403F-90CE-0267FA5701F2}" destId="{6310CCC4-249B-457B-9A24-C023BA3A4DE5}" srcOrd="1" destOrd="0" presId="urn:microsoft.com/office/officeart/2005/8/layout/chart3"/>
    <dgm:cxn modelId="{E514A51F-E8EA-4EB2-B752-F4C0511FD0F2}" type="presOf" srcId="{54738B61-B011-4B50-9367-82C01E6851CB}" destId="{FD3595D3-73F9-4CBA-A4EA-F47CE428B7EA}" srcOrd="0" destOrd="0" presId="urn:microsoft.com/office/officeart/2005/8/layout/chart3"/>
    <dgm:cxn modelId="{80C8792E-CC76-4671-8464-4DBA5529ABBF}" srcId="{1500DE91-D0C9-4E6B-B296-BBE6C4E9A02E}" destId="{E916F942-14C7-403F-90CE-0267FA5701F2}" srcOrd="0" destOrd="0" parTransId="{FADFEFF1-33C5-498B-866B-31BDCCDD0A87}" sibTransId="{2EE57F43-F699-406E-B070-B5388A5C3EF0}"/>
    <dgm:cxn modelId="{532DE337-23C7-456C-AC5B-9CB743F1FCBE}" type="presOf" srcId="{E916F942-14C7-403F-90CE-0267FA5701F2}" destId="{DEA3CDBA-FBEB-49CC-BD13-C095BF3ED010}" srcOrd="0" destOrd="0" presId="urn:microsoft.com/office/officeart/2005/8/layout/chart3"/>
    <dgm:cxn modelId="{300EFC5F-8A53-4556-9C90-D8F6270CFB96}" type="presOf" srcId="{063EC9EB-12EB-4B9E-9C9A-4C4F86773C6C}" destId="{F6C09398-E99A-4ECF-8BCE-D43F52D5E0CF}" srcOrd="1" destOrd="0" presId="urn:microsoft.com/office/officeart/2005/8/layout/chart3"/>
    <dgm:cxn modelId="{94501F55-5CE5-4868-8117-0DE08A7B8924}" type="presOf" srcId="{DDF5D375-93A9-408F-866B-B5D2E24E7B9F}" destId="{CCD566B1-0F62-426B-BC68-47427988A389}" srcOrd="1" destOrd="0" presId="urn:microsoft.com/office/officeart/2005/8/layout/chart3"/>
    <dgm:cxn modelId="{E50B3559-707D-4388-9C0E-276E80BF2CC5}" type="presOf" srcId="{DDF5D375-93A9-408F-866B-B5D2E24E7B9F}" destId="{D259E343-9ABD-4B00-9C22-3191EE6A7EFD}" srcOrd="0" destOrd="0" presId="urn:microsoft.com/office/officeart/2005/8/layout/chart3"/>
    <dgm:cxn modelId="{B9017F81-B238-4946-8226-77C4EEB0C3D6}" srcId="{1500DE91-D0C9-4E6B-B296-BBE6C4E9A02E}" destId="{DDF5D375-93A9-408F-866B-B5D2E24E7B9F}" srcOrd="3" destOrd="0" parTransId="{9A87511F-2062-428C-B2BC-5831B852CF16}" sibTransId="{404B86A6-F1EC-445D-90BC-831456076435}"/>
    <dgm:cxn modelId="{9BBAB183-AE0D-4994-910A-449FA655D1ED}" type="presOf" srcId="{54738B61-B011-4B50-9367-82C01E6851CB}" destId="{0BE500B1-58F6-4925-9A3A-EC12767F04D1}" srcOrd="1" destOrd="0" presId="urn:microsoft.com/office/officeart/2005/8/layout/chart3"/>
    <dgm:cxn modelId="{FC62F7CF-4614-4822-9D96-1CCCBCF61A6F}" type="presOf" srcId="{1500DE91-D0C9-4E6B-B296-BBE6C4E9A02E}" destId="{927E36B5-9965-45FA-AF89-94861165F87C}" srcOrd="0" destOrd="0" presId="urn:microsoft.com/office/officeart/2005/8/layout/chart3"/>
    <dgm:cxn modelId="{21FE89D5-966D-4055-B5DE-E410287E6B89}" srcId="{1500DE91-D0C9-4E6B-B296-BBE6C4E9A02E}" destId="{54738B61-B011-4B50-9367-82C01E6851CB}" srcOrd="1" destOrd="0" parTransId="{F70B26DD-0065-48E8-B14E-21AD4FF5B073}" sibTransId="{90B7832F-5C4B-438E-8A67-1DFAAD105949}"/>
    <dgm:cxn modelId="{F3877BF0-6EE2-49CE-97EF-9F63074C25FA}" type="presOf" srcId="{063EC9EB-12EB-4B9E-9C9A-4C4F86773C6C}" destId="{73020744-6ADE-4BA0-A49B-CE64F3EC1245}" srcOrd="0" destOrd="0" presId="urn:microsoft.com/office/officeart/2005/8/layout/chart3"/>
    <dgm:cxn modelId="{1F672EFB-E26C-41D0-B09D-5FB4A541F572}" srcId="{1500DE91-D0C9-4E6B-B296-BBE6C4E9A02E}" destId="{063EC9EB-12EB-4B9E-9C9A-4C4F86773C6C}" srcOrd="2" destOrd="0" parTransId="{82F09713-42EF-44CC-95E9-63BD2E82AE71}" sibTransId="{424B4B77-F77C-44D9-BC9A-2AE65490463A}"/>
    <dgm:cxn modelId="{9E8478A1-782F-450D-BEA2-D8767849E849}" type="presParOf" srcId="{927E36B5-9965-45FA-AF89-94861165F87C}" destId="{DEA3CDBA-FBEB-49CC-BD13-C095BF3ED010}" srcOrd="0" destOrd="0" presId="urn:microsoft.com/office/officeart/2005/8/layout/chart3"/>
    <dgm:cxn modelId="{233FA659-49DE-4F62-8B4E-D3A689CF5FCC}" type="presParOf" srcId="{927E36B5-9965-45FA-AF89-94861165F87C}" destId="{6310CCC4-249B-457B-9A24-C023BA3A4DE5}" srcOrd="1" destOrd="0" presId="urn:microsoft.com/office/officeart/2005/8/layout/chart3"/>
    <dgm:cxn modelId="{045EC300-DE69-43EC-AB0F-3988132DCC56}" type="presParOf" srcId="{927E36B5-9965-45FA-AF89-94861165F87C}" destId="{FD3595D3-73F9-4CBA-A4EA-F47CE428B7EA}" srcOrd="2" destOrd="0" presId="urn:microsoft.com/office/officeart/2005/8/layout/chart3"/>
    <dgm:cxn modelId="{6D7FB208-5F22-4B8E-AC3F-14F3FB315DDC}" type="presParOf" srcId="{927E36B5-9965-45FA-AF89-94861165F87C}" destId="{0BE500B1-58F6-4925-9A3A-EC12767F04D1}" srcOrd="3" destOrd="0" presId="urn:microsoft.com/office/officeart/2005/8/layout/chart3"/>
    <dgm:cxn modelId="{965CAFEF-A84B-44D4-B498-0C57A750A153}" type="presParOf" srcId="{927E36B5-9965-45FA-AF89-94861165F87C}" destId="{73020744-6ADE-4BA0-A49B-CE64F3EC1245}" srcOrd="4" destOrd="0" presId="urn:microsoft.com/office/officeart/2005/8/layout/chart3"/>
    <dgm:cxn modelId="{74AA8BF0-235A-4255-9F4D-4B32052AB260}" type="presParOf" srcId="{927E36B5-9965-45FA-AF89-94861165F87C}" destId="{F6C09398-E99A-4ECF-8BCE-D43F52D5E0CF}" srcOrd="5" destOrd="0" presId="urn:microsoft.com/office/officeart/2005/8/layout/chart3"/>
    <dgm:cxn modelId="{355AC627-EF96-4336-91AD-66AFBF31E824}" type="presParOf" srcId="{927E36B5-9965-45FA-AF89-94861165F87C}" destId="{D259E343-9ABD-4B00-9C22-3191EE6A7EFD}" srcOrd="6" destOrd="0" presId="urn:microsoft.com/office/officeart/2005/8/layout/chart3"/>
    <dgm:cxn modelId="{57E43C85-60DC-4C90-A586-2E1A6DE7E9B1}" type="presParOf" srcId="{927E36B5-9965-45FA-AF89-94861165F87C}" destId="{CCD566B1-0F62-426B-BC68-47427988A389}" srcOrd="7" destOrd="0" presId="urn:microsoft.com/office/officeart/2005/8/layout/char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976FF-3460-411F-BC23-D0B68261F465}">
      <dsp:nvSpPr>
        <dsp:cNvPr id="0" name=""/>
        <dsp:cNvSpPr/>
      </dsp:nvSpPr>
      <dsp:spPr>
        <a:xfrm>
          <a:off x="0" y="1581"/>
          <a:ext cx="4802031" cy="8014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55596134-9829-4D70-890A-C69BBF81D77E}">
      <dsp:nvSpPr>
        <dsp:cNvPr id="0" name=""/>
        <dsp:cNvSpPr/>
      </dsp:nvSpPr>
      <dsp:spPr>
        <a:xfrm>
          <a:off x="242435" y="181905"/>
          <a:ext cx="440791" cy="440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17AA252-427D-40A4-8C7D-92392117FEF6}">
      <dsp:nvSpPr>
        <dsp:cNvPr id="0" name=""/>
        <dsp:cNvSpPr/>
      </dsp:nvSpPr>
      <dsp:spPr>
        <a:xfrm>
          <a:off x="925662" y="1581"/>
          <a:ext cx="3876368"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rtlCol="0" anchor="ctr" anchorCtr="0">
          <a:noAutofit/>
        </a:bodyPr>
        <a:lstStyle/>
        <a:p>
          <a:pPr marL="0" lvl="0" indent="0" algn="l" defTabSz="977900">
            <a:lnSpc>
              <a:spcPct val="100000"/>
            </a:lnSpc>
            <a:spcBef>
              <a:spcPct val="0"/>
            </a:spcBef>
            <a:spcAft>
              <a:spcPct val="35000"/>
            </a:spcAft>
            <a:buNone/>
          </a:pPr>
          <a:r>
            <a:rPr lang="en-GB" sz="2200" b="0" i="0" kern="1200" dirty="0"/>
            <a:t>Project Aims</a:t>
          </a:r>
          <a:endParaRPr lang="en-GB" sz="2200" kern="1200" noProof="0" dirty="0"/>
        </a:p>
      </dsp:txBody>
      <dsp:txXfrm>
        <a:off x="925662" y="1581"/>
        <a:ext cx="3876368" cy="801439"/>
      </dsp:txXfrm>
    </dsp:sp>
    <dsp:sp modelId="{5DD1A591-E379-4123-AFEF-0E0E1C78A6C8}">
      <dsp:nvSpPr>
        <dsp:cNvPr id="0" name=""/>
        <dsp:cNvSpPr/>
      </dsp:nvSpPr>
      <dsp:spPr>
        <a:xfrm>
          <a:off x="0" y="1003380"/>
          <a:ext cx="4802031" cy="8014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CE68459-8AC8-4D4B-8B2A-B85347F651AB}">
      <dsp:nvSpPr>
        <dsp:cNvPr id="0" name=""/>
        <dsp:cNvSpPr/>
      </dsp:nvSpPr>
      <dsp:spPr>
        <a:xfrm>
          <a:off x="242435" y="1183704"/>
          <a:ext cx="440791" cy="440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F75F18A-3C22-462D-9DAB-5E8D88D9A51B}">
      <dsp:nvSpPr>
        <dsp:cNvPr id="0" name=""/>
        <dsp:cNvSpPr/>
      </dsp:nvSpPr>
      <dsp:spPr>
        <a:xfrm>
          <a:off x="925662" y="1003380"/>
          <a:ext cx="3876368"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rtlCol="0" anchor="ctr" anchorCtr="0">
          <a:noAutofit/>
        </a:bodyPr>
        <a:lstStyle/>
        <a:p>
          <a:pPr marL="0" lvl="0" indent="0" algn="l" defTabSz="977900">
            <a:lnSpc>
              <a:spcPct val="100000"/>
            </a:lnSpc>
            <a:spcBef>
              <a:spcPct val="0"/>
            </a:spcBef>
            <a:spcAft>
              <a:spcPct val="35000"/>
            </a:spcAft>
            <a:buNone/>
          </a:pPr>
          <a:r>
            <a:rPr lang="en-GB" sz="2200" b="0" i="0" kern="1200" dirty="0"/>
            <a:t>Technical Approach</a:t>
          </a:r>
          <a:endParaRPr lang="en-GB" sz="2200" kern="1200" noProof="0" dirty="0"/>
        </a:p>
      </dsp:txBody>
      <dsp:txXfrm>
        <a:off x="925662" y="1003380"/>
        <a:ext cx="3876368" cy="801439"/>
      </dsp:txXfrm>
    </dsp:sp>
    <dsp:sp modelId="{B231036C-5FBE-4605-8393-F1B6359EE169}">
      <dsp:nvSpPr>
        <dsp:cNvPr id="0" name=""/>
        <dsp:cNvSpPr/>
      </dsp:nvSpPr>
      <dsp:spPr>
        <a:xfrm>
          <a:off x="0" y="2005179"/>
          <a:ext cx="4802031" cy="8014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64BFE9C-AA80-43CE-8FF6-8D33BAD07C57}">
      <dsp:nvSpPr>
        <dsp:cNvPr id="0" name=""/>
        <dsp:cNvSpPr/>
      </dsp:nvSpPr>
      <dsp:spPr>
        <a:xfrm>
          <a:off x="242435" y="2185503"/>
          <a:ext cx="440791" cy="440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56AE736-B6E0-4DC7-8429-5ADFCF947C4F}">
      <dsp:nvSpPr>
        <dsp:cNvPr id="0" name=""/>
        <dsp:cNvSpPr/>
      </dsp:nvSpPr>
      <dsp:spPr>
        <a:xfrm>
          <a:off x="925662" y="2005179"/>
          <a:ext cx="3876368"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rtlCol="0" anchor="ctr" anchorCtr="0">
          <a:noAutofit/>
        </a:bodyPr>
        <a:lstStyle/>
        <a:p>
          <a:pPr marL="0" lvl="0" indent="0" algn="l" defTabSz="977900">
            <a:lnSpc>
              <a:spcPct val="100000"/>
            </a:lnSpc>
            <a:spcBef>
              <a:spcPct val="0"/>
            </a:spcBef>
            <a:spcAft>
              <a:spcPct val="35000"/>
            </a:spcAft>
            <a:buNone/>
          </a:pPr>
          <a:r>
            <a:rPr lang="en-GB" sz="2200" b="0" i="0" kern="1200" dirty="0"/>
            <a:t>Demonstration of Work</a:t>
          </a:r>
          <a:endParaRPr lang="en-GB" sz="2200" kern="1200" noProof="0" dirty="0"/>
        </a:p>
      </dsp:txBody>
      <dsp:txXfrm>
        <a:off x="925662" y="2005179"/>
        <a:ext cx="3876368" cy="801439"/>
      </dsp:txXfrm>
    </dsp:sp>
    <dsp:sp modelId="{3E916451-51F1-4A7D-87C4-BC53A5887958}">
      <dsp:nvSpPr>
        <dsp:cNvPr id="0" name=""/>
        <dsp:cNvSpPr/>
      </dsp:nvSpPr>
      <dsp:spPr>
        <a:xfrm>
          <a:off x="0" y="3006978"/>
          <a:ext cx="4802031" cy="8014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18C40E9-5A68-405D-9AC4-6E6F1CAF9D9E}">
      <dsp:nvSpPr>
        <dsp:cNvPr id="0" name=""/>
        <dsp:cNvSpPr/>
      </dsp:nvSpPr>
      <dsp:spPr>
        <a:xfrm>
          <a:off x="242435" y="3187302"/>
          <a:ext cx="440791" cy="4407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EF4FFB2-6E10-4C34-A1FB-A1CB07EA6DF9}">
      <dsp:nvSpPr>
        <dsp:cNvPr id="0" name=""/>
        <dsp:cNvSpPr/>
      </dsp:nvSpPr>
      <dsp:spPr>
        <a:xfrm>
          <a:off x="925662" y="3006978"/>
          <a:ext cx="3876368" cy="80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19" tIns="84819" rIns="84819" bIns="84819" numCol="1" spcCol="1270" anchor="ctr" anchorCtr="0">
          <a:noAutofit/>
        </a:bodyPr>
        <a:lstStyle/>
        <a:p>
          <a:pPr marL="0" lvl="0" indent="0" algn="l" defTabSz="977900">
            <a:lnSpc>
              <a:spcPct val="100000"/>
            </a:lnSpc>
            <a:spcBef>
              <a:spcPct val="0"/>
            </a:spcBef>
            <a:spcAft>
              <a:spcPct val="35000"/>
            </a:spcAft>
            <a:buNone/>
          </a:pPr>
          <a:r>
            <a:rPr lang="en-GB" sz="2200" b="0" i="0" kern="1200" dirty="0"/>
            <a:t>Limitations</a:t>
          </a:r>
          <a:endParaRPr lang="en-GB" sz="2200" kern="1200" dirty="0"/>
        </a:p>
      </dsp:txBody>
      <dsp:txXfrm>
        <a:off x="925662" y="3006978"/>
        <a:ext cx="3876368" cy="801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3CDBA-FBEB-49CC-BD13-C095BF3ED010}">
      <dsp:nvSpPr>
        <dsp:cNvPr id="0" name=""/>
        <dsp:cNvSpPr/>
      </dsp:nvSpPr>
      <dsp:spPr>
        <a:xfrm>
          <a:off x="499507" y="227868"/>
          <a:ext cx="3072384" cy="3072384"/>
        </a:xfrm>
        <a:prstGeom prst="pie">
          <a:avLst>
            <a:gd name="adj1" fmla="val 16200000"/>
            <a:gd name="adj2" fmla="val 0"/>
          </a:avLst>
        </a:prstGeom>
        <a:solidFill>
          <a:schemeClr val="accent5">
            <a:lumMod val="75000"/>
          </a:schemeClr>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en-GB" sz="1100" b="1" kern="1200" noProof="0" dirty="0">
              <a:solidFill>
                <a:schemeClr val="bg1"/>
              </a:solidFill>
            </a:rPr>
            <a:t>Documentation</a:t>
          </a:r>
        </a:p>
      </dsp:txBody>
      <dsp:txXfrm>
        <a:off x="2070812" y="796259"/>
        <a:ext cx="1133856" cy="914400"/>
      </dsp:txXfrm>
    </dsp:sp>
    <dsp:sp modelId="{FD3595D3-73F9-4CBA-A4EA-F47CE428B7EA}">
      <dsp:nvSpPr>
        <dsp:cNvPr id="0" name=""/>
        <dsp:cNvSpPr/>
      </dsp:nvSpPr>
      <dsp:spPr>
        <a:xfrm>
          <a:off x="370028" y="357347"/>
          <a:ext cx="3072384" cy="3072384"/>
        </a:xfrm>
        <a:prstGeom prst="pie">
          <a:avLst>
            <a:gd name="adj1" fmla="val 0"/>
            <a:gd name="adj2" fmla="val 5400000"/>
          </a:avLst>
        </a:prstGeom>
        <a:solidFill>
          <a:srgbClr val="FF000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en-GB" sz="1100" b="1" kern="1200" noProof="0" dirty="0">
              <a:solidFill>
                <a:schemeClr val="tx1"/>
              </a:solidFill>
            </a:rPr>
            <a:t>Communication</a:t>
          </a:r>
        </a:p>
      </dsp:txBody>
      <dsp:txXfrm>
        <a:off x="1961084" y="1948403"/>
        <a:ext cx="1133856" cy="914400"/>
      </dsp:txXfrm>
    </dsp:sp>
    <dsp:sp modelId="{73020744-6ADE-4BA0-A49B-CE64F3EC1245}">
      <dsp:nvSpPr>
        <dsp:cNvPr id="0" name=""/>
        <dsp:cNvSpPr/>
      </dsp:nvSpPr>
      <dsp:spPr>
        <a:xfrm>
          <a:off x="370028" y="357347"/>
          <a:ext cx="3072384" cy="3072384"/>
        </a:xfrm>
        <a:prstGeom prst="pie">
          <a:avLst>
            <a:gd name="adj1" fmla="val 5400000"/>
            <a:gd name="adj2" fmla="val 10800000"/>
          </a:avLst>
        </a:prstGeom>
        <a:solidFill>
          <a:schemeClr val="accent3">
            <a:lumMod val="75000"/>
          </a:schemeClr>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en-GB" sz="1100" b="1" kern="1200" noProof="0" dirty="0">
              <a:solidFill>
                <a:schemeClr val="tx1"/>
              </a:solidFill>
            </a:rPr>
            <a:t>Work Quality</a:t>
          </a:r>
        </a:p>
      </dsp:txBody>
      <dsp:txXfrm>
        <a:off x="717500" y="1948403"/>
        <a:ext cx="1133856" cy="914400"/>
      </dsp:txXfrm>
    </dsp:sp>
    <dsp:sp modelId="{D259E343-9ABD-4B00-9C22-3191EE6A7EFD}">
      <dsp:nvSpPr>
        <dsp:cNvPr id="0" name=""/>
        <dsp:cNvSpPr/>
      </dsp:nvSpPr>
      <dsp:spPr>
        <a:xfrm>
          <a:off x="370028" y="357347"/>
          <a:ext cx="3072384" cy="3072384"/>
        </a:xfrm>
        <a:prstGeom prst="pie">
          <a:avLst>
            <a:gd name="adj1" fmla="val 10800000"/>
            <a:gd name="adj2" fmla="val 16200000"/>
          </a:avLst>
        </a:prstGeom>
        <a:solidFill>
          <a:schemeClr val="accent1">
            <a:lumMod val="75000"/>
          </a:schemeClr>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en-GB" sz="1100" b="1" kern="1200" noProof="0" dirty="0">
              <a:solidFill>
                <a:schemeClr val="bg1"/>
              </a:solidFill>
            </a:rPr>
            <a:t>Project Pace</a:t>
          </a:r>
        </a:p>
      </dsp:txBody>
      <dsp:txXfrm>
        <a:off x="717500" y="924275"/>
        <a:ext cx="1133856" cy="9144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34942C2-9BB4-485B-BAA9-2B22AB8C8143}" type="datetime1">
              <a:rPr lang="en-GB" smtClean="0"/>
              <a:t>05/05/2023</a:t>
            </a:fld>
            <a:endParaRPr lang="en-GB"/>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n-GB" smtClean="0"/>
              <a:t>‹#›</a:t>
            </a:fld>
            <a:endParaRPr lang="en-GB"/>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46B0483-5E48-4989-812C-4FF58E3186C6}" type="datetime1">
              <a:rPr lang="en-GB" noProof="0" smtClean="0"/>
              <a:t>05/05/2023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n-GB" noProof="0" smtClean="0"/>
              <a:t>‹#›</a:t>
            </a:fld>
            <a:endParaRPr lang="en-GB"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EE000EEB-8338-48D7-8EE8-EE0082EF7602}" type="slidenum">
              <a:rPr lang="en-GB" smtClean="0"/>
              <a:t>1</a:t>
            </a:fld>
            <a:endParaRPr lang="en-GB"/>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EE000EEB-8338-48D7-8EE8-EE0082EF7602}" type="slidenum">
              <a:rPr lang="en-GB" smtClean="0"/>
              <a:t>2</a:t>
            </a:fld>
            <a:endParaRPr lang="en-GB"/>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Men’s Shed project </a:t>
            </a:r>
          </a:p>
          <a:p>
            <a:endParaRPr lang="en-GB" dirty="0"/>
          </a:p>
          <a:p>
            <a:r>
              <a:rPr lang="en-GB" dirty="0"/>
              <a:t>The aim of the project was to build a base application that could be picked up and enhanced by future university groups.</a:t>
            </a:r>
          </a:p>
          <a:p>
            <a:endParaRPr lang="en-GB" dirty="0"/>
          </a:p>
          <a:p>
            <a:r>
              <a:rPr lang="en-GB" dirty="0"/>
              <a:t>The reasons why this was decided:</a:t>
            </a:r>
          </a:p>
          <a:p>
            <a:pPr marL="228600" indent="-228600">
              <a:buFont typeface="+mj-lt"/>
              <a:buAutoNum type="arabicPeriod"/>
            </a:pPr>
            <a:r>
              <a:rPr lang="en-GB" dirty="0"/>
              <a:t>The application in its entirety was too big for a single trimester with competing learning.</a:t>
            </a:r>
          </a:p>
          <a:p>
            <a:pPr marL="228600" indent="-228600">
              <a:buFont typeface="+mj-lt"/>
              <a:buAutoNum type="arabicPeriod"/>
            </a:pPr>
            <a:r>
              <a:rPr lang="en-GB" dirty="0"/>
              <a:t>Some of the elements in the big picture such as:</a:t>
            </a: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The app should provide borrowing/reserving features. This shows when something is in use and when it will be available again. This requires the following database and app features:</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solidFill>
                  <a:srgbClr val="C00000"/>
                </a:solidFill>
                <a:effectLst/>
                <a:latin typeface="Arial" panose="020B0604020202020204" pitchFamily="34" charset="0"/>
                <a:ea typeface="Calibri" panose="020F0502020204030204" pitchFamily="34" charset="0"/>
                <a:cs typeface="Arial" panose="020B0604020202020204" pitchFamily="34" charset="0"/>
              </a:rPr>
              <a:t>Data administrator portal</a:t>
            </a:r>
            <a:endParaRPr lang="en-GB" sz="18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Add/update/retire resources.</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User Registration </a:t>
            </a: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Resource calendar</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Resource status (e.g., Physical Library items still to be audited with pictures, ISBN digits). Mobile Power Tools tested and audited.</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The software should be adaptable.</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The Shed workshop should be bookable for 15 minutes. The Shed and activity determine the maximum time. Deliverables</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Design and implementation of the system back-end (including the database)</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Design and implementation of the app, which should run at least on Android and desktop devices.</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Source code</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Font typeface="Symbol" panose="05050102010706020507" pitchFamily="18" charset="2"/>
              <a:buNone/>
            </a:pPr>
            <a:r>
              <a:rPr lang="en-GB" sz="1800" dirty="0">
                <a:effectLst/>
                <a:latin typeface="Arial" panose="020B0604020202020204" pitchFamily="34" charset="0"/>
                <a:ea typeface="Calibri" panose="020F0502020204030204" pitchFamily="34" charset="0"/>
                <a:cs typeface="Arial" panose="020B0604020202020204" pitchFamily="34" charset="0"/>
              </a:rPr>
              <a:t>Documentation as appropriate</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marL="685800" lvl="1" indent="-228600">
              <a:buFont typeface="+mj-lt"/>
              <a:buAutoNum type="arabicPeriod"/>
            </a:pPr>
            <a:endParaRPr lang="en-GB" dirty="0"/>
          </a:p>
          <a:p>
            <a:pPr marL="0" indent="0">
              <a:buFont typeface="+mj-lt"/>
              <a:buNone/>
            </a:pPr>
            <a:r>
              <a:rPr lang="en-GB" dirty="0"/>
              <a:t>With the integration of all these elements, it was felt that we would be setting ourselves up to fail badly.</a:t>
            </a:r>
          </a:p>
        </p:txBody>
      </p:sp>
      <p:sp>
        <p:nvSpPr>
          <p:cNvPr id="4" name="Slide Number Placeholder 3"/>
          <p:cNvSpPr>
            <a:spLocks noGrp="1"/>
          </p:cNvSpPr>
          <p:nvPr>
            <p:ph type="sldNum" sz="quarter" idx="5"/>
          </p:nvPr>
        </p:nvSpPr>
        <p:spPr/>
        <p:txBody>
          <a:bodyPr/>
          <a:lstStyle/>
          <a:p>
            <a:pPr rtl="0"/>
            <a:fld id="{EE000EEB-8338-48D7-8EE8-EE0082EF7602}" type="slidenum">
              <a:rPr lang="en-GB" noProof="0" smtClean="0"/>
              <a:t>3</a:t>
            </a:fld>
            <a:endParaRPr lang="en-GB" noProof="0"/>
          </a:p>
        </p:txBody>
      </p:sp>
    </p:spTree>
    <p:extLst>
      <p:ext uri="{BB962C8B-B14F-4D97-AF65-F5344CB8AC3E}">
        <p14:creationId xmlns:p14="http://schemas.microsoft.com/office/powerpoint/2010/main" val="357195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tools and methods were used to create the </a:t>
            </a:r>
            <a:r>
              <a:rPr lang="en-GB"/>
              <a:t>backend functionality of </a:t>
            </a:r>
            <a:r>
              <a:rPr lang="en-GB" dirty="0"/>
              <a:t>the Mens Shed web application.</a:t>
            </a:r>
          </a:p>
          <a:p>
            <a:endParaRPr lang="en-GB" dirty="0"/>
          </a:p>
          <a:p>
            <a:r>
              <a:rPr lang="en-GB" dirty="0"/>
              <a:t>SQLite is a database engine library that can be embedded in apps.</a:t>
            </a:r>
          </a:p>
          <a:p>
            <a:endParaRPr lang="en-GB" dirty="0"/>
          </a:p>
          <a:p>
            <a:r>
              <a:rPr lang="en-GB" dirty="0"/>
              <a:t>Flask is a micro web framework written in Python. It is classified as a microframework because it does not require particular tools or libraries.</a:t>
            </a:r>
          </a:p>
          <a:p>
            <a:endParaRPr lang="en-GB" dirty="0"/>
          </a:p>
          <a:p>
            <a:r>
              <a:rPr lang="en-GB" dirty="0" err="1"/>
              <a:t>Bcrypt</a:t>
            </a:r>
            <a:r>
              <a:rPr lang="en-GB" dirty="0"/>
              <a:t> hashing is used to encrypt users passwords within the database to ensure each users password is secure</a:t>
            </a:r>
          </a:p>
          <a:p>
            <a:endParaRPr lang="en-GB" dirty="0"/>
          </a:p>
          <a:p>
            <a:r>
              <a:rPr lang="en-GB" dirty="0"/>
              <a:t>The SQLite command line can be used to make changes to the SQLite database via the command line e.g. querying the database or giving a user admin access</a:t>
            </a:r>
          </a:p>
        </p:txBody>
      </p:sp>
      <p:sp>
        <p:nvSpPr>
          <p:cNvPr id="4" name="Slide Number Placeholder 3"/>
          <p:cNvSpPr>
            <a:spLocks noGrp="1"/>
          </p:cNvSpPr>
          <p:nvPr>
            <p:ph type="sldNum" sz="quarter" idx="5"/>
          </p:nvPr>
        </p:nvSpPr>
        <p:spPr/>
        <p:txBody>
          <a:bodyPr/>
          <a:lstStyle/>
          <a:p>
            <a:pPr rtl="0"/>
            <a:fld id="{EE000EEB-8338-48D7-8EE8-EE0082EF7602}" type="slidenum">
              <a:rPr lang="en-GB" noProof="0" smtClean="0"/>
              <a:t>4</a:t>
            </a:fld>
            <a:endParaRPr lang="en-GB" noProof="0"/>
          </a:p>
        </p:txBody>
      </p:sp>
    </p:spTree>
    <p:extLst>
      <p:ext uri="{BB962C8B-B14F-4D97-AF65-F5344CB8AC3E}">
        <p14:creationId xmlns:p14="http://schemas.microsoft.com/office/powerpoint/2010/main" val="130762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effectLst/>
              </a:rPr>
              <a:t>-We first began designing the interface using standard HTML pages built from scratch. We used a CSS file for styling the pages. This method meant creating separate files for each page. We soon found that this method was somewhat tedious and did not translate well for the application. </a:t>
            </a:r>
          </a:p>
          <a:p>
            <a:pPr rtl="0"/>
            <a:endParaRPr lang="en-GB" dirty="0">
              <a:effectLst/>
            </a:endParaRPr>
          </a:p>
          <a:p>
            <a:pPr rtl="0"/>
            <a:r>
              <a:rPr lang="en-GB" dirty="0">
                <a:effectLst/>
              </a:rPr>
              <a:t>-Upon suggestion from other team members, we switched to Bootstrap templates at an early stage. This allowed us to create a much more dynamic design for our pages and greatly reduced the code that needed to be written. </a:t>
            </a:r>
          </a:p>
          <a:p>
            <a:pPr rtl="0"/>
            <a:endParaRPr lang="en-GB" dirty="0">
              <a:effectLst/>
            </a:endParaRPr>
          </a:p>
          <a:p>
            <a:pPr rtl="0"/>
            <a:r>
              <a:rPr lang="en-GB" dirty="0">
                <a:effectLst/>
              </a:rPr>
              <a:t>-For the final application, we settled on Jinja2 templates, as this severely reduced the lines of code required for each page and allowed us to split elements of the page into blocks. </a:t>
            </a:r>
          </a:p>
          <a:p>
            <a:endParaRPr lang="en-GB" dirty="0"/>
          </a:p>
        </p:txBody>
      </p:sp>
      <p:sp>
        <p:nvSpPr>
          <p:cNvPr id="4" name="Slide Number Placeholder 3"/>
          <p:cNvSpPr>
            <a:spLocks noGrp="1"/>
          </p:cNvSpPr>
          <p:nvPr>
            <p:ph type="sldNum" sz="quarter" idx="5"/>
          </p:nvPr>
        </p:nvSpPr>
        <p:spPr/>
        <p:txBody>
          <a:bodyPr/>
          <a:lstStyle/>
          <a:p>
            <a:pPr rtl="0"/>
            <a:fld id="{EE000EEB-8338-48D7-8EE8-EE0082EF7602}" type="slidenum">
              <a:rPr lang="en-GB" noProof="0" smtClean="0"/>
              <a:t>5</a:t>
            </a:fld>
            <a:endParaRPr lang="en-GB" noProof="0"/>
          </a:p>
        </p:txBody>
      </p:sp>
    </p:spTree>
    <p:extLst>
      <p:ext uri="{BB962C8B-B14F-4D97-AF65-F5344CB8AC3E}">
        <p14:creationId xmlns:p14="http://schemas.microsoft.com/office/powerpoint/2010/main" val="385690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EE000EEB-8338-48D7-8EE8-EE0082EF7602}" type="slidenum">
              <a:rPr lang="en-GB" noProof="0" smtClean="0"/>
              <a:t>6</a:t>
            </a:fld>
            <a:endParaRPr lang="en-GB" noProof="0"/>
          </a:p>
        </p:txBody>
      </p:sp>
    </p:spTree>
    <p:extLst>
      <p:ext uri="{BB962C8B-B14F-4D97-AF65-F5344CB8AC3E}">
        <p14:creationId xmlns:p14="http://schemas.microsoft.com/office/powerpoint/2010/main" val="392425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booking function using item ID is only temporary and can be changed later in development.</a:t>
            </a:r>
          </a:p>
          <a:p>
            <a:endParaRPr lang="en-GB" dirty="0"/>
          </a:p>
          <a:p>
            <a:r>
              <a:rPr lang="en-GB" dirty="0"/>
              <a:t>The tool search function can either remove the column for the images or find a way to display the images from the links later in development.</a:t>
            </a:r>
          </a:p>
        </p:txBody>
      </p:sp>
      <p:sp>
        <p:nvSpPr>
          <p:cNvPr id="4" name="Slide Number Placeholder 3"/>
          <p:cNvSpPr>
            <a:spLocks noGrp="1"/>
          </p:cNvSpPr>
          <p:nvPr>
            <p:ph type="sldNum" sz="quarter" idx="5"/>
          </p:nvPr>
        </p:nvSpPr>
        <p:spPr/>
        <p:txBody>
          <a:bodyPr/>
          <a:lstStyle/>
          <a:p>
            <a:pPr rtl="0"/>
            <a:fld id="{EE000EEB-8338-48D7-8EE8-EE0082EF7602}" type="slidenum">
              <a:rPr lang="en-GB" noProof="0" smtClean="0"/>
              <a:t>7</a:t>
            </a:fld>
            <a:endParaRPr lang="en-GB" noProof="0"/>
          </a:p>
        </p:txBody>
      </p:sp>
    </p:spTree>
    <p:extLst>
      <p:ext uri="{BB962C8B-B14F-4D97-AF65-F5344CB8AC3E}">
        <p14:creationId xmlns:p14="http://schemas.microsoft.com/office/powerpoint/2010/main" val="351683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EE000EEB-8338-48D7-8EE8-EE0082EF7602}" type="slidenum">
              <a:rPr lang="en-GB" smtClean="0"/>
              <a:t>8</a:t>
            </a:fld>
            <a:endParaRPr lang="en-GB"/>
          </a:p>
        </p:txBody>
      </p:sp>
    </p:spTree>
    <p:extLst>
      <p:ext uri="{BB962C8B-B14F-4D97-AF65-F5344CB8AC3E}">
        <p14:creationId xmlns:p14="http://schemas.microsoft.com/office/powerpoint/2010/main" val="22497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EE000EEB-8338-48D7-8EE8-EE0082EF7602}" type="slidenum">
              <a:rPr lang="en-GB" smtClean="0"/>
              <a:t>9</a:t>
            </a:fld>
            <a:endParaRPr lang="en-GB"/>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GB" noProof="0"/>
              <a:t>Click to edit Master title style</a:t>
            </a:r>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6829274C-2AF6-43C6-BE37-6B723526AB66}"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C3B16FD-AF9A-4B37-B857-ABF0C7FEB2C0}" type="datetime1">
              <a:rPr lang="en-GB" noProof="0" smtClean="0"/>
              <a:t>05/05/2023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GB" noProof="0"/>
              <a:t>Click to edit Master title style</a:t>
            </a:r>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8D02A09-1629-4FE8-9008-2360C6AF6524}"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GB" noProof="0"/>
              <a:t>Click to edit Master title style</a:t>
            </a:r>
          </a:p>
        </p:txBody>
      </p:sp>
      <p:sp>
        <p:nvSpPr>
          <p:cNvPr id="14" name="Text Placeholder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ACBF031D-5EAA-4834-BC4C-6B8D41D2A31A}"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n-GB" noProof="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n-GB"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0C153F27-CCB5-42A9-917D-A5C19EF4A37A}"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C22FEF4C-3D16-4233-ACC2-6B3BE0338E94}" type="datetime1">
              <a:rPr lang="en-GB" noProof="0" smtClean="0"/>
              <a:t>05/05/2023</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236F4546-A12E-4834-AE1D-19A2BD9FE491}" type="datetime1">
              <a:rPr lang="en-GB" noProof="0" smtClean="0"/>
              <a:t>05/05/2023</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nchorCtr="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FBFC8BA5-C8F4-44E9-81D3-9993FAFC2548}"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A164976D-C0DD-4100-93A1-CFA745D94DB1}"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2288F526-2C2E-4DB7-8655-C1E08D2E237C}"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2FF95D3A-6098-4E79-BE61-296F9A23A1CB}" type="datetime1">
              <a:rPr lang="en-GB" noProof="0" smtClean="0"/>
              <a:t>05/05/2023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03CF9A9B-64FA-486B-B1C4-20B3C2842FAF}" type="datetime1">
              <a:rPr lang="en-GB" noProof="0" smtClean="0"/>
              <a:t>05/05/2023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8B9A1C3B-3411-4F1E-9257-FBE0BF08E35E}" type="datetime1">
              <a:rPr lang="en-GB" noProof="0" smtClean="0"/>
              <a:t>05/05/2023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7" name="Date Placeholder 2"/>
          <p:cNvSpPr>
            <a:spLocks noGrp="1"/>
          </p:cNvSpPr>
          <p:nvPr>
            <p:ph type="dt" sz="half" idx="10"/>
          </p:nvPr>
        </p:nvSpPr>
        <p:spPr/>
        <p:txBody>
          <a:bodyPr rtlCol="0"/>
          <a:lstStyle/>
          <a:p>
            <a:pPr rtl="0"/>
            <a:fld id="{6E7AE7EA-47F8-43A2-A0A9-1464253F1FF5}" type="datetime1">
              <a:rPr lang="en-GB" noProof="0" smtClean="0"/>
              <a:t>05/05/2023</a:t>
            </a:fld>
            <a:endParaRPr lang="en-GB" noProof="0"/>
          </a:p>
        </p:txBody>
      </p:sp>
      <p:sp>
        <p:nvSpPr>
          <p:cNvPr id="5" name="Footer Placeholder 3"/>
          <p:cNvSpPr>
            <a:spLocks noGrp="1"/>
          </p:cNvSpPr>
          <p:nvPr>
            <p:ph type="ftr" sz="quarter" idx="11"/>
          </p:nvPr>
        </p:nvSpPr>
        <p:spPr/>
        <p:txBody>
          <a:bodyPr rtlCol="0"/>
          <a:lstStyle/>
          <a:p>
            <a:pPr rtl="0"/>
            <a:endParaRPr lang="en-GB" noProof="0"/>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8F3FAFEF-9964-4E62-A619-7F95A52237F8}" type="datetime1">
              <a:rPr lang="en-GB" noProof="0" smtClean="0"/>
              <a:t>05/05/2023</a:t>
            </a:fld>
            <a:endParaRPr lang="en-GB" noProof="0"/>
          </a:p>
        </p:txBody>
      </p:sp>
      <p:sp>
        <p:nvSpPr>
          <p:cNvPr id="5" name="Footer Placeholder 2"/>
          <p:cNvSpPr>
            <a:spLocks noGrp="1"/>
          </p:cNvSpPr>
          <p:nvPr>
            <p:ph type="ftr" sz="quarter" idx="11"/>
          </p:nvPr>
        </p:nvSpPr>
        <p:spPr/>
        <p:txBody>
          <a:bodyPr rtlCol="0"/>
          <a:lstStyle/>
          <a:p>
            <a:pPr rtl="0"/>
            <a:endParaRPr lang="en-GB" noProof="0"/>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7" name="Date Placeholder 4"/>
          <p:cNvSpPr>
            <a:spLocks noGrp="1"/>
          </p:cNvSpPr>
          <p:nvPr>
            <p:ph type="dt" sz="half" idx="10"/>
          </p:nvPr>
        </p:nvSpPr>
        <p:spPr/>
        <p:txBody>
          <a:bodyPr rtlCol="0"/>
          <a:lstStyle/>
          <a:p>
            <a:pPr rtl="0"/>
            <a:fld id="{2583AF05-3F56-48E3-A521-2AA72E075177}" type="datetime1">
              <a:rPr lang="en-GB" noProof="0" smtClean="0"/>
              <a:t>05/05/2023</a:t>
            </a:fld>
            <a:endParaRPr lang="en-GB" noProof="0"/>
          </a:p>
        </p:txBody>
      </p:sp>
      <p:sp>
        <p:nvSpPr>
          <p:cNvPr id="5" name="Footer Placeholder 5"/>
          <p:cNvSpPr>
            <a:spLocks noGrp="1"/>
          </p:cNvSpPr>
          <p:nvPr>
            <p:ph type="ftr" sz="quarter" idx="11"/>
          </p:nvPr>
        </p:nvSpPr>
        <p:spPr/>
        <p:txBody>
          <a:bodyPr rtlCol="0"/>
          <a:lstStyle/>
          <a:p>
            <a:pPr rtl="0"/>
            <a:endParaRPr lang="en-GB" noProof="0"/>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DC9ABC9C-6733-4B3C-8D3C-F33F0A5CEBCB}" type="datetime1">
              <a:rPr lang="en-GB" noProof="0" smtClean="0"/>
              <a:t>05/05/2023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GB" noProof="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05BD160B-B06D-4D6D-8099-7D9F4028ABFA}" type="datetime1">
              <a:rPr lang="en-GB" noProof="0" smtClean="0"/>
              <a:t>05/05/2023</a:t>
            </a:fld>
            <a:endParaRPr lang="en-GB" noProof="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n-GB" noProof="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jp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mensshed.pythonanywhere.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diagramColors" Target="../diagrams/colors2.xml"/><Relationship Id="rId5" Type="http://schemas.openxmlformats.org/officeDocument/2006/relationships/image" Target="../media/image3.png"/><Relationship Id="rId10" Type="http://schemas.openxmlformats.org/officeDocument/2006/relationships/diagramQuickStyle" Target="../diagrams/quickStyle2.xml"/><Relationship Id="rId4" Type="http://schemas.openxmlformats.org/officeDocument/2006/relationships/image" Target="../media/image2.png"/><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a:bodyPr>
          <a:lstStyle/>
          <a:p>
            <a:pPr rtl="0"/>
            <a:r>
              <a:rPr lang="en-GB" dirty="0"/>
              <a:t>Men’s Shed Web Application</a:t>
            </a:r>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563165"/>
          </a:xfrm>
        </p:spPr>
        <p:txBody>
          <a:bodyPr rtlCol="0">
            <a:normAutofit/>
          </a:bodyPr>
          <a:lstStyle/>
          <a:p>
            <a:pPr rtl="0"/>
            <a:r>
              <a:rPr lang="en-GB" dirty="0"/>
              <a:t>Napier University Group Project Trimester two 2023 Group 13</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mc:AlternateContent xmlns:mc="http://schemas.openxmlformats.org/markup-compatibility/2006" xmlns:p14="http://schemas.microsoft.com/office/powerpoint/2010/main">
    <mc:Choice Requires="p14">
      <p:transition p14:dur="200" advClick="0" advTm="20000">
        <p14:vortex dir="r"/>
      </p:transition>
    </mc:Choice>
    <mc:Fallback xmlns="">
      <p:transition advClick="0"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4D3-6B10-409E-9110-EEBEAA7E38C0}"/>
              </a:ext>
            </a:extLst>
          </p:cNvPr>
          <p:cNvSpPr>
            <a:spLocks noGrp="1"/>
          </p:cNvSpPr>
          <p:nvPr>
            <p:ph type="title"/>
          </p:nvPr>
        </p:nvSpPr>
        <p:spPr>
          <a:xfrm>
            <a:off x="650668" y="629266"/>
            <a:ext cx="4802031" cy="1446366"/>
          </a:xfrm>
        </p:spPr>
        <p:txBody>
          <a:bodyPr rtlCol="0">
            <a:noAutofit/>
          </a:bodyPr>
          <a:lstStyle/>
          <a:p>
            <a:pPr rtl="0"/>
            <a:r>
              <a:rPr lang="en-GB" sz="3200" dirty="0"/>
              <a:t>Project Brief</a:t>
            </a:r>
            <a:br>
              <a:rPr lang="en-GB" sz="3200" dirty="0"/>
            </a:br>
            <a:r>
              <a:rPr lang="en-GB" sz="3200" dirty="0"/>
              <a:t>Men’s Shed</a:t>
            </a:r>
            <a:br>
              <a:rPr lang="en-GB" sz="3200" dirty="0"/>
            </a:br>
            <a:r>
              <a:rPr lang="en-GB" sz="3200" dirty="0"/>
              <a:t>Web Application</a:t>
            </a:r>
          </a:p>
        </p:txBody>
      </p:sp>
      <p:pic>
        <p:nvPicPr>
          <p:cNvPr id="18" name="Picture 17">
            <a:extLst>
              <a:ext uri="{FF2B5EF4-FFF2-40B4-BE49-F238E27FC236}">
                <a16:creationId xmlns:a16="http://schemas.microsoft.com/office/drawing/2014/main" id="{D4405318-CC16-40AE-BFE1-B9E42D20DF34}"/>
              </a:ext>
            </a:extLst>
          </p:cNvPr>
          <p:cNvPicPr>
            <a:picLocks noChangeAspect="1"/>
          </p:cNvPicPr>
          <p:nvPr/>
        </p:nvPicPr>
        <p:blipFill>
          <a:blip r:embed="rId4"/>
          <a:srcRect l="16675" r="16675"/>
          <a:stretch/>
        </p:blipFill>
        <p:spPr>
          <a:xfrm>
            <a:off x="6100398" y="10"/>
            <a:ext cx="6094412"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descr="SmartArt graphic">
            <a:extLst>
              <a:ext uri="{FF2B5EF4-FFF2-40B4-BE49-F238E27FC236}">
                <a16:creationId xmlns:a16="http://schemas.microsoft.com/office/drawing/2014/main" id="{C881A426-2B90-41D4-8B71-F9600C3FCE87}"/>
              </a:ext>
            </a:extLst>
          </p:cNvPr>
          <p:cNvGraphicFramePr>
            <a:graphicFrameLocks noGrp="1"/>
          </p:cNvGraphicFramePr>
          <p:nvPr>
            <p:ph idx="1"/>
            <p:extLst>
              <p:ext uri="{D42A27DB-BD31-4B8C-83A1-F6EECF244321}">
                <p14:modId xmlns:p14="http://schemas.microsoft.com/office/powerpoint/2010/main" val="1015980153"/>
              </p:ext>
            </p:extLst>
          </p:nvPr>
        </p:nvGraphicFramePr>
        <p:xfrm>
          <a:off x="650668" y="2438400"/>
          <a:ext cx="4802031" cy="38099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33881612"/>
      </p:ext>
    </p:extLst>
  </p:cSld>
  <p:clrMapOvr>
    <a:masterClrMapping/>
  </p:clrMapOvr>
  <mc:AlternateContent xmlns:mc="http://schemas.openxmlformats.org/markup-compatibility/2006" xmlns:p14="http://schemas.microsoft.com/office/powerpoint/2010/main">
    <mc:Choice Requires="p14">
      <p:transition spd="slow" p14:dur="1200" advClick="0" advTm="20000">
        <p:dissolve/>
      </p:transition>
    </mc:Choice>
    <mc:Fallback xmlns="">
      <p:transition spd="slow" advClick="0" advTm="20000">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64AC-52E0-C8A6-B09F-81682D22EBAC}"/>
              </a:ext>
            </a:extLst>
          </p:cNvPr>
          <p:cNvSpPr>
            <a:spLocks noGrp="1"/>
          </p:cNvSpPr>
          <p:nvPr>
            <p:ph type="title"/>
          </p:nvPr>
        </p:nvSpPr>
        <p:spPr>
          <a:xfrm>
            <a:off x="646111" y="452718"/>
            <a:ext cx="9404723" cy="910467"/>
          </a:xfrm>
        </p:spPr>
        <p:txBody>
          <a:bodyPr/>
          <a:lstStyle/>
          <a:p>
            <a:r>
              <a:rPr lang="en-GB" b="0" i="0" dirty="0"/>
              <a:t>Project Aims</a:t>
            </a:r>
            <a:endParaRPr lang="en-GB" dirty="0"/>
          </a:p>
        </p:txBody>
      </p:sp>
      <p:sp>
        <p:nvSpPr>
          <p:cNvPr id="3" name="Content Placeholder 2">
            <a:extLst>
              <a:ext uri="{FF2B5EF4-FFF2-40B4-BE49-F238E27FC236}">
                <a16:creationId xmlns:a16="http://schemas.microsoft.com/office/drawing/2014/main" id="{42195445-4654-0CE6-6F11-ACC999513B62}"/>
              </a:ext>
            </a:extLst>
          </p:cNvPr>
          <p:cNvSpPr>
            <a:spLocks noGrp="1"/>
          </p:cNvSpPr>
          <p:nvPr>
            <p:ph idx="1"/>
          </p:nvPr>
        </p:nvSpPr>
        <p:spPr>
          <a:xfrm>
            <a:off x="517736" y="1475382"/>
            <a:ext cx="10993606" cy="4796392"/>
          </a:xfrm>
        </p:spPr>
        <p:txBody>
          <a:bodyPr>
            <a:normAutofit fontScale="92500" lnSpcReduction="20000"/>
          </a:bodyPr>
          <a:lstStyle/>
          <a:p>
            <a:pPr>
              <a:buFont typeface="+mj-lt"/>
              <a:buAutoNum type="arabicPeriod"/>
            </a:pPr>
            <a:r>
              <a:rPr lang="en-GB" sz="2800" dirty="0"/>
              <a:t>Develop a piece of work for a live project proposed by a real client.  Dunfermline Men’s Shed.</a:t>
            </a:r>
          </a:p>
          <a:p>
            <a:pPr>
              <a:buFont typeface="+mj-lt"/>
              <a:buAutoNum type="arabicPeriod"/>
            </a:pPr>
            <a:r>
              <a:rPr lang="en-GB" sz="2800" dirty="0"/>
              <a:t>Form a multidiscipline team of students</a:t>
            </a:r>
          </a:p>
          <a:p>
            <a:pPr marL="342900" lvl="0" indent="-342900" algn="just">
              <a:lnSpc>
                <a:spcPct val="150000"/>
              </a:lnSpc>
              <a:buFont typeface="+mj-lt"/>
              <a:buAutoNum type="arabicPeriod"/>
            </a:pPr>
            <a:r>
              <a:rPr lang="en-GB" sz="2800" dirty="0"/>
              <a:t>Build a core application with:</a:t>
            </a:r>
          </a:p>
          <a:p>
            <a:pPr lvl="5" indent="-285750" algn="just">
              <a:lnSpc>
                <a:spcPct val="150000"/>
              </a:lnSpc>
              <a:buFont typeface="+mj-lt"/>
              <a:buAutoNum type="alphaLcPeriod"/>
            </a:pPr>
            <a:r>
              <a:rPr lang="en-GB" sz="2000" dirty="0"/>
              <a:t>User interface</a:t>
            </a:r>
          </a:p>
          <a:p>
            <a:pPr lvl="5" indent="-285750" algn="just">
              <a:lnSpc>
                <a:spcPct val="150000"/>
              </a:lnSpc>
              <a:buFont typeface="+mj-lt"/>
              <a:buAutoNum type="alphaLcPeriod"/>
            </a:pPr>
            <a:r>
              <a:rPr lang="en-GB" sz="2000" dirty="0"/>
              <a:t>Database </a:t>
            </a:r>
          </a:p>
          <a:p>
            <a:pPr lvl="5" indent="-285750" algn="just">
              <a:lnSpc>
                <a:spcPct val="150000"/>
              </a:lnSpc>
              <a:buFont typeface="+mj-lt"/>
              <a:buAutoNum type="alphaLcPeriod"/>
            </a:pPr>
            <a:r>
              <a:rPr lang="en-GB" sz="2000" dirty="0"/>
              <a:t>Administrators &amp; User Interfaces.</a:t>
            </a:r>
          </a:p>
          <a:p>
            <a:pPr lvl="5" indent="-285750" algn="just">
              <a:lnSpc>
                <a:spcPct val="150000"/>
              </a:lnSpc>
              <a:spcAft>
                <a:spcPts val="800"/>
              </a:spcAft>
              <a:buFont typeface="+mj-lt"/>
              <a:buAutoNum type="alphaLcPeriod"/>
            </a:pPr>
            <a:r>
              <a:rPr lang="en-GB" sz="2000" dirty="0"/>
              <a:t>Administrators access to maintain Data.</a:t>
            </a:r>
          </a:p>
          <a:p>
            <a:pPr algn="just">
              <a:lnSpc>
                <a:spcPct val="150000"/>
              </a:lnSpc>
              <a:spcAft>
                <a:spcPts val="800"/>
              </a:spcAft>
              <a:buFont typeface="+mj-lt"/>
              <a:buAutoNum type="arabicPeriod"/>
            </a:pPr>
            <a:r>
              <a:rPr lang="en-GB" sz="2600" dirty="0"/>
              <a:t>Using Python as the Main Language for development.</a:t>
            </a:r>
          </a:p>
          <a:p>
            <a:pPr>
              <a:buFont typeface="+mj-lt"/>
              <a:buAutoNum type="arabicPeriod"/>
            </a:pPr>
            <a:endParaRPr lang="en-GB" dirty="0"/>
          </a:p>
        </p:txBody>
      </p:sp>
    </p:spTree>
    <p:extLst>
      <p:ext uri="{BB962C8B-B14F-4D97-AF65-F5344CB8AC3E}">
        <p14:creationId xmlns:p14="http://schemas.microsoft.com/office/powerpoint/2010/main" val="1985986454"/>
      </p:ext>
    </p:extLst>
  </p:cSld>
  <p:clrMapOvr>
    <a:masterClrMapping/>
  </p:clrMapOvr>
  <mc:AlternateContent xmlns:mc="http://schemas.openxmlformats.org/markup-compatibility/2006" xmlns:p14="http://schemas.microsoft.com/office/powerpoint/2010/main">
    <mc:Choice Requires="p14">
      <p:transition spd="slow" p14:dur="1200" advClick="0" advTm="80000">
        <p14:vortex dir="r"/>
      </p:transition>
    </mc:Choice>
    <mc:Fallback xmlns="">
      <p:transition spd="slow" advClick="0" advTm="8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80">
                                          <p:stCondLst>
                                            <p:cond delay="0"/>
                                          </p:stCondLst>
                                        </p:cTn>
                                        <p:tgtEl>
                                          <p:spTgt spid="3">
                                            <p:txEl>
                                              <p:pRg st="1" end="1"/>
                                            </p:txEl>
                                          </p:spTgt>
                                        </p:tgtEl>
                                      </p:cBhvr>
                                    </p:animEffect>
                                    <p:anim calcmode="lin" valueType="num">
                                      <p:cBhvr>
                                        <p:cTn id="2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1" end="1"/>
                                            </p:txEl>
                                          </p:spTgt>
                                        </p:tgtEl>
                                      </p:cBhvr>
                                      <p:to x="100000" y="60000"/>
                                    </p:animScale>
                                    <p:animScale>
                                      <p:cBhvr>
                                        <p:cTn id="31" dur="166" decel="50000">
                                          <p:stCondLst>
                                            <p:cond delay="676"/>
                                          </p:stCondLst>
                                        </p:cTn>
                                        <p:tgtEl>
                                          <p:spTgt spid="3">
                                            <p:txEl>
                                              <p:pRg st="1" end="1"/>
                                            </p:txEl>
                                          </p:spTgt>
                                        </p:tgtEl>
                                      </p:cBhvr>
                                      <p:to x="100000" y="100000"/>
                                    </p:animScale>
                                    <p:animScale>
                                      <p:cBhvr>
                                        <p:cTn id="32" dur="26">
                                          <p:stCondLst>
                                            <p:cond delay="1312"/>
                                          </p:stCondLst>
                                        </p:cTn>
                                        <p:tgtEl>
                                          <p:spTgt spid="3">
                                            <p:txEl>
                                              <p:pRg st="1" end="1"/>
                                            </p:txEl>
                                          </p:spTgt>
                                        </p:tgtEl>
                                      </p:cBhvr>
                                      <p:to x="100000" y="80000"/>
                                    </p:animScale>
                                    <p:animScale>
                                      <p:cBhvr>
                                        <p:cTn id="33" dur="166" decel="50000">
                                          <p:stCondLst>
                                            <p:cond delay="1338"/>
                                          </p:stCondLst>
                                        </p:cTn>
                                        <p:tgtEl>
                                          <p:spTgt spid="3">
                                            <p:txEl>
                                              <p:pRg st="1" end="1"/>
                                            </p:txEl>
                                          </p:spTgt>
                                        </p:tgtEl>
                                      </p:cBhvr>
                                      <p:to x="100000" y="100000"/>
                                    </p:animScale>
                                    <p:animScale>
                                      <p:cBhvr>
                                        <p:cTn id="34" dur="26">
                                          <p:stCondLst>
                                            <p:cond delay="1642"/>
                                          </p:stCondLst>
                                        </p:cTn>
                                        <p:tgtEl>
                                          <p:spTgt spid="3">
                                            <p:txEl>
                                              <p:pRg st="1" end="1"/>
                                            </p:txEl>
                                          </p:spTgt>
                                        </p:tgtEl>
                                      </p:cBhvr>
                                      <p:to x="100000" y="90000"/>
                                    </p:animScale>
                                    <p:animScale>
                                      <p:cBhvr>
                                        <p:cTn id="35" dur="166" decel="50000">
                                          <p:stCondLst>
                                            <p:cond delay="1668"/>
                                          </p:stCondLst>
                                        </p:cTn>
                                        <p:tgtEl>
                                          <p:spTgt spid="3">
                                            <p:txEl>
                                              <p:pRg st="1" end="1"/>
                                            </p:txEl>
                                          </p:spTgt>
                                        </p:tgtEl>
                                      </p:cBhvr>
                                      <p:to x="100000" y="100000"/>
                                    </p:animScale>
                                    <p:animScale>
                                      <p:cBhvr>
                                        <p:cTn id="36" dur="26">
                                          <p:stCondLst>
                                            <p:cond delay="1808"/>
                                          </p:stCondLst>
                                        </p:cTn>
                                        <p:tgtEl>
                                          <p:spTgt spid="3">
                                            <p:txEl>
                                              <p:pRg st="1" end="1"/>
                                            </p:txEl>
                                          </p:spTgt>
                                        </p:tgtEl>
                                      </p:cBhvr>
                                      <p:to x="100000" y="95000"/>
                                    </p:animScale>
                                    <p:animScale>
                                      <p:cBhvr>
                                        <p:cTn id="37" dur="166" decel="50000">
                                          <p:stCondLst>
                                            <p:cond delay="1834"/>
                                          </p:stCondLst>
                                        </p:cTn>
                                        <p:tgtEl>
                                          <p:spTgt spid="3">
                                            <p:txEl>
                                              <p:pRg st="1" end="1"/>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500"/>
                                        <p:tgtEl>
                                          <p:spTgt spid="3">
                                            <p:txEl>
                                              <p:pRg st="3" end="3"/>
                                            </p:txEl>
                                          </p:spTgt>
                                        </p:tgtEl>
                                      </p:cBhvr>
                                    </p:animEffect>
                                  </p:childTnLst>
                                </p:cTn>
                              </p:par>
                            </p:childTnLst>
                          </p:cTn>
                        </p:par>
                        <p:par>
                          <p:cTn id="59" fill="hold">
                            <p:stCondLst>
                              <p:cond delay="6500"/>
                            </p:stCondLst>
                            <p:childTnLst>
                              <p:par>
                                <p:cTn id="60" presetID="16" presetClass="entr" presetSubtype="21" fill="hold" nodeType="after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barn(inVertical)">
                                      <p:cBhvr>
                                        <p:cTn id="62" dur="500"/>
                                        <p:tgtEl>
                                          <p:spTgt spid="3">
                                            <p:txEl>
                                              <p:pRg st="4" end="4"/>
                                            </p:txEl>
                                          </p:spTgt>
                                        </p:tgtEl>
                                      </p:cBhvr>
                                    </p:animEffect>
                                  </p:childTnLst>
                                </p:cTn>
                              </p:par>
                            </p:childTnLst>
                          </p:cTn>
                        </p:par>
                        <p:par>
                          <p:cTn id="63" fill="hold">
                            <p:stCondLst>
                              <p:cond delay="7000"/>
                            </p:stCondLst>
                            <p:childTnLst>
                              <p:par>
                                <p:cTn id="64" presetID="22" presetClass="entr" presetSubtype="4" fill="hold" nodeType="after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wipe(down)">
                                      <p:cBhvr>
                                        <p:cTn id="66" dur="500"/>
                                        <p:tgtEl>
                                          <p:spTgt spid="3">
                                            <p:txEl>
                                              <p:pRg st="5" end="5"/>
                                            </p:txEl>
                                          </p:spTgt>
                                        </p:tgtEl>
                                      </p:cBhvr>
                                    </p:animEffect>
                                  </p:childTnLst>
                                </p:cTn>
                              </p:par>
                            </p:childTnLst>
                          </p:cTn>
                        </p:par>
                        <p:par>
                          <p:cTn id="67" fill="hold">
                            <p:stCondLst>
                              <p:cond delay="7500"/>
                            </p:stCondLst>
                            <p:childTnLst>
                              <p:par>
                                <p:cTn id="68" presetID="6" presetClass="entr" presetSubtype="16" fill="hold" nodeType="after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circle(in)">
                                      <p:cBhvr>
                                        <p:cTn id="70" dur="2000"/>
                                        <p:tgtEl>
                                          <p:spTgt spid="3">
                                            <p:txEl>
                                              <p:pRg st="6" end="6"/>
                                            </p:txEl>
                                          </p:spTgt>
                                        </p:tgtEl>
                                      </p:cBhvr>
                                    </p:animEffect>
                                  </p:childTnLst>
                                </p:cTn>
                              </p:par>
                            </p:childTnLst>
                          </p:cTn>
                        </p:par>
                        <p:par>
                          <p:cTn id="71" fill="hold">
                            <p:stCondLst>
                              <p:cond delay="9500"/>
                            </p:stCondLst>
                            <p:childTnLst>
                              <p:par>
                                <p:cTn id="72" presetID="2" presetClass="entr" presetSubtype="4" fill="hold" nodeType="after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 calcmode="lin" valueType="num">
                                      <p:cBhvr additive="base">
                                        <p:cTn id="7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BEA8-EB12-54B8-F573-2AC3777EA1AF}"/>
              </a:ext>
            </a:extLst>
          </p:cNvPr>
          <p:cNvSpPr>
            <a:spLocks noGrp="1"/>
          </p:cNvSpPr>
          <p:nvPr>
            <p:ph type="title"/>
          </p:nvPr>
        </p:nvSpPr>
        <p:spPr>
          <a:xfrm>
            <a:off x="646111" y="452718"/>
            <a:ext cx="9404723" cy="888028"/>
          </a:xfrm>
        </p:spPr>
        <p:txBody>
          <a:bodyPr/>
          <a:lstStyle/>
          <a:p>
            <a:r>
              <a:rPr lang="en-GB" b="0" i="0" dirty="0"/>
              <a:t>Technical Approach</a:t>
            </a:r>
            <a:br>
              <a:rPr lang="en-GB" noProof="0" dirty="0"/>
            </a:br>
            <a:r>
              <a:rPr lang="en-GB" sz="3200" noProof="0" dirty="0"/>
              <a:t>Backend</a:t>
            </a:r>
            <a:endParaRPr lang="en-GB" dirty="0"/>
          </a:p>
        </p:txBody>
      </p:sp>
      <p:sp>
        <p:nvSpPr>
          <p:cNvPr id="3" name="Content Placeholder 2">
            <a:extLst>
              <a:ext uri="{FF2B5EF4-FFF2-40B4-BE49-F238E27FC236}">
                <a16:creationId xmlns:a16="http://schemas.microsoft.com/office/drawing/2014/main" id="{C36FE974-56CC-CB5C-90A1-F0024A1DA4F9}"/>
              </a:ext>
            </a:extLst>
          </p:cNvPr>
          <p:cNvSpPr>
            <a:spLocks noGrp="1"/>
          </p:cNvSpPr>
          <p:nvPr>
            <p:ph idx="1"/>
          </p:nvPr>
        </p:nvSpPr>
        <p:spPr>
          <a:xfrm>
            <a:off x="746954" y="1924166"/>
            <a:ext cx="10444628" cy="4324233"/>
          </a:xfrm>
        </p:spPr>
        <p:txBody>
          <a:bodyPr>
            <a:normAutofit lnSpcReduction="10000"/>
          </a:bodyPr>
          <a:lstStyle/>
          <a:p>
            <a:r>
              <a:rPr lang="en-GB" sz="1800" dirty="0">
                <a:effectLst/>
                <a:latin typeface="Arial" panose="020B0604020202020204" pitchFamily="34" charset="0"/>
                <a:ea typeface="Calibri" panose="020F0502020204030204" pitchFamily="34" charset="0"/>
                <a:cs typeface="Times New Roman" panose="02020603050405020304" pitchFamily="18" charset="0"/>
              </a:rPr>
              <a:t>The first feature implemented by the PBD and SBD was the creation of the </a:t>
            </a:r>
            <a:r>
              <a:rPr lang="en-GB"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SQLite</a:t>
            </a:r>
            <a:r>
              <a:rPr lang="en-GB" sz="1800" dirty="0">
                <a:effectLst/>
                <a:latin typeface="Arial" panose="020B0604020202020204" pitchFamily="34" charset="0"/>
                <a:ea typeface="Calibri" panose="020F0502020204030204" pitchFamily="34" charset="0"/>
                <a:cs typeface="Times New Roman" panose="02020603050405020304" pitchFamily="18" charset="0"/>
              </a:rPr>
              <a:t> database used to store and present Mens Shed data.</a:t>
            </a:r>
          </a:p>
          <a:p>
            <a:r>
              <a:rPr lang="en-GB" sz="1800" dirty="0">
                <a:effectLst/>
                <a:latin typeface="Arial" panose="020B0604020202020204" pitchFamily="34" charset="0"/>
                <a:ea typeface="Calibri" panose="020F0502020204030204" pitchFamily="34" charset="0"/>
                <a:cs typeface="Times New Roman" panose="02020603050405020304" pitchFamily="18" charset="0"/>
              </a:rPr>
              <a:t> Mens Shed web application signup feature, which allows users to create an account </a:t>
            </a:r>
            <a:r>
              <a:rPr lang="en-GB"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Python Flask framework</a:t>
            </a:r>
          </a:p>
          <a:p>
            <a:r>
              <a:rPr lang="en-GB" sz="1800" dirty="0">
                <a:effectLst/>
                <a:latin typeface="Arial" panose="020B0604020202020204" pitchFamily="34" charset="0"/>
                <a:ea typeface="Calibri" panose="020F0502020204030204" pitchFamily="34" charset="0"/>
                <a:cs typeface="Times New Roman" panose="02020603050405020304" pitchFamily="18" charset="0"/>
              </a:rPr>
              <a:t>The login feature takes users’ data from the Users table within the </a:t>
            </a:r>
            <a:r>
              <a:rPr lang="en-GB"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SQLite</a:t>
            </a:r>
            <a:r>
              <a:rPr lang="en-GB" sz="1800" dirty="0">
                <a:effectLst/>
                <a:latin typeface="Arial" panose="020B0604020202020204" pitchFamily="34" charset="0"/>
                <a:ea typeface="Calibri" panose="020F0502020204030204" pitchFamily="34" charset="0"/>
                <a:cs typeface="Times New Roman" panose="02020603050405020304" pitchFamily="18" charset="0"/>
              </a:rPr>
              <a:t> database to authenticate that a current user using </a:t>
            </a:r>
            <a:r>
              <a:rPr lang="en-GB"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Bcrypt Hashing</a:t>
            </a:r>
          </a:p>
          <a:p>
            <a:r>
              <a:rPr lang="en-GB" sz="1800" dirty="0">
                <a:effectLst/>
                <a:latin typeface="Arial" panose="020B0604020202020204" pitchFamily="34" charset="0"/>
                <a:ea typeface="Calibri" panose="020F0502020204030204" pitchFamily="34" charset="0"/>
                <a:cs typeface="Times New Roman" panose="02020603050405020304" pitchFamily="18" charset="0"/>
              </a:rPr>
              <a:t>The Tool search function allows users to search for tools that the Mens Shed organisation has in the database using </a:t>
            </a:r>
            <a:r>
              <a:rPr lang="en-GB"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SQLite queries</a:t>
            </a:r>
            <a:r>
              <a:rPr lang="en-GB" sz="1800" dirty="0">
                <a:effectLst/>
                <a:latin typeface="Arial" panose="020B0604020202020204" pitchFamily="34" charset="0"/>
                <a:ea typeface="Calibri" panose="020F0502020204030204" pitchFamily="34" charset="0"/>
                <a:cs typeface="Times New Roman" panose="02020603050405020304" pitchFamily="18" charset="0"/>
              </a:rPr>
              <a:t>.</a:t>
            </a:r>
          </a:p>
          <a:p>
            <a:r>
              <a:rPr lang="en-GB" sz="1800" dirty="0">
                <a:latin typeface="Arial" panose="020B0604020202020204" pitchFamily="34" charset="0"/>
                <a:ea typeface="Calibri" panose="020F0502020204030204" pitchFamily="34" charset="0"/>
                <a:cs typeface="Times New Roman" panose="02020603050405020304" pitchFamily="18" charset="0"/>
              </a:rPr>
              <a:t>The Booking function allows users to Book items held within the database for a certain period of time by adding the users booking to the bookings table in the </a:t>
            </a:r>
            <a:r>
              <a:rPr lang="en-GB" sz="1800" dirty="0">
                <a:solidFill>
                  <a:srgbClr val="FF0000"/>
                </a:solidFill>
                <a:latin typeface="Arial" panose="020B0604020202020204" pitchFamily="34" charset="0"/>
                <a:ea typeface="Calibri" panose="020F0502020204030204" pitchFamily="34" charset="0"/>
                <a:cs typeface="Times New Roman" panose="02020603050405020304" pitchFamily="18" charset="0"/>
              </a:rPr>
              <a:t>SQLite</a:t>
            </a:r>
            <a:r>
              <a:rPr lang="en-GB" sz="1800" dirty="0">
                <a:latin typeface="Arial" panose="020B0604020202020204" pitchFamily="34" charset="0"/>
                <a:ea typeface="Calibri" panose="020F0502020204030204" pitchFamily="34" charset="0"/>
                <a:cs typeface="Times New Roman" panose="02020603050405020304" pitchFamily="18" charset="0"/>
              </a:rPr>
              <a:t> database. The users booking will then be deleted from the </a:t>
            </a:r>
            <a:r>
              <a:rPr lang="en-GB" sz="1800" dirty="0">
                <a:solidFill>
                  <a:srgbClr val="FF0000"/>
                </a:solidFill>
                <a:latin typeface="Arial" panose="020B0604020202020204" pitchFamily="34" charset="0"/>
                <a:ea typeface="Calibri" panose="020F0502020204030204" pitchFamily="34" charset="0"/>
                <a:cs typeface="Times New Roman" panose="02020603050405020304" pitchFamily="18" charset="0"/>
              </a:rPr>
              <a:t>SQLite</a:t>
            </a:r>
            <a:r>
              <a:rPr lang="en-GB" sz="1800" dirty="0">
                <a:latin typeface="Arial" panose="020B0604020202020204" pitchFamily="34" charset="0"/>
                <a:ea typeface="Calibri" panose="020F0502020204030204" pitchFamily="34" charset="0"/>
                <a:cs typeface="Times New Roman" panose="02020603050405020304" pitchFamily="18" charset="0"/>
              </a:rPr>
              <a:t> database once their booking time ends.</a:t>
            </a:r>
          </a:p>
          <a:p>
            <a:r>
              <a:rPr lang="en-GB" sz="1800" dirty="0">
                <a:effectLst/>
                <a:latin typeface="Arial" panose="020B0604020202020204" pitchFamily="34" charset="0"/>
                <a:ea typeface="Calibri" panose="020F0502020204030204" pitchFamily="34" charset="0"/>
                <a:cs typeface="Times New Roman" panose="02020603050405020304" pitchFamily="18" charset="0"/>
              </a:rPr>
              <a:t>The Admin </a:t>
            </a:r>
            <a:r>
              <a:rPr lang="en-GB" sz="1800" dirty="0">
                <a:latin typeface="Arial" panose="020B0604020202020204" pitchFamily="34" charset="0"/>
                <a:ea typeface="Calibri" panose="020F0502020204030204" pitchFamily="34" charset="0"/>
                <a:cs typeface="Times New Roman" panose="02020603050405020304" pitchFamily="18" charset="0"/>
              </a:rPr>
              <a:t>access only function allows users who have admin access to enter pages that other users cannot. This is done by setting a users admin access column to true in the </a:t>
            </a:r>
            <a:r>
              <a:rPr lang="en-GB" sz="1800" dirty="0">
                <a:solidFill>
                  <a:srgbClr val="FF0000"/>
                </a:solidFill>
                <a:latin typeface="Arial" panose="020B0604020202020204" pitchFamily="34" charset="0"/>
                <a:ea typeface="Calibri" panose="020F0502020204030204" pitchFamily="34" charset="0"/>
                <a:cs typeface="Times New Roman" panose="02020603050405020304" pitchFamily="18" charset="0"/>
              </a:rPr>
              <a:t>SQLite</a:t>
            </a:r>
            <a:r>
              <a:rPr lang="en-GB" sz="1800" dirty="0">
                <a:latin typeface="Arial" panose="020B0604020202020204" pitchFamily="34" charset="0"/>
                <a:ea typeface="Calibri" panose="020F0502020204030204" pitchFamily="34" charset="0"/>
                <a:cs typeface="Times New Roman" panose="02020603050405020304" pitchFamily="18" charset="0"/>
              </a:rPr>
              <a:t> database via the </a:t>
            </a:r>
            <a:r>
              <a:rPr lang="en-GB" sz="1800" dirty="0">
                <a:solidFill>
                  <a:srgbClr val="FF0000"/>
                </a:solidFill>
                <a:latin typeface="Arial" panose="020B0604020202020204" pitchFamily="34" charset="0"/>
                <a:ea typeface="Calibri" panose="020F0502020204030204" pitchFamily="34" charset="0"/>
                <a:cs typeface="Times New Roman" panose="02020603050405020304" pitchFamily="18" charset="0"/>
              </a:rPr>
              <a:t>SQLite command line.</a:t>
            </a:r>
            <a:endParaRPr lang="en-GB"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GB"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94296895"/>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9A43-22E6-3D3F-74E2-1FC1F3F61DDE}"/>
              </a:ext>
            </a:extLst>
          </p:cNvPr>
          <p:cNvSpPr>
            <a:spLocks noGrp="1"/>
          </p:cNvSpPr>
          <p:nvPr>
            <p:ph type="title"/>
          </p:nvPr>
        </p:nvSpPr>
        <p:spPr/>
        <p:txBody>
          <a:bodyPr/>
          <a:lstStyle/>
          <a:p>
            <a:r>
              <a:rPr lang="en-GB" b="0" i="0" dirty="0"/>
              <a:t>Technical Approach</a:t>
            </a:r>
            <a:br>
              <a:rPr lang="en-GB" noProof="0" dirty="0"/>
            </a:br>
            <a:r>
              <a:rPr lang="en-GB" sz="3200" dirty="0"/>
              <a:t>Front end</a:t>
            </a:r>
            <a:endParaRPr lang="en-GB" dirty="0"/>
          </a:p>
        </p:txBody>
      </p:sp>
      <p:sp>
        <p:nvSpPr>
          <p:cNvPr id="3" name="Content Placeholder 2">
            <a:extLst>
              <a:ext uri="{FF2B5EF4-FFF2-40B4-BE49-F238E27FC236}">
                <a16:creationId xmlns:a16="http://schemas.microsoft.com/office/drawing/2014/main" id="{F3B97F41-6A26-29D4-42F0-EE3ABB4E3D72}"/>
              </a:ext>
            </a:extLst>
          </p:cNvPr>
          <p:cNvSpPr>
            <a:spLocks noGrp="1"/>
          </p:cNvSpPr>
          <p:nvPr>
            <p:ph idx="1"/>
          </p:nvPr>
        </p:nvSpPr>
        <p:spPr/>
        <p:txBody>
          <a:bodyPr/>
          <a:lstStyle/>
          <a:p>
            <a:r>
              <a:rPr lang="en-GB" dirty="0"/>
              <a:t>We used a CSS file for styling the pages.  However</a:t>
            </a:r>
          </a:p>
          <a:p>
            <a:r>
              <a:rPr lang="en-GB" dirty="0"/>
              <a:t>we switched to Bootstrap templates at an early stage. This allowed us to create a much more dynamic design </a:t>
            </a:r>
          </a:p>
          <a:p>
            <a:r>
              <a:rPr lang="en-GB" dirty="0"/>
              <a:t>For </a:t>
            </a:r>
            <a:r>
              <a:rPr lang="en-GB" dirty="0">
                <a:effectLst/>
              </a:rPr>
              <a:t>the final application, we settled on Jinja2 templates</a:t>
            </a:r>
            <a:endParaRPr lang="en-GB" dirty="0"/>
          </a:p>
        </p:txBody>
      </p:sp>
    </p:spTree>
    <p:extLst>
      <p:ext uri="{BB962C8B-B14F-4D97-AF65-F5344CB8AC3E}">
        <p14:creationId xmlns:p14="http://schemas.microsoft.com/office/powerpoint/2010/main" val="6631073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BEA8-EB12-54B8-F573-2AC3777EA1AF}"/>
              </a:ext>
            </a:extLst>
          </p:cNvPr>
          <p:cNvSpPr>
            <a:spLocks noGrp="1"/>
          </p:cNvSpPr>
          <p:nvPr>
            <p:ph type="title"/>
          </p:nvPr>
        </p:nvSpPr>
        <p:spPr>
          <a:xfrm>
            <a:off x="646111" y="452718"/>
            <a:ext cx="9404723" cy="888028"/>
          </a:xfrm>
        </p:spPr>
        <p:txBody>
          <a:bodyPr/>
          <a:lstStyle/>
          <a:p>
            <a:r>
              <a:rPr lang="en-GB" b="0" i="0" dirty="0"/>
              <a:t>Demonstration of Work</a:t>
            </a:r>
            <a:br>
              <a:rPr lang="en-GB" noProof="0" dirty="0"/>
            </a:br>
            <a:br>
              <a:rPr lang="en-GB" noProof="0" dirty="0"/>
            </a:br>
            <a:endParaRPr lang="en-GB" dirty="0"/>
          </a:p>
        </p:txBody>
      </p:sp>
      <p:sp>
        <p:nvSpPr>
          <p:cNvPr id="3" name="Content Placeholder 2">
            <a:extLst>
              <a:ext uri="{FF2B5EF4-FFF2-40B4-BE49-F238E27FC236}">
                <a16:creationId xmlns:a16="http://schemas.microsoft.com/office/drawing/2014/main" id="{C36FE974-56CC-CB5C-90A1-F0024A1DA4F9}"/>
              </a:ext>
            </a:extLst>
          </p:cNvPr>
          <p:cNvSpPr>
            <a:spLocks noGrp="1"/>
          </p:cNvSpPr>
          <p:nvPr>
            <p:ph idx="1"/>
          </p:nvPr>
        </p:nvSpPr>
        <p:spPr>
          <a:xfrm>
            <a:off x="746954" y="1419284"/>
            <a:ext cx="10444628" cy="4829116"/>
          </a:xfrm>
        </p:spPr>
        <p:txBody>
          <a:bodyPr/>
          <a:lstStyle/>
          <a:p>
            <a:pPr algn="ctr"/>
            <a:endParaRPr lang="en-GB" dirty="0"/>
          </a:p>
          <a:p>
            <a:pPr algn="ctr"/>
            <a:endParaRPr lang="en-GB" dirty="0"/>
          </a:p>
          <a:p>
            <a:pPr algn="ctr"/>
            <a:endParaRPr lang="en-GB" dirty="0"/>
          </a:p>
          <a:p>
            <a:pPr algn="ctr"/>
            <a:r>
              <a:rPr lang="en-GB" dirty="0"/>
              <a:t>Virtual Environment Deployment: </a:t>
            </a:r>
            <a:r>
              <a:rPr lang="en-GB" dirty="0">
                <a:hlinkClick r:id="rId3"/>
              </a:rPr>
              <a:t>http://127.0.0.1:5000/</a:t>
            </a:r>
            <a:endParaRPr lang="en-GB" dirty="0"/>
          </a:p>
          <a:p>
            <a:pPr algn="ctr"/>
            <a:endParaRPr lang="en-GB" dirty="0"/>
          </a:p>
          <a:p>
            <a:pPr algn="ctr"/>
            <a:endParaRPr lang="en-GB" dirty="0"/>
          </a:p>
          <a:p>
            <a:pPr algn="ctr"/>
            <a:endParaRPr lang="en-GB" dirty="0"/>
          </a:p>
          <a:p>
            <a:pPr algn="ctr"/>
            <a:r>
              <a:rPr lang="en-GB" dirty="0" err="1"/>
              <a:t>Pythonanywhere</a:t>
            </a:r>
            <a:r>
              <a:rPr lang="en-GB" dirty="0"/>
              <a:t> Deployment: </a:t>
            </a:r>
            <a:r>
              <a:rPr lang="en-GB" dirty="0">
                <a:hlinkClick r:id="rId4"/>
              </a:rPr>
              <a:t>http://mensshed.pythonanywhere.com/</a:t>
            </a:r>
            <a:endParaRPr lang="en-GB" dirty="0"/>
          </a:p>
          <a:p>
            <a:pPr marL="0" indent="0" algn="ctr">
              <a:buNone/>
            </a:pPr>
            <a:endParaRPr lang="en-GB" dirty="0"/>
          </a:p>
        </p:txBody>
      </p:sp>
    </p:spTree>
    <p:extLst>
      <p:ext uri="{BB962C8B-B14F-4D97-AF65-F5344CB8AC3E}">
        <p14:creationId xmlns:p14="http://schemas.microsoft.com/office/powerpoint/2010/main" val="18113819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BEA8-EB12-54B8-F573-2AC3777EA1AF}"/>
              </a:ext>
            </a:extLst>
          </p:cNvPr>
          <p:cNvSpPr>
            <a:spLocks noGrp="1"/>
          </p:cNvSpPr>
          <p:nvPr>
            <p:ph type="title"/>
          </p:nvPr>
        </p:nvSpPr>
        <p:spPr>
          <a:xfrm>
            <a:off x="644665" y="452718"/>
            <a:ext cx="9404723" cy="888028"/>
          </a:xfrm>
        </p:spPr>
        <p:txBody>
          <a:bodyPr/>
          <a:lstStyle/>
          <a:p>
            <a:r>
              <a:rPr lang="en-GB" b="0" i="0" dirty="0"/>
              <a:t>Limitations</a:t>
            </a:r>
            <a:br>
              <a:rPr lang="en-GB" dirty="0"/>
            </a:br>
            <a:br>
              <a:rPr lang="en-GB" noProof="0" dirty="0"/>
            </a:br>
            <a:br>
              <a:rPr lang="en-GB" noProof="0" dirty="0"/>
            </a:br>
            <a:endParaRPr lang="en-GB" dirty="0"/>
          </a:p>
        </p:txBody>
      </p:sp>
      <p:sp>
        <p:nvSpPr>
          <p:cNvPr id="3" name="Content Placeholder 2">
            <a:extLst>
              <a:ext uri="{FF2B5EF4-FFF2-40B4-BE49-F238E27FC236}">
                <a16:creationId xmlns:a16="http://schemas.microsoft.com/office/drawing/2014/main" id="{C36FE974-56CC-CB5C-90A1-F0024A1DA4F9}"/>
              </a:ext>
            </a:extLst>
          </p:cNvPr>
          <p:cNvSpPr>
            <a:spLocks noGrp="1"/>
          </p:cNvSpPr>
          <p:nvPr>
            <p:ph idx="1"/>
          </p:nvPr>
        </p:nvSpPr>
        <p:spPr>
          <a:xfrm>
            <a:off x="644665" y="1419284"/>
            <a:ext cx="10444628" cy="2413245"/>
          </a:xfrm>
        </p:spPr>
        <p:txBody>
          <a:bodyPr/>
          <a:lstStyle/>
          <a:p>
            <a:r>
              <a:rPr lang="en-GB" sz="2000" dirty="0">
                <a:effectLst/>
                <a:latin typeface="Arial" panose="020B0604020202020204" pitchFamily="34" charset="0"/>
                <a:ea typeface="Calibri" panose="020F0502020204030204" pitchFamily="34" charset="0"/>
                <a:cs typeface="Times New Roman" panose="02020603050405020304" pitchFamily="18" charset="0"/>
              </a:rPr>
              <a:t>The Booking function currently implemented within the Mens Shed web app is currently just a prototype.</a:t>
            </a:r>
          </a:p>
          <a:p>
            <a:r>
              <a:rPr lang="en-GB" dirty="0">
                <a:latin typeface="Arial" panose="020B0604020202020204" pitchFamily="34" charset="0"/>
                <a:ea typeface="Calibri" panose="020F0502020204030204" pitchFamily="34" charset="0"/>
                <a:cs typeface="Times New Roman" panose="02020603050405020304" pitchFamily="18" charset="0"/>
              </a:rPr>
              <a:t>The Booking function has the user choose an item by item ID which makes it hard to choose the correct item.</a:t>
            </a:r>
          </a:p>
          <a:p>
            <a:r>
              <a:rPr lang="en-GB" sz="2000" dirty="0">
                <a:effectLst/>
                <a:latin typeface="Arial" panose="020B0604020202020204" pitchFamily="34" charset="0"/>
                <a:ea typeface="Calibri" panose="020F0502020204030204" pitchFamily="34" charset="0"/>
                <a:cs typeface="Times New Roman" panose="02020603050405020304" pitchFamily="18" charset="0"/>
              </a:rPr>
              <a:t>The tool search function displays the link to pictures rather than the actual ima</a:t>
            </a:r>
            <a:r>
              <a:rPr lang="en-GB" dirty="0">
                <a:latin typeface="Arial" panose="020B0604020202020204" pitchFamily="34" charset="0"/>
                <a:ea typeface="Calibri" panose="020F0502020204030204" pitchFamily="34" charset="0"/>
                <a:cs typeface="Times New Roman" panose="02020603050405020304" pitchFamily="18" charset="0"/>
              </a:rPr>
              <a:t>ge.</a:t>
            </a:r>
          </a:p>
          <a:p>
            <a:r>
              <a:rPr lang="en-GB" dirty="0">
                <a:latin typeface="Arial" panose="020B0604020202020204" pitchFamily="34" charset="0"/>
                <a:ea typeface="Calibri" panose="020F0502020204030204" pitchFamily="34" charset="0"/>
                <a:cs typeface="Times New Roman" panose="02020603050405020304" pitchFamily="18" charset="0"/>
              </a:rPr>
              <a:t>The database itself can not store graphic images</a:t>
            </a:r>
          </a:p>
          <a:p>
            <a:pPr marL="0" indent="0">
              <a:buNone/>
            </a:pPr>
            <a:endParaRPr lang="en-GB" sz="2000" dirty="0">
              <a:effectLst/>
              <a:latin typeface="Arial" panose="020B0604020202020204" pitchFamily="34" charset="0"/>
              <a:ea typeface="Calibri" panose="020F0502020204030204" pitchFamily="34" charset="0"/>
              <a:cs typeface="Times New Roman" panose="02020603050405020304" pitchFamily="18" charset="0"/>
            </a:endParaRPr>
          </a:p>
          <a:p>
            <a:pPr lvl="1"/>
            <a:endParaRPr lang="en-GB" dirty="0"/>
          </a:p>
        </p:txBody>
      </p:sp>
      <p:sp>
        <p:nvSpPr>
          <p:cNvPr id="4" name="Title 1">
            <a:extLst>
              <a:ext uri="{FF2B5EF4-FFF2-40B4-BE49-F238E27FC236}">
                <a16:creationId xmlns:a16="http://schemas.microsoft.com/office/drawing/2014/main" id="{04BDCBDA-F313-5CD3-C14A-B3B5B7DDFAF8}"/>
              </a:ext>
            </a:extLst>
          </p:cNvPr>
          <p:cNvSpPr txBox="1">
            <a:spLocks/>
          </p:cNvSpPr>
          <p:nvPr/>
        </p:nvSpPr>
        <p:spPr>
          <a:xfrm>
            <a:off x="644665" y="4113511"/>
            <a:ext cx="9404723" cy="88802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Roadmap to the Future</a:t>
            </a:r>
            <a:br>
              <a:rPr lang="en-GB" dirty="0"/>
            </a:br>
            <a:br>
              <a:rPr lang="en-GB" dirty="0"/>
            </a:br>
            <a:br>
              <a:rPr lang="en-GB" dirty="0"/>
            </a:br>
            <a:endParaRPr lang="en-GB" dirty="0"/>
          </a:p>
        </p:txBody>
      </p:sp>
      <p:sp>
        <p:nvSpPr>
          <p:cNvPr id="5" name="Content Placeholder 2">
            <a:extLst>
              <a:ext uri="{FF2B5EF4-FFF2-40B4-BE49-F238E27FC236}">
                <a16:creationId xmlns:a16="http://schemas.microsoft.com/office/drawing/2014/main" id="{5A38BDB8-71CF-59FB-DF0F-B6B70711863F}"/>
              </a:ext>
            </a:extLst>
          </p:cNvPr>
          <p:cNvSpPr txBox="1">
            <a:spLocks/>
          </p:cNvSpPr>
          <p:nvPr/>
        </p:nvSpPr>
        <p:spPr>
          <a:xfrm>
            <a:off x="644665" y="4641863"/>
            <a:ext cx="10444628" cy="14647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endParaRPr lang="en-GB" dirty="0"/>
          </a:p>
        </p:txBody>
      </p:sp>
      <p:sp>
        <p:nvSpPr>
          <p:cNvPr id="6" name="Content Placeholder 2">
            <a:extLst>
              <a:ext uri="{FF2B5EF4-FFF2-40B4-BE49-F238E27FC236}">
                <a16:creationId xmlns:a16="http://schemas.microsoft.com/office/drawing/2014/main" id="{AFB99B4B-1B8C-B8C8-54F1-95A78FEED0D4}"/>
              </a:ext>
            </a:extLst>
          </p:cNvPr>
          <p:cNvSpPr txBox="1">
            <a:spLocks/>
          </p:cNvSpPr>
          <p:nvPr/>
        </p:nvSpPr>
        <p:spPr>
          <a:xfrm>
            <a:off x="644665" y="5024391"/>
            <a:ext cx="10444628" cy="8675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GB" dirty="0">
                <a:latin typeface="Arial" panose="020B0604020202020204" pitchFamily="34" charset="0"/>
                <a:ea typeface="Calibri" panose="020F0502020204030204" pitchFamily="34" charset="0"/>
                <a:cs typeface="Times New Roman" panose="02020603050405020304" pitchFamily="18" charset="0"/>
              </a:rPr>
              <a:t>This application is a basis for future development by other groups</a:t>
            </a:r>
          </a:p>
          <a:p>
            <a:pPr marL="0" indent="0">
              <a:buFont typeface="Wingdings 3" charset="2"/>
              <a:buNone/>
            </a:pPr>
            <a:endParaRPr lang="en-GB" dirty="0">
              <a:latin typeface="Arial" panose="020B0604020202020204" pitchFamily="34" charset="0"/>
              <a:ea typeface="Calibri" panose="020F0502020204030204" pitchFamily="34" charset="0"/>
              <a:cs typeface="Times New Roman" panose="02020603050405020304" pitchFamily="18" charset="0"/>
            </a:endParaRPr>
          </a:p>
          <a:p>
            <a:pPr lvl="1"/>
            <a:endParaRPr lang="en-GB" dirty="0"/>
          </a:p>
        </p:txBody>
      </p:sp>
    </p:spTree>
    <p:extLst>
      <p:ext uri="{BB962C8B-B14F-4D97-AF65-F5344CB8AC3E}">
        <p14:creationId xmlns:p14="http://schemas.microsoft.com/office/powerpoint/2010/main" val="250780052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itle 10">
            <a:extLst>
              <a:ext uri="{FF2B5EF4-FFF2-40B4-BE49-F238E27FC236}">
                <a16:creationId xmlns:a16="http://schemas.microsoft.com/office/drawing/2014/main" id="{148C75AA-C615-44E8-850A-3C0634ABFA22}"/>
              </a:ext>
            </a:extLst>
          </p:cNvPr>
          <p:cNvSpPr>
            <a:spLocks noGrp="1"/>
          </p:cNvSpPr>
          <p:nvPr>
            <p:ph type="title"/>
          </p:nvPr>
        </p:nvSpPr>
        <p:spPr>
          <a:xfrm>
            <a:off x="7459562" y="1085620"/>
            <a:ext cx="3753599" cy="1442153"/>
          </a:xfrm>
        </p:spPr>
        <p:txBody>
          <a:bodyPr vert="horz" lIns="91440" tIns="45720" rIns="91440" bIns="45720" rtlCol="0" anchor="t">
            <a:normAutofit/>
          </a:bodyPr>
          <a:lstStyle/>
          <a:p>
            <a:pPr rtl="0"/>
            <a:r>
              <a:rPr lang="en-GB" sz="3300" dirty="0"/>
              <a:t>Stakeholder Satisfaction</a:t>
            </a:r>
          </a:p>
        </p:txBody>
      </p:sp>
      <p:graphicFrame>
        <p:nvGraphicFramePr>
          <p:cNvPr id="14" name="Diagram 13" descr="Pie chart">
            <a:extLst>
              <a:ext uri="{FF2B5EF4-FFF2-40B4-BE49-F238E27FC236}">
                <a16:creationId xmlns:a16="http://schemas.microsoft.com/office/drawing/2014/main" id="{BB7631D3-885A-4D6E-809B-E28CCF5B91A7}"/>
              </a:ext>
            </a:extLst>
          </p:cNvPr>
          <p:cNvGraphicFramePr/>
          <p:nvPr>
            <p:extLst>
              <p:ext uri="{D42A27DB-BD31-4B8C-83A1-F6EECF244321}">
                <p14:modId xmlns:p14="http://schemas.microsoft.com/office/powerpoint/2010/main" val="1372763261"/>
              </p:ext>
            </p:extLst>
          </p:nvPr>
        </p:nvGraphicFramePr>
        <p:xfrm>
          <a:off x="7631786" y="2483087"/>
          <a:ext cx="3941920" cy="365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Chart 1">
            <a:extLst>
              <a:ext uri="{FF2B5EF4-FFF2-40B4-BE49-F238E27FC236}">
                <a16:creationId xmlns:a16="http://schemas.microsoft.com/office/drawing/2014/main" id="{FEF3B37B-551B-7E41-89A6-1BC5F44DE9A7}"/>
              </a:ext>
            </a:extLst>
          </p:cNvPr>
          <p:cNvGraphicFramePr>
            <a:graphicFrameLocks/>
          </p:cNvGraphicFramePr>
          <p:nvPr>
            <p:extLst>
              <p:ext uri="{D42A27DB-BD31-4B8C-83A1-F6EECF244321}">
                <p14:modId xmlns:p14="http://schemas.microsoft.com/office/powerpoint/2010/main" val="1754200647"/>
              </p:ext>
            </p:extLst>
          </p:nvPr>
        </p:nvGraphicFramePr>
        <p:xfrm>
          <a:off x="596424" y="1240104"/>
          <a:ext cx="6374525" cy="4724927"/>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550890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rtlCol="0">
            <a:normAutofit/>
          </a:bodyPr>
          <a:lstStyle/>
          <a:p>
            <a:pPr rtl="0"/>
            <a:r>
              <a:rPr lang="en-GB" dirty="0"/>
              <a:t>Any Questions</a:t>
            </a:r>
            <a:br>
              <a:rPr lang="en-GB" dirty="0"/>
            </a:br>
            <a:r>
              <a:rPr lang="en-GB" dirty="0"/>
              <a:t>Thank You!</a:t>
            </a:r>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50521671_TF78884036_Win32" id="{CEB6EF77-98C5-445A-8514-47E2F976677A}" vid="{F252FBE2-615B-4249-97E6-EB675440D9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design</Template>
  <TotalTime>69</TotalTime>
  <Words>947</Words>
  <Application>Microsoft Office PowerPoint</Application>
  <PresentationFormat>Widescreen</PresentationFormat>
  <Paragraphs>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Symbol</vt:lpstr>
      <vt:lpstr>Wingdings 3</vt:lpstr>
      <vt:lpstr>Ion</vt:lpstr>
      <vt:lpstr>Men’s Shed Web Application</vt:lpstr>
      <vt:lpstr>Project Brief Men’s Shed Web Application</vt:lpstr>
      <vt:lpstr>Project Aims</vt:lpstr>
      <vt:lpstr>Technical Approach Backend</vt:lpstr>
      <vt:lpstr>Technical Approach Front end</vt:lpstr>
      <vt:lpstr>Demonstration of Work  </vt:lpstr>
      <vt:lpstr>Limitations   </vt:lpstr>
      <vt:lpstr>Stakeholder Satisfaction</vt:lpstr>
      <vt:lpstr>Any Questions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DESIGN</dc:title>
  <dc:creator>Jack Johnston</dc:creator>
  <cp:lastModifiedBy>Jack Johnston</cp:lastModifiedBy>
  <cp:revision>2</cp:revision>
  <dcterms:created xsi:type="dcterms:W3CDTF">2023-04-27T09:36:03Z</dcterms:created>
  <dcterms:modified xsi:type="dcterms:W3CDTF">2023-05-05T12:53:43Z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