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AB0"/>
    <a:srgbClr val="4DA60E"/>
    <a:srgbClr val="CB7C3D"/>
    <a:srgbClr val="30CFD4"/>
    <a:srgbClr val="5DC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009" autoAdjust="0"/>
    <p:restoredTop sz="94660"/>
  </p:normalViewPr>
  <p:slideViewPr>
    <p:cSldViewPr snapToGrid="0" snapToObjects="1">
      <p:cViewPr>
        <p:scale>
          <a:sx n="258" d="100"/>
          <a:sy n="258" d="100"/>
        </p:scale>
        <p:origin x="312" y="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FB226-9DB9-234E-95B4-594E98348D0B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D4B4-17A3-ED4F-BB91-FD94A50D6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0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Summary-tree_Permutations_and_AOV_boot</a:t>
            </a:r>
            <a:r>
              <a:rPr lang="fr-FR" dirty="0" smtClean="0"/>
              <a:t>=30_K=100000.pdf (</a:t>
            </a:r>
            <a:r>
              <a:rPr lang="fr-FR" dirty="0" err="1" smtClean="0"/>
              <a:t>from</a:t>
            </a:r>
            <a:r>
              <a:rPr lang="fr-FR" smtClean="0"/>
              <a:t> script Script-Strains-2018.R)</a:t>
            </a:r>
            <a:endParaRPr lang="fr-FR" dirty="0" smtClean="0"/>
          </a:p>
          <a:p>
            <a:r>
              <a:rPr lang="fr-FR" dirty="0" err="1" smtClean="0"/>
              <a:t>Details</a:t>
            </a:r>
            <a:r>
              <a:rPr lang="fr-FR" dirty="0" smtClean="0"/>
              <a:t> for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permanova</a:t>
            </a:r>
            <a:r>
              <a:rPr lang="fr-FR" baseline="0" dirty="0" smtClean="0"/>
              <a:t> in Figure 3a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Permanova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-min-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=30.xlsx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Forest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figure 3b (labels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position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Tree-NodeLabels_boot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=30.pdf)</a:t>
            </a:r>
          </a:p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&gt;COORD (end of script Script-Strains-2018.R)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    node  X                   Y                   sig   var   color     pval     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[1,] "site" "528" "-76.4115540189863" "-186.125534015093" "*"   "MSH" "#007400" "0.01284"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[2,] "site" "529" "-73.0709414643069" "-187.998743382821" "**"  "MSH" "#007400" "0.00464"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[3,] "site" "408" "211.931982191797"  "10.6618443177471"  "**"  "SBL" "#915E00" "0.00406"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[4,] "site" "409" "211.626081311923"  "21.3469367488534"  "***" "SBL" "#915E00" "0.00016"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[5,] "site" "428" "235.995920881874"  "116.533966409439"  "*"   "SBL" "#915E00" "0.04992"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[6,] "site" "450" "217.092824911437"  "6.82241687176949"  "**"  "SBL" "#915E00" "0.0045" 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[7,] "site" "419" "189.928767720953"  "215.431899197868"  "*"   "MSH" "#007400" "0.03248"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[8,] "temp" "408" "211.931982191797"  "10.6618443177471"  "***" "30"  "#870000" "0.00028"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[9,] "temp" "409" "211.626081311923"  "21.3469367488534"  "***" "30"  "#870000" "0.00016"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[10,] "temp" "505" "95.4154419560607"  "-254.928879172858" "***" "20"  "#008787" "0.00068"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[11,] "temp" "507" "97.3717252644601"  "-255.258667079146" "***" "20"  "#008787" "0.00072"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[12,] "temp" "508" "105.534338686323"  "-252.53552890245"  "**"  "20"  "#008787" "0.00518"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[13,] "temp" "509" "110.476944672686"  "-250.959129532656" "*"   "20"  "#008787" "0.0245" 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D4B4-17A3-ED4F-BB91-FD94A50D66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0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5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1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2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8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5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1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61D9-17DE-6A46-ABFD-F10D46EC1AAA}" type="datetimeFigureOut">
              <a:rPr lang="fr-FR" smtClean="0"/>
              <a:t>21-06-28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2F80-50B2-8348-84CF-B013969A35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4" y="0"/>
            <a:ext cx="6887882" cy="68878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57275" y="263181"/>
            <a:ext cx="6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b</a:t>
            </a:r>
            <a:endParaRPr lang="fr-FR" b="1" dirty="0">
              <a:latin typeface="Arial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96523" y="263181"/>
            <a:ext cx="5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/>
                <a:cs typeface="Arial"/>
              </a:rPr>
              <a:t>a</a:t>
            </a:r>
            <a:endParaRPr lang="fr-FR" b="1" dirty="0">
              <a:latin typeface="Arial"/>
              <a:cs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53687" y="922860"/>
            <a:ext cx="735310" cy="32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Host </a:t>
            </a:r>
            <a:r>
              <a:rPr lang="fr-FR" sz="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tree</a:t>
            </a:r>
            <a:r>
              <a:rPr lang="fr-FR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species</a:t>
            </a:r>
            <a:endParaRPr lang="fr-FR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33220" y="1141619"/>
            <a:ext cx="754629" cy="32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Isolation</a:t>
            </a:r>
          </a:p>
          <a:p>
            <a:pPr algn="ctr"/>
            <a:r>
              <a:rPr lang="fr-FR" sz="600" dirty="0" err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fr-FR" sz="600" dirty="0" err="1" smtClean="0">
                <a:solidFill>
                  <a:srgbClr val="FF0000"/>
                </a:solidFill>
                <a:latin typeface="Arial"/>
                <a:cs typeface="Arial"/>
              </a:rPr>
              <a:t>emperature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87466" y="922860"/>
            <a:ext cx="53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 smtClean="0">
                <a:solidFill>
                  <a:srgbClr val="BEC21D"/>
                </a:solidFill>
                <a:latin typeface="Arial"/>
                <a:cs typeface="Arial"/>
              </a:rPr>
              <a:t>Sampling</a:t>
            </a:r>
            <a:r>
              <a:rPr lang="fr-FR" sz="600" dirty="0" smtClean="0">
                <a:solidFill>
                  <a:srgbClr val="BEC21D"/>
                </a:solidFill>
                <a:latin typeface="Arial"/>
                <a:cs typeface="Arial"/>
              </a:rPr>
              <a:t> time</a:t>
            </a:r>
            <a:endParaRPr lang="fr-FR" sz="600" dirty="0">
              <a:solidFill>
                <a:srgbClr val="BEC21D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0514" y="1161479"/>
            <a:ext cx="58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000FF"/>
                </a:solidFill>
                <a:latin typeface="Arial"/>
                <a:cs typeface="Arial"/>
              </a:rPr>
              <a:t>Forest of </a:t>
            </a:r>
            <a:r>
              <a:rPr lang="fr-FR" sz="600" dirty="0" err="1" smtClean="0">
                <a:solidFill>
                  <a:srgbClr val="0000FF"/>
                </a:solidFill>
                <a:latin typeface="Arial"/>
                <a:cs typeface="Arial"/>
              </a:rPr>
              <a:t>origin</a:t>
            </a:r>
            <a:endParaRPr lang="fr-FR" sz="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pSp>
        <p:nvGrpSpPr>
          <p:cNvPr id="11" name="Grouper 10"/>
          <p:cNvGrpSpPr>
            <a:grpSpLocks noChangeAspect="1"/>
          </p:cNvGrpSpPr>
          <p:nvPr/>
        </p:nvGrpSpPr>
        <p:grpSpPr>
          <a:xfrm>
            <a:off x="1793057" y="1170872"/>
            <a:ext cx="595311" cy="766840"/>
            <a:chOff x="1547341" y="1147407"/>
            <a:chExt cx="2731581" cy="3518646"/>
          </a:xfrm>
        </p:grpSpPr>
        <p:sp>
          <p:nvSpPr>
            <p:cNvPr id="12" name="Ellipse 11"/>
            <p:cNvSpPr/>
            <p:nvPr/>
          </p:nvSpPr>
          <p:spPr>
            <a:xfrm rot="19887962">
              <a:off x="1547342" y="1498783"/>
              <a:ext cx="1471172" cy="3167270"/>
            </a:xfrm>
            <a:prstGeom prst="ellipse">
              <a:avLst/>
            </a:prstGeom>
            <a:solidFill>
              <a:srgbClr val="1429FB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" name="Ellipse 12"/>
            <p:cNvSpPr/>
            <p:nvPr/>
          </p:nvSpPr>
          <p:spPr>
            <a:xfrm rot="1575278">
              <a:off x="2807750" y="1473913"/>
              <a:ext cx="1471172" cy="3167270"/>
            </a:xfrm>
            <a:prstGeom prst="ellipse">
              <a:avLst/>
            </a:prstGeom>
            <a:solidFill>
              <a:srgbClr val="FF0000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" name="Ellipse 13"/>
            <p:cNvSpPr/>
            <p:nvPr/>
          </p:nvSpPr>
          <p:spPr>
            <a:xfrm rot="1575278">
              <a:off x="2148047" y="1148515"/>
              <a:ext cx="1471172" cy="3167270"/>
            </a:xfrm>
            <a:prstGeom prst="ellipse">
              <a:avLst/>
            </a:prstGeom>
            <a:solidFill>
              <a:srgbClr val="EAEE23"/>
            </a:solidFill>
            <a:ln w="12700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5" name="Ellipse 14"/>
            <p:cNvSpPr/>
            <p:nvPr/>
          </p:nvSpPr>
          <p:spPr>
            <a:xfrm rot="19887962">
              <a:off x="2193579" y="1147407"/>
              <a:ext cx="1471172" cy="3167270"/>
            </a:xfrm>
            <a:prstGeom prst="ellipse">
              <a:avLst/>
            </a:prstGeom>
            <a:solidFill>
              <a:srgbClr val="FFFFFF"/>
            </a:solidFill>
            <a:ln w="635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2098095" y="2047741"/>
              <a:ext cx="808659" cy="1517277"/>
            </a:xfrm>
            <a:custGeom>
              <a:avLst/>
              <a:gdLst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90550 w 615950"/>
                <a:gd name="connsiteY5" fmla="*/ 438150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193675 w 615950"/>
                <a:gd name="connsiteY17" fmla="*/ 892175 h 1155700"/>
                <a:gd name="connsiteX18" fmla="*/ 136525 w 615950"/>
                <a:gd name="connsiteY18" fmla="*/ 784225 h 1155700"/>
                <a:gd name="connsiteX19" fmla="*/ 92075 w 615950"/>
                <a:gd name="connsiteY19" fmla="*/ 698500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5950" h="1155700">
                  <a:moveTo>
                    <a:pt x="250825" y="0"/>
                  </a:moveTo>
                  <a:cubicBezTo>
                    <a:pt x="284692" y="32279"/>
                    <a:pt x="289983" y="43921"/>
                    <a:pt x="314325" y="69850"/>
                  </a:cubicBezTo>
                  <a:cubicBezTo>
                    <a:pt x="338667" y="95779"/>
                    <a:pt x="370417" y="123825"/>
                    <a:pt x="396875" y="155575"/>
                  </a:cubicBezTo>
                  <a:cubicBezTo>
                    <a:pt x="423333" y="187325"/>
                    <a:pt x="447675" y="223308"/>
                    <a:pt x="473075" y="260350"/>
                  </a:cubicBezTo>
                  <a:cubicBezTo>
                    <a:pt x="498475" y="297392"/>
                    <a:pt x="529696" y="348192"/>
                    <a:pt x="549275" y="377825"/>
                  </a:cubicBezTo>
                  <a:cubicBezTo>
                    <a:pt x="568854" y="407458"/>
                    <a:pt x="579438" y="420159"/>
                    <a:pt x="590550" y="438150"/>
                  </a:cubicBezTo>
                  <a:cubicBezTo>
                    <a:pt x="601662" y="456141"/>
                    <a:pt x="606954" y="460375"/>
                    <a:pt x="615950" y="485775"/>
                  </a:cubicBezTo>
                  <a:cubicBezTo>
                    <a:pt x="586846" y="523875"/>
                    <a:pt x="586317" y="532342"/>
                    <a:pt x="568325" y="571500"/>
                  </a:cubicBezTo>
                  <a:cubicBezTo>
                    <a:pt x="550333" y="610658"/>
                    <a:pt x="523346" y="680508"/>
                    <a:pt x="508000" y="720725"/>
                  </a:cubicBezTo>
                  <a:cubicBezTo>
                    <a:pt x="492654" y="760942"/>
                    <a:pt x="485775" y="784225"/>
                    <a:pt x="476250" y="812800"/>
                  </a:cubicBezTo>
                  <a:cubicBezTo>
                    <a:pt x="466725" y="841375"/>
                    <a:pt x="459317" y="864658"/>
                    <a:pt x="450850" y="892175"/>
                  </a:cubicBezTo>
                  <a:cubicBezTo>
                    <a:pt x="442383" y="919692"/>
                    <a:pt x="433388" y="947737"/>
                    <a:pt x="425450" y="977900"/>
                  </a:cubicBezTo>
                  <a:cubicBezTo>
                    <a:pt x="417512" y="1008063"/>
                    <a:pt x="409575" y="1043517"/>
                    <a:pt x="403225" y="1073150"/>
                  </a:cubicBezTo>
                  <a:cubicBezTo>
                    <a:pt x="396875" y="1102783"/>
                    <a:pt x="391583" y="1114954"/>
                    <a:pt x="387350" y="1155700"/>
                  </a:cubicBezTo>
                  <a:cubicBezTo>
                    <a:pt x="376767" y="1136121"/>
                    <a:pt x="368829" y="1139825"/>
                    <a:pt x="358775" y="1127125"/>
                  </a:cubicBezTo>
                  <a:cubicBezTo>
                    <a:pt x="348721" y="1114425"/>
                    <a:pt x="343958" y="1102254"/>
                    <a:pt x="327025" y="1079500"/>
                  </a:cubicBezTo>
                  <a:cubicBezTo>
                    <a:pt x="310092" y="1056746"/>
                    <a:pt x="279400" y="1021821"/>
                    <a:pt x="257175" y="990600"/>
                  </a:cubicBezTo>
                  <a:cubicBezTo>
                    <a:pt x="234950" y="959379"/>
                    <a:pt x="213783" y="926571"/>
                    <a:pt x="193675" y="892175"/>
                  </a:cubicBezTo>
                  <a:cubicBezTo>
                    <a:pt x="173567" y="857779"/>
                    <a:pt x="153458" y="816504"/>
                    <a:pt x="136525" y="784225"/>
                  </a:cubicBezTo>
                  <a:cubicBezTo>
                    <a:pt x="119592" y="751946"/>
                    <a:pt x="105304" y="724958"/>
                    <a:pt x="92075" y="698500"/>
                  </a:cubicBezTo>
                  <a:cubicBezTo>
                    <a:pt x="78846" y="672042"/>
                    <a:pt x="68262" y="650875"/>
                    <a:pt x="57150" y="625475"/>
                  </a:cubicBezTo>
                  <a:cubicBezTo>
                    <a:pt x="46038" y="600075"/>
                    <a:pt x="34925" y="568325"/>
                    <a:pt x="25400" y="546100"/>
                  </a:cubicBezTo>
                  <a:cubicBezTo>
                    <a:pt x="15875" y="523875"/>
                    <a:pt x="14817" y="520171"/>
                    <a:pt x="0" y="492125"/>
                  </a:cubicBezTo>
                  <a:cubicBezTo>
                    <a:pt x="20108" y="448204"/>
                    <a:pt x="31750" y="415925"/>
                    <a:pt x="31750" y="415925"/>
                  </a:cubicBezTo>
                  <a:cubicBezTo>
                    <a:pt x="43921" y="386821"/>
                    <a:pt x="59796" y="346604"/>
                    <a:pt x="73025" y="317500"/>
                  </a:cubicBezTo>
                  <a:cubicBezTo>
                    <a:pt x="86254" y="288396"/>
                    <a:pt x="98954" y="264054"/>
                    <a:pt x="111125" y="241300"/>
                  </a:cubicBezTo>
                  <a:cubicBezTo>
                    <a:pt x="123296" y="218546"/>
                    <a:pt x="132292" y="205317"/>
                    <a:pt x="146050" y="180975"/>
                  </a:cubicBezTo>
                  <a:cubicBezTo>
                    <a:pt x="159808" y="156633"/>
                    <a:pt x="180446" y="117475"/>
                    <a:pt x="193675" y="95250"/>
                  </a:cubicBezTo>
                  <a:cubicBezTo>
                    <a:pt x="206904" y="73025"/>
                    <a:pt x="215371" y="62442"/>
                    <a:pt x="225425" y="47625"/>
                  </a:cubicBezTo>
                  <a:cubicBezTo>
                    <a:pt x="235479" y="32808"/>
                    <a:pt x="245533" y="18521"/>
                    <a:pt x="2508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2585174" y="3564644"/>
              <a:ext cx="344376" cy="550633"/>
            </a:xfrm>
            <a:custGeom>
              <a:avLst/>
              <a:gdLst>
                <a:gd name="connsiteX0" fmla="*/ 16345 w 262309"/>
                <a:gd name="connsiteY0" fmla="*/ 285 h 419414"/>
                <a:gd name="connsiteX1" fmla="*/ 51270 w 262309"/>
                <a:gd name="connsiteY1" fmla="*/ 44735 h 419414"/>
                <a:gd name="connsiteX2" fmla="*/ 89370 w 262309"/>
                <a:gd name="connsiteY2" fmla="*/ 89185 h 419414"/>
                <a:gd name="connsiteX3" fmla="*/ 121120 w 262309"/>
                <a:gd name="connsiteY3" fmla="*/ 130460 h 419414"/>
                <a:gd name="connsiteX4" fmla="*/ 175095 w 262309"/>
                <a:gd name="connsiteY4" fmla="*/ 181260 h 419414"/>
                <a:gd name="connsiteX5" fmla="*/ 210020 w 262309"/>
                <a:gd name="connsiteY5" fmla="*/ 213010 h 419414"/>
                <a:gd name="connsiteX6" fmla="*/ 251295 w 262309"/>
                <a:gd name="connsiteY6" fmla="*/ 247935 h 419414"/>
                <a:gd name="connsiteX7" fmla="*/ 260820 w 262309"/>
                <a:gd name="connsiteY7" fmla="*/ 254285 h 419414"/>
                <a:gd name="connsiteX8" fmla="*/ 225895 w 262309"/>
                <a:gd name="connsiteY8" fmla="*/ 282860 h 419414"/>
                <a:gd name="connsiteX9" fmla="*/ 181445 w 262309"/>
                <a:gd name="connsiteY9" fmla="*/ 320960 h 419414"/>
                <a:gd name="connsiteX10" fmla="*/ 136995 w 262309"/>
                <a:gd name="connsiteY10" fmla="*/ 352710 h 419414"/>
                <a:gd name="connsiteX11" fmla="*/ 76670 w 262309"/>
                <a:gd name="connsiteY11" fmla="*/ 387635 h 419414"/>
                <a:gd name="connsiteX12" fmla="*/ 41745 w 262309"/>
                <a:gd name="connsiteY12" fmla="*/ 406685 h 419414"/>
                <a:gd name="connsiteX13" fmla="*/ 16345 w 262309"/>
                <a:gd name="connsiteY13" fmla="*/ 416210 h 419414"/>
                <a:gd name="connsiteX14" fmla="*/ 6820 w 262309"/>
                <a:gd name="connsiteY14" fmla="*/ 349535 h 419414"/>
                <a:gd name="connsiteX15" fmla="*/ 470 w 262309"/>
                <a:gd name="connsiteY15" fmla="*/ 257460 h 419414"/>
                <a:gd name="connsiteX16" fmla="*/ 470 w 262309"/>
                <a:gd name="connsiteY16" fmla="*/ 184435 h 419414"/>
                <a:gd name="connsiteX17" fmla="*/ 470 w 262309"/>
                <a:gd name="connsiteY17" fmla="*/ 124110 h 419414"/>
                <a:gd name="connsiteX18" fmla="*/ 6820 w 262309"/>
                <a:gd name="connsiteY18" fmla="*/ 66960 h 419414"/>
                <a:gd name="connsiteX19" fmla="*/ 16345 w 262309"/>
                <a:gd name="connsiteY19" fmla="*/ 285 h 41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2309" h="419414">
                  <a:moveTo>
                    <a:pt x="16345" y="285"/>
                  </a:moveTo>
                  <a:cubicBezTo>
                    <a:pt x="23753" y="-3419"/>
                    <a:pt x="39099" y="29918"/>
                    <a:pt x="51270" y="44735"/>
                  </a:cubicBezTo>
                  <a:cubicBezTo>
                    <a:pt x="63441" y="59552"/>
                    <a:pt x="77728" y="74898"/>
                    <a:pt x="89370" y="89185"/>
                  </a:cubicBezTo>
                  <a:cubicBezTo>
                    <a:pt x="101012" y="103472"/>
                    <a:pt x="106833" y="115114"/>
                    <a:pt x="121120" y="130460"/>
                  </a:cubicBezTo>
                  <a:cubicBezTo>
                    <a:pt x="135408" y="145806"/>
                    <a:pt x="160278" y="167502"/>
                    <a:pt x="175095" y="181260"/>
                  </a:cubicBezTo>
                  <a:cubicBezTo>
                    <a:pt x="189912" y="195018"/>
                    <a:pt x="197320" y="201898"/>
                    <a:pt x="210020" y="213010"/>
                  </a:cubicBezTo>
                  <a:cubicBezTo>
                    <a:pt x="222720" y="224122"/>
                    <a:pt x="242828" y="241056"/>
                    <a:pt x="251295" y="247935"/>
                  </a:cubicBezTo>
                  <a:cubicBezTo>
                    <a:pt x="259762" y="254814"/>
                    <a:pt x="265053" y="248464"/>
                    <a:pt x="260820" y="254285"/>
                  </a:cubicBezTo>
                  <a:cubicBezTo>
                    <a:pt x="256587" y="260106"/>
                    <a:pt x="239124" y="271748"/>
                    <a:pt x="225895" y="282860"/>
                  </a:cubicBezTo>
                  <a:cubicBezTo>
                    <a:pt x="212666" y="293972"/>
                    <a:pt x="196261" y="309318"/>
                    <a:pt x="181445" y="320960"/>
                  </a:cubicBezTo>
                  <a:cubicBezTo>
                    <a:pt x="166629" y="332602"/>
                    <a:pt x="154457" y="341598"/>
                    <a:pt x="136995" y="352710"/>
                  </a:cubicBezTo>
                  <a:cubicBezTo>
                    <a:pt x="119533" y="363822"/>
                    <a:pt x="92545" y="378639"/>
                    <a:pt x="76670" y="387635"/>
                  </a:cubicBezTo>
                  <a:cubicBezTo>
                    <a:pt x="60795" y="396631"/>
                    <a:pt x="51799" y="401923"/>
                    <a:pt x="41745" y="406685"/>
                  </a:cubicBezTo>
                  <a:cubicBezTo>
                    <a:pt x="31691" y="411448"/>
                    <a:pt x="22166" y="425735"/>
                    <a:pt x="16345" y="416210"/>
                  </a:cubicBezTo>
                  <a:cubicBezTo>
                    <a:pt x="10524" y="406685"/>
                    <a:pt x="9466" y="375993"/>
                    <a:pt x="6820" y="349535"/>
                  </a:cubicBezTo>
                  <a:cubicBezTo>
                    <a:pt x="4174" y="323077"/>
                    <a:pt x="1528" y="284977"/>
                    <a:pt x="470" y="257460"/>
                  </a:cubicBezTo>
                  <a:cubicBezTo>
                    <a:pt x="-588" y="229943"/>
                    <a:pt x="470" y="184435"/>
                    <a:pt x="470" y="184435"/>
                  </a:cubicBezTo>
                  <a:cubicBezTo>
                    <a:pt x="470" y="162210"/>
                    <a:pt x="-588" y="143689"/>
                    <a:pt x="470" y="124110"/>
                  </a:cubicBezTo>
                  <a:cubicBezTo>
                    <a:pt x="1528" y="104531"/>
                    <a:pt x="4174" y="85481"/>
                    <a:pt x="6820" y="66960"/>
                  </a:cubicBezTo>
                  <a:cubicBezTo>
                    <a:pt x="9466" y="48439"/>
                    <a:pt x="8937" y="3989"/>
                    <a:pt x="16345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2606633" y="2693834"/>
              <a:ext cx="633587" cy="1204651"/>
            </a:xfrm>
            <a:custGeom>
              <a:avLst/>
              <a:gdLst>
                <a:gd name="connsiteX0" fmla="*/ 225425 w 482600"/>
                <a:gd name="connsiteY0" fmla="*/ 0 h 917575"/>
                <a:gd name="connsiteX1" fmla="*/ 180975 w 482600"/>
                <a:gd name="connsiteY1" fmla="*/ 98425 h 917575"/>
                <a:gd name="connsiteX2" fmla="*/ 136525 w 482600"/>
                <a:gd name="connsiteY2" fmla="*/ 200025 h 917575"/>
                <a:gd name="connsiteX3" fmla="*/ 92075 w 482600"/>
                <a:gd name="connsiteY3" fmla="*/ 304800 h 917575"/>
                <a:gd name="connsiteX4" fmla="*/ 63500 w 482600"/>
                <a:gd name="connsiteY4" fmla="*/ 400050 h 917575"/>
                <a:gd name="connsiteX5" fmla="*/ 34925 w 482600"/>
                <a:gd name="connsiteY5" fmla="*/ 498475 h 917575"/>
                <a:gd name="connsiteX6" fmla="*/ 19050 w 482600"/>
                <a:gd name="connsiteY6" fmla="*/ 568325 h 917575"/>
                <a:gd name="connsiteX7" fmla="*/ 0 w 482600"/>
                <a:gd name="connsiteY7" fmla="*/ 660400 h 917575"/>
                <a:gd name="connsiteX8" fmla="*/ 53975 w 482600"/>
                <a:gd name="connsiteY8" fmla="*/ 727075 h 917575"/>
                <a:gd name="connsiteX9" fmla="*/ 111125 w 482600"/>
                <a:gd name="connsiteY9" fmla="*/ 790575 h 917575"/>
                <a:gd name="connsiteX10" fmla="*/ 180975 w 482600"/>
                <a:gd name="connsiteY10" fmla="*/ 860425 h 917575"/>
                <a:gd name="connsiteX11" fmla="*/ 222250 w 482600"/>
                <a:gd name="connsiteY11" fmla="*/ 898525 h 917575"/>
                <a:gd name="connsiteX12" fmla="*/ 244475 w 482600"/>
                <a:gd name="connsiteY12" fmla="*/ 917575 h 917575"/>
                <a:gd name="connsiteX13" fmla="*/ 327025 w 482600"/>
                <a:gd name="connsiteY13" fmla="*/ 841375 h 917575"/>
                <a:gd name="connsiteX14" fmla="*/ 403225 w 482600"/>
                <a:gd name="connsiteY14" fmla="*/ 758825 h 917575"/>
                <a:gd name="connsiteX15" fmla="*/ 441325 w 482600"/>
                <a:gd name="connsiteY15" fmla="*/ 704850 h 917575"/>
                <a:gd name="connsiteX16" fmla="*/ 482600 w 482600"/>
                <a:gd name="connsiteY16" fmla="*/ 660400 h 917575"/>
                <a:gd name="connsiteX17" fmla="*/ 460375 w 482600"/>
                <a:gd name="connsiteY17" fmla="*/ 561975 h 917575"/>
                <a:gd name="connsiteX18" fmla="*/ 431800 w 482600"/>
                <a:gd name="connsiteY18" fmla="*/ 454025 h 917575"/>
                <a:gd name="connsiteX19" fmla="*/ 396875 w 482600"/>
                <a:gd name="connsiteY19" fmla="*/ 361950 h 917575"/>
                <a:gd name="connsiteX20" fmla="*/ 365125 w 482600"/>
                <a:gd name="connsiteY20" fmla="*/ 266700 h 917575"/>
                <a:gd name="connsiteX21" fmla="*/ 327025 w 482600"/>
                <a:gd name="connsiteY21" fmla="*/ 187325 h 917575"/>
                <a:gd name="connsiteX22" fmla="*/ 288925 w 482600"/>
                <a:gd name="connsiteY22" fmla="*/ 111125 h 917575"/>
                <a:gd name="connsiteX23" fmla="*/ 254000 w 482600"/>
                <a:gd name="connsiteY23" fmla="*/ 50800 h 917575"/>
                <a:gd name="connsiteX24" fmla="*/ 225425 w 482600"/>
                <a:gd name="connsiteY24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2600" h="917575">
                  <a:moveTo>
                    <a:pt x="225425" y="0"/>
                  </a:moveTo>
                  <a:lnTo>
                    <a:pt x="180975" y="98425"/>
                  </a:lnTo>
                  <a:lnTo>
                    <a:pt x="136525" y="200025"/>
                  </a:lnTo>
                  <a:lnTo>
                    <a:pt x="92075" y="304800"/>
                  </a:lnTo>
                  <a:lnTo>
                    <a:pt x="63500" y="400050"/>
                  </a:lnTo>
                  <a:lnTo>
                    <a:pt x="34925" y="498475"/>
                  </a:lnTo>
                  <a:lnTo>
                    <a:pt x="19050" y="568325"/>
                  </a:lnTo>
                  <a:lnTo>
                    <a:pt x="0" y="660400"/>
                  </a:lnTo>
                  <a:lnTo>
                    <a:pt x="53975" y="727075"/>
                  </a:lnTo>
                  <a:lnTo>
                    <a:pt x="111125" y="790575"/>
                  </a:lnTo>
                  <a:lnTo>
                    <a:pt x="180975" y="860425"/>
                  </a:lnTo>
                  <a:lnTo>
                    <a:pt x="222250" y="898525"/>
                  </a:lnTo>
                  <a:lnTo>
                    <a:pt x="244475" y="917575"/>
                  </a:lnTo>
                  <a:lnTo>
                    <a:pt x="327025" y="841375"/>
                  </a:lnTo>
                  <a:lnTo>
                    <a:pt x="403225" y="758825"/>
                  </a:lnTo>
                  <a:lnTo>
                    <a:pt x="441325" y="704850"/>
                  </a:lnTo>
                  <a:lnTo>
                    <a:pt x="482600" y="660400"/>
                  </a:lnTo>
                  <a:lnTo>
                    <a:pt x="460375" y="561975"/>
                  </a:lnTo>
                  <a:lnTo>
                    <a:pt x="431800" y="454025"/>
                  </a:lnTo>
                  <a:lnTo>
                    <a:pt x="396875" y="361950"/>
                  </a:lnTo>
                  <a:lnTo>
                    <a:pt x="365125" y="266700"/>
                  </a:lnTo>
                  <a:lnTo>
                    <a:pt x="327025" y="187325"/>
                  </a:lnTo>
                  <a:lnTo>
                    <a:pt x="288925" y="111125"/>
                  </a:lnTo>
                  <a:lnTo>
                    <a:pt x="254000" y="50800"/>
                  </a:lnTo>
                  <a:lnTo>
                    <a:pt x="225425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rot="21480000" flipH="1">
              <a:off x="1943864" y="1689264"/>
              <a:ext cx="496263" cy="987898"/>
            </a:xfrm>
            <a:custGeom>
              <a:avLst/>
              <a:gdLst>
                <a:gd name="connsiteX0" fmla="*/ 0 w 377825"/>
                <a:gd name="connsiteY0" fmla="*/ 279400 h 752475"/>
                <a:gd name="connsiteX1" fmla="*/ 53975 w 377825"/>
                <a:gd name="connsiteY1" fmla="*/ 222250 h 752475"/>
                <a:gd name="connsiteX2" fmla="*/ 111125 w 377825"/>
                <a:gd name="connsiteY2" fmla="*/ 168275 h 752475"/>
                <a:gd name="connsiteX3" fmla="*/ 152400 w 377825"/>
                <a:gd name="connsiteY3" fmla="*/ 133350 h 752475"/>
                <a:gd name="connsiteX4" fmla="*/ 206375 w 377825"/>
                <a:gd name="connsiteY4" fmla="*/ 92075 h 752475"/>
                <a:gd name="connsiteX5" fmla="*/ 250825 w 377825"/>
                <a:gd name="connsiteY5" fmla="*/ 60325 h 752475"/>
                <a:gd name="connsiteX6" fmla="*/ 307975 w 377825"/>
                <a:gd name="connsiteY6" fmla="*/ 25400 h 752475"/>
                <a:gd name="connsiteX7" fmla="*/ 358775 w 377825"/>
                <a:gd name="connsiteY7" fmla="*/ 0 h 752475"/>
                <a:gd name="connsiteX8" fmla="*/ 368300 w 377825"/>
                <a:gd name="connsiteY8" fmla="*/ 69850 h 752475"/>
                <a:gd name="connsiteX9" fmla="*/ 374650 w 377825"/>
                <a:gd name="connsiteY9" fmla="*/ 136525 h 752475"/>
                <a:gd name="connsiteX10" fmla="*/ 377825 w 377825"/>
                <a:gd name="connsiteY10" fmla="*/ 203200 h 752475"/>
                <a:gd name="connsiteX11" fmla="*/ 374650 w 377825"/>
                <a:gd name="connsiteY11" fmla="*/ 269875 h 752475"/>
                <a:gd name="connsiteX12" fmla="*/ 368300 w 377825"/>
                <a:gd name="connsiteY12" fmla="*/ 358775 h 752475"/>
                <a:gd name="connsiteX13" fmla="*/ 352425 w 377825"/>
                <a:gd name="connsiteY13" fmla="*/ 450850 h 752475"/>
                <a:gd name="connsiteX14" fmla="*/ 339725 w 377825"/>
                <a:gd name="connsiteY14" fmla="*/ 530225 h 752475"/>
                <a:gd name="connsiteX15" fmla="*/ 323850 w 377825"/>
                <a:gd name="connsiteY15" fmla="*/ 596900 h 752475"/>
                <a:gd name="connsiteX16" fmla="*/ 304800 w 377825"/>
                <a:gd name="connsiteY16" fmla="*/ 663575 h 752475"/>
                <a:gd name="connsiteX17" fmla="*/ 282575 w 377825"/>
                <a:gd name="connsiteY17" fmla="*/ 723900 h 752475"/>
                <a:gd name="connsiteX18" fmla="*/ 273050 w 377825"/>
                <a:gd name="connsiteY18" fmla="*/ 752475 h 752475"/>
                <a:gd name="connsiteX19" fmla="*/ 247650 w 377825"/>
                <a:gd name="connsiteY19" fmla="*/ 698500 h 752475"/>
                <a:gd name="connsiteX20" fmla="*/ 222250 w 377825"/>
                <a:gd name="connsiteY20" fmla="*/ 641350 h 752475"/>
                <a:gd name="connsiteX21" fmla="*/ 193675 w 377825"/>
                <a:gd name="connsiteY21" fmla="*/ 596900 h 752475"/>
                <a:gd name="connsiteX22" fmla="*/ 171450 w 377825"/>
                <a:gd name="connsiteY22" fmla="*/ 546100 h 752475"/>
                <a:gd name="connsiteX23" fmla="*/ 149225 w 377825"/>
                <a:gd name="connsiteY23" fmla="*/ 501650 h 752475"/>
                <a:gd name="connsiteX24" fmla="*/ 111125 w 377825"/>
                <a:gd name="connsiteY24" fmla="*/ 447675 h 752475"/>
                <a:gd name="connsiteX25" fmla="*/ 73025 w 377825"/>
                <a:gd name="connsiteY25" fmla="*/ 384175 h 752475"/>
                <a:gd name="connsiteX26" fmla="*/ 44450 w 377825"/>
                <a:gd name="connsiteY26" fmla="*/ 336550 h 752475"/>
                <a:gd name="connsiteX27" fmla="*/ 0 w 377825"/>
                <a:gd name="connsiteY27" fmla="*/ 27940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825" h="752475">
                  <a:moveTo>
                    <a:pt x="0" y="279400"/>
                  </a:moveTo>
                  <a:lnTo>
                    <a:pt x="53975" y="222250"/>
                  </a:lnTo>
                  <a:lnTo>
                    <a:pt x="111125" y="168275"/>
                  </a:lnTo>
                  <a:lnTo>
                    <a:pt x="152400" y="133350"/>
                  </a:lnTo>
                  <a:lnTo>
                    <a:pt x="206375" y="92075"/>
                  </a:lnTo>
                  <a:lnTo>
                    <a:pt x="250825" y="60325"/>
                  </a:lnTo>
                  <a:lnTo>
                    <a:pt x="307975" y="25400"/>
                  </a:lnTo>
                  <a:lnTo>
                    <a:pt x="358775" y="0"/>
                  </a:lnTo>
                  <a:lnTo>
                    <a:pt x="368300" y="69850"/>
                  </a:lnTo>
                  <a:lnTo>
                    <a:pt x="374650" y="136525"/>
                  </a:lnTo>
                  <a:lnTo>
                    <a:pt x="377825" y="203200"/>
                  </a:lnTo>
                  <a:lnTo>
                    <a:pt x="374650" y="269875"/>
                  </a:lnTo>
                  <a:lnTo>
                    <a:pt x="368300" y="358775"/>
                  </a:lnTo>
                  <a:lnTo>
                    <a:pt x="352425" y="450850"/>
                  </a:lnTo>
                  <a:lnTo>
                    <a:pt x="339725" y="530225"/>
                  </a:lnTo>
                  <a:lnTo>
                    <a:pt x="323850" y="596900"/>
                  </a:lnTo>
                  <a:lnTo>
                    <a:pt x="304800" y="663575"/>
                  </a:lnTo>
                  <a:lnTo>
                    <a:pt x="282575" y="723900"/>
                  </a:lnTo>
                  <a:lnTo>
                    <a:pt x="273050" y="752475"/>
                  </a:lnTo>
                  <a:lnTo>
                    <a:pt x="247650" y="698500"/>
                  </a:lnTo>
                  <a:lnTo>
                    <a:pt x="222250" y="641350"/>
                  </a:lnTo>
                  <a:lnTo>
                    <a:pt x="193675" y="596900"/>
                  </a:lnTo>
                  <a:lnTo>
                    <a:pt x="171450" y="546100"/>
                  </a:lnTo>
                  <a:lnTo>
                    <a:pt x="149225" y="501650"/>
                  </a:lnTo>
                  <a:lnTo>
                    <a:pt x="111125" y="447675"/>
                  </a:lnTo>
                  <a:lnTo>
                    <a:pt x="73025" y="384175"/>
                  </a:lnTo>
                  <a:lnTo>
                    <a:pt x="44450" y="336550"/>
                  </a:lnTo>
                  <a:lnTo>
                    <a:pt x="0" y="279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3352766" y="1664254"/>
              <a:ext cx="496033" cy="987898"/>
            </a:xfrm>
            <a:custGeom>
              <a:avLst/>
              <a:gdLst>
                <a:gd name="connsiteX0" fmla="*/ 0 w 377825"/>
                <a:gd name="connsiteY0" fmla="*/ 279400 h 752475"/>
                <a:gd name="connsiteX1" fmla="*/ 53975 w 377825"/>
                <a:gd name="connsiteY1" fmla="*/ 222250 h 752475"/>
                <a:gd name="connsiteX2" fmla="*/ 111125 w 377825"/>
                <a:gd name="connsiteY2" fmla="*/ 168275 h 752475"/>
                <a:gd name="connsiteX3" fmla="*/ 152400 w 377825"/>
                <a:gd name="connsiteY3" fmla="*/ 133350 h 752475"/>
                <a:gd name="connsiteX4" fmla="*/ 206375 w 377825"/>
                <a:gd name="connsiteY4" fmla="*/ 92075 h 752475"/>
                <a:gd name="connsiteX5" fmla="*/ 250825 w 377825"/>
                <a:gd name="connsiteY5" fmla="*/ 60325 h 752475"/>
                <a:gd name="connsiteX6" fmla="*/ 307975 w 377825"/>
                <a:gd name="connsiteY6" fmla="*/ 25400 h 752475"/>
                <a:gd name="connsiteX7" fmla="*/ 358775 w 377825"/>
                <a:gd name="connsiteY7" fmla="*/ 0 h 752475"/>
                <a:gd name="connsiteX8" fmla="*/ 368300 w 377825"/>
                <a:gd name="connsiteY8" fmla="*/ 69850 h 752475"/>
                <a:gd name="connsiteX9" fmla="*/ 374650 w 377825"/>
                <a:gd name="connsiteY9" fmla="*/ 136525 h 752475"/>
                <a:gd name="connsiteX10" fmla="*/ 377825 w 377825"/>
                <a:gd name="connsiteY10" fmla="*/ 203200 h 752475"/>
                <a:gd name="connsiteX11" fmla="*/ 374650 w 377825"/>
                <a:gd name="connsiteY11" fmla="*/ 269875 h 752475"/>
                <a:gd name="connsiteX12" fmla="*/ 368300 w 377825"/>
                <a:gd name="connsiteY12" fmla="*/ 358775 h 752475"/>
                <a:gd name="connsiteX13" fmla="*/ 352425 w 377825"/>
                <a:gd name="connsiteY13" fmla="*/ 450850 h 752475"/>
                <a:gd name="connsiteX14" fmla="*/ 339725 w 377825"/>
                <a:gd name="connsiteY14" fmla="*/ 530225 h 752475"/>
                <a:gd name="connsiteX15" fmla="*/ 323850 w 377825"/>
                <a:gd name="connsiteY15" fmla="*/ 596900 h 752475"/>
                <a:gd name="connsiteX16" fmla="*/ 304800 w 377825"/>
                <a:gd name="connsiteY16" fmla="*/ 663575 h 752475"/>
                <a:gd name="connsiteX17" fmla="*/ 282575 w 377825"/>
                <a:gd name="connsiteY17" fmla="*/ 723900 h 752475"/>
                <a:gd name="connsiteX18" fmla="*/ 273050 w 377825"/>
                <a:gd name="connsiteY18" fmla="*/ 752475 h 752475"/>
                <a:gd name="connsiteX19" fmla="*/ 247650 w 377825"/>
                <a:gd name="connsiteY19" fmla="*/ 698500 h 752475"/>
                <a:gd name="connsiteX20" fmla="*/ 222250 w 377825"/>
                <a:gd name="connsiteY20" fmla="*/ 641350 h 752475"/>
                <a:gd name="connsiteX21" fmla="*/ 193675 w 377825"/>
                <a:gd name="connsiteY21" fmla="*/ 596900 h 752475"/>
                <a:gd name="connsiteX22" fmla="*/ 171450 w 377825"/>
                <a:gd name="connsiteY22" fmla="*/ 546100 h 752475"/>
                <a:gd name="connsiteX23" fmla="*/ 149225 w 377825"/>
                <a:gd name="connsiteY23" fmla="*/ 501650 h 752475"/>
                <a:gd name="connsiteX24" fmla="*/ 111125 w 377825"/>
                <a:gd name="connsiteY24" fmla="*/ 447675 h 752475"/>
                <a:gd name="connsiteX25" fmla="*/ 73025 w 377825"/>
                <a:gd name="connsiteY25" fmla="*/ 384175 h 752475"/>
                <a:gd name="connsiteX26" fmla="*/ 44450 w 377825"/>
                <a:gd name="connsiteY26" fmla="*/ 336550 h 752475"/>
                <a:gd name="connsiteX27" fmla="*/ 0 w 377825"/>
                <a:gd name="connsiteY27" fmla="*/ 27940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7825" h="752475">
                  <a:moveTo>
                    <a:pt x="0" y="279400"/>
                  </a:moveTo>
                  <a:lnTo>
                    <a:pt x="53975" y="222250"/>
                  </a:lnTo>
                  <a:lnTo>
                    <a:pt x="111125" y="168275"/>
                  </a:lnTo>
                  <a:lnTo>
                    <a:pt x="152400" y="133350"/>
                  </a:lnTo>
                  <a:lnTo>
                    <a:pt x="206375" y="92075"/>
                  </a:lnTo>
                  <a:lnTo>
                    <a:pt x="250825" y="60325"/>
                  </a:lnTo>
                  <a:lnTo>
                    <a:pt x="307975" y="25400"/>
                  </a:lnTo>
                  <a:lnTo>
                    <a:pt x="358775" y="0"/>
                  </a:lnTo>
                  <a:lnTo>
                    <a:pt x="368300" y="69850"/>
                  </a:lnTo>
                  <a:lnTo>
                    <a:pt x="374650" y="136525"/>
                  </a:lnTo>
                  <a:lnTo>
                    <a:pt x="377825" y="203200"/>
                  </a:lnTo>
                  <a:lnTo>
                    <a:pt x="374650" y="269875"/>
                  </a:lnTo>
                  <a:lnTo>
                    <a:pt x="368300" y="358775"/>
                  </a:lnTo>
                  <a:lnTo>
                    <a:pt x="352425" y="450850"/>
                  </a:lnTo>
                  <a:lnTo>
                    <a:pt x="339725" y="530225"/>
                  </a:lnTo>
                  <a:lnTo>
                    <a:pt x="323850" y="596900"/>
                  </a:lnTo>
                  <a:lnTo>
                    <a:pt x="304800" y="663575"/>
                  </a:lnTo>
                  <a:lnTo>
                    <a:pt x="282575" y="723900"/>
                  </a:lnTo>
                  <a:lnTo>
                    <a:pt x="273050" y="752475"/>
                  </a:lnTo>
                  <a:lnTo>
                    <a:pt x="247650" y="698500"/>
                  </a:lnTo>
                  <a:lnTo>
                    <a:pt x="222250" y="641350"/>
                  </a:lnTo>
                  <a:lnTo>
                    <a:pt x="193675" y="596900"/>
                  </a:lnTo>
                  <a:lnTo>
                    <a:pt x="171450" y="546100"/>
                  </a:lnTo>
                  <a:lnTo>
                    <a:pt x="149225" y="501650"/>
                  </a:lnTo>
                  <a:lnTo>
                    <a:pt x="111125" y="447675"/>
                  </a:lnTo>
                  <a:lnTo>
                    <a:pt x="73025" y="384175"/>
                  </a:lnTo>
                  <a:lnTo>
                    <a:pt x="44450" y="336550"/>
                  </a:lnTo>
                  <a:lnTo>
                    <a:pt x="0" y="2794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918857" y="2698003"/>
              <a:ext cx="687776" cy="1492266"/>
            </a:xfrm>
            <a:custGeom>
              <a:avLst/>
              <a:gdLst>
                <a:gd name="connsiteX0" fmla="*/ 136525 w 523875"/>
                <a:gd name="connsiteY0" fmla="*/ 0 h 1136650"/>
                <a:gd name="connsiteX1" fmla="*/ 168275 w 523875"/>
                <a:gd name="connsiteY1" fmla="*/ 79375 h 1136650"/>
                <a:gd name="connsiteX2" fmla="*/ 206375 w 523875"/>
                <a:gd name="connsiteY2" fmla="*/ 152400 h 1136650"/>
                <a:gd name="connsiteX3" fmla="*/ 257175 w 523875"/>
                <a:gd name="connsiteY3" fmla="*/ 247650 h 1136650"/>
                <a:gd name="connsiteX4" fmla="*/ 301625 w 523875"/>
                <a:gd name="connsiteY4" fmla="*/ 330200 h 1136650"/>
                <a:gd name="connsiteX5" fmla="*/ 342900 w 523875"/>
                <a:gd name="connsiteY5" fmla="*/ 409575 h 1136650"/>
                <a:gd name="connsiteX6" fmla="*/ 412750 w 523875"/>
                <a:gd name="connsiteY6" fmla="*/ 514350 h 1136650"/>
                <a:gd name="connsiteX7" fmla="*/ 473075 w 523875"/>
                <a:gd name="connsiteY7" fmla="*/ 603250 h 1136650"/>
                <a:gd name="connsiteX8" fmla="*/ 514350 w 523875"/>
                <a:gd name="connsiteY8" fmla="*/ 650875 h 1136650"/>
                <a:gd name="connsiteX9" fmla="*/ 514350 w 523875"/>
                <a:gd name="connsiteY9" fmla="*/ 650875 h 1136650"/>
                <a:gd name="connsiteX10" fmla="*/ 514350 w 523875"/>
                <a:gd name="connsiteY10" fmla="*/ 723900 h 1136650"/>
                <a:gd name="connsiteX11" fmla="*/ 504825 w 523875"/>
                <a:gd name="connsiteY11" fmla="*/ 809625 h 1136650"/>
                <a:gd name="connsiteX12" fmla="*/ 501650 w 523875"/>
                <a:gd name="connsiteY12" fmla="*/ 898525 h 1136650"/>
                <a:gd name="connsiteX13" fmla="*/ 504825 w 523875"/>
                <a:gd name="connsiteY13" fmla="*/ 984250 h 1136650"/>
                <a:gd name="connsiteX14" fmla="*/ 514350 w 523875"/>
                <a:gd name="connsiteY14" fmla="*/ 1031875 h 1136650"/>
                <a:gd name="connsiteX15" fmla="*/ 523875 w 523875"/>
                <a:gd name="connsiteY15" fmla="*/ 1085850 h 1136650"/>
                <a:gd name="connsiteX16" fmla="*/ 466725 w 523875"/>
                <a:gd name="connsiteY16" fmla="*/ 1108075 h 1136650"/>
                <a:gd name="connsiteX17" fmla="*/ 390525 w 523875"/>
                <a:gd name="connsiteY17" fmla="*/ 1127125 h 1136650"/>
                <a:gd name="connsiteX18" fmla="*/ 314325 w 523875"/>
                <a:gd name="connsiteY18" fmla="*/ 1136650 h 1136650"/>
                <a:gd name="connsiteX19" fmla="*/ 231775 w 523875"/>
                <a:gd name="connsiteY19" fmla="*/ 1123950 h 1136650"/>
                <a:gd name="connsiteX20" fmla="*/ 168275 w 523875"/>
                <a:gd name="connsiteY20" fmla="*/ 1092200 h 1136650"/>
                <a:gd name="connsiteX21" fmla="*/ 127000 w 523875"/>
                <a:gd name="connsiteY21" fmla="*/ 1047750 h 1136650"/>
                <a:gd name="connsiteX22" fmla="*/ 92075 w 523875"/>
                <a:gd name="connsiteY22" fmla="*/ 1006475 h 1136650"/>
                <a:gd name="connsiteX23" fmla="*/ 57150 w 523875"/>
                <a:gd name="connsiteY23" fmla="*/ 949325 h 1136650"/>
                <a:gd name="connsiteX24" fmla="*/ 31750 w 523875"/>
                <a:gd name="connsiteY24" fmla="*/ 876300 h 1136650"/>
                <a:gd name="connsiteX25" fmla="*/ 15875 w 523875"/>
                <a:gd name="connsiteY25" fmla="*/ 800100 h 1136650"/>
                <a:gd name="connsiteX26" fmla="*/ 3175 w 523875"/>
                <a:gd name="connsiteY26" fmla="*/ 698500 h 1136650"/>
                <a:gd name="connsiteX27" fmla="*/ 0 w 523875"/>
                <a:gd name="connsiteY27" fmla="*/ 590550 h 1136650"/>
                <a:gd name="connsiteX28" fmla="*/ 15875 w 523875"/>
                <a:gd name="connsiteY28" fmla="*/ 479425 h 1136650"/>
                <a:gd name="connsiteX29" fmla="*/ 28575 w 523875"/>
                <a:gd name="connsiteY29" fmla="*/ 381000 h 1136650"/>
                <a:gd name="connsiteX30" fmla="*/ 57150 w 523875"/>
                <a:gd name="connsiteY30" fmla="*/ 260350 h 1136650"/>
                <a:gd name="connsiteX31" fmla="*/ 82550 w 523875"/>
                <a:gd name="connsiteY31" fmla="*/ 161925 h 1136650"/>
                <a:gd name="connsiteX32" fmla="*/ 104775 w 523875"/>
                <a:gd name="connsiteY32" fmla="*/ 88900 h 1136650"/>
                <a:gd name="connsiteX33" fmla="*/ 136525 w 523875"/>
                <a:gd name="connsiteY33" fmla="*/ 0 h 11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875" h="1136650">
                  <a:moveTo>
                    <a:pt x="136525" y="0"/>
                  </a:moveTo>
                  <a:lnTo>
                    <a:pt x="168275" y="79375"/>
                  </a:lnTo>
                  <a:lnTo>
                    <a:pt x="206375" y="152400"/>
                  </a:lnTo>
                  <a:lnTo>
                    <a:pt x="257175" y="247650"/>
                  </a:lnTo>
                  <a:lnTo>
                    <a:pt x="301625" y="330200"/>
                  </a:lnTo>
                  <a:lnTo>
                    <a:pt x="342900" y="409575"/>
                  </a:lnTo>
                  <a:lnTo>
                    <a:pt x="412750" y="514350"/>
                  </a:lnTo>
                  <a:lnTo>
                    <a:pt x="473075" y="603250"/>
                  </a:lnTo>
                  <a:lnTo>
                    <a:pt x="514350" y="650875"/>
                  </a:lnTo>
                  <a:lnTo>
                    <a:pt x="514350" y="650875"/>
                  </a:lnTo>
                  <a:lnTo>
                    <a:pt x="514350" y="723900"/>
                  </a:lnTo>
                  <a:lnTo>
                    <a:pt x="504825" y="809625"/>
                  </a:lnTo>
                  <a:lnTo>
                    <a:pt x="501650" y="898525"/>
                  </a:lnTo>
                  <a:lnTo>
                    <a:pt x="504825" y="984250"/>
                  </a:lnTo>
                  <a:lnTo>
                    <a:pt x="514350" y="1031875"/>
                  </a:lnTo>
                  <a:lnTo>
                    <a:pt x="523875" y="1085850"/>
                  </a:lnTo>
                  <a:lnTo>
                    <a:pt x="466725" y="1108075"/>
                  </a:lnTo>
                  <a:lnTo>
                    <a:pt x="390525" y="1127125"/>
                  </a:lnTo>
                  <a:lnTo>
                    <a:pt x="314325" y="1136650"/>
                  </a:lnTo>
                  <a:lnTo>
                    <a:pt x="231775" y="1123950"/>
                  </a:lnTo>
                  <a:lnTo>
                    <a:pt x="168275" y="1092200"/>
                  </a:lnTo>
                  <a:lnTo>
                    <a:pt x="127000" y="1047750"/>
                  </a:lnTo>
                  <a:lnTo>
                    <a:pt x="92075" y="1006475"/>
                  </a:lnTo>
                  <a:lnTo>
                    <a:pt x="57150" y="949325"/>
                  </a:lnTo>
                  <a:lnTo>
                    <a:pt x="31750" y="876300"/>
                  </a:lnTo>
                  <a:lnTo>
                    <a:pt x="15875" y="800100"/>
                  </a:lnTo>
                  <a:lnTo>
                    <a:pt x="3175" y="698500"/>
                  </a:lnTo>
                  <a:cubicBezTo>
                    <a:pt x="2117" y="662517"/>
                    <a:pt x="1058" y="626533"/>
                    <a:pt x="0" y="590550"/>
                  </a:cubicBezTo>
                  <a:lnTo>
                    <a:pt x="15875" y="479425"/>
                  </a:lnTo>
                  <a:lnTo>
                    <a:pt x="28575" y="381000"/>
                  </a:lnTo>
                  <a:lnTo>
                    <a:pt x="57150" y="260350"/>
                  </a:lnTo>
                  <a:lnTo>
                    <a:pt x="82550" y="161925"/>
                  </a:lnTo>
                  <a:lnTo>
                    <a:pt x="104775" y="88900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6EEE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603091" y="3903186"/>
              <a:ext cx="656852" cy="611189"/>
            </a:xfrm>
            <a:custGeom>
              <a:avLst/>
              <a:gdLst>
                <a:gd name="connsiteX0" fmla="*/ 295275 w 593725"/>
                <a:gd name="connsiteY0" fmla="*/ 0 h 552450"/>
                <a:gd name="connsiteX1" fmla="*/ 222250 w 593725"/>
                <a:gd name="connsiteY1" fmla="*/ 60325 h 552450"/>
                <a:gd name="connsiteX2" fmla="*/ 146050 w 593725"/>
                <a:gd name="connsiteY2" fmla="*/ 120650 h 552450"/>
                <a:gd name="connsiteX3" fmla="*/ 50800 w 593725"/>
                <a:gd name="connsiteY3" fmla="*/ 177800 h 552450"/>
                <a:gd name="connsiteX4" fmla="*/ 0 w 593725"/>
                <a:gd name="connsiteY4" fmla="*/ 200025 h 552450"/>
                <a:gd name="connsiteX5" fmla="*/ 22225 w 593725"/>
                <a:gd name="connsiteY5" fmla="*/ 282575 h 552450"/>
                <a:gd name="connsiteX6" fmla="*/ 53975 w 593725"/>
                <a:gd name="connsiteY6" fmla="*/ 352425 h 552450"/>
                <a:gd name="connsiteX7" fmla="*/ 95250 w 593725"/>
                <a:gd name="connsiteY7" fmla="*/ 422275 h 552450"/>
                <a:gd name="connsiteX8" fmla="*/ 152400 w 593725"/>
                <a:gd name="connsiteY8" fmla="*/ 482600 h 552450"/>
                <a:gd name="connsiteX9" fmla="*/ 215900 w 593725"/>
                <a:gd name="connsiteY9" fmla="*/ 523875 h 552450"/>
                <a:gd name="connsiteX10" fmla="*/ 266700 w 593725"/>
                <a:gd name="connsiteY10" fmla="*/ 542925 h 552450"/>
                <a:gd name="connsiteX11" fmla="*/ 292100 w 593725"/>
                <a:gd name="connsiteY11" fmla="*/ 552450 h 552450"/>
                <a:gd name="connsiteX12" fmla="*/ 358775 w 593725"/>
                <a:gd name="connsiteY12" fmla="*/ 533400 h 552450"/>
                <a:gd name="connsiteX13" fmla="*/ 419100 w 593725"/>
                <a:gd name="connsiteY13" fmla="*/ 498475 h 552450"/>
                <a:gd name="connsiteX14" fmla="*/ 504825 w 593725"/>
                <a:gd name="connsiteY14" fmla="*/ 428625 h 552450"/>
                <a:gd name="connsiteX15" fmla="*/ 549275 w 593725"/>
                <a:gd name="connsiteY15" fmla="*/ 352425 h 552450"/>
                <a:gd name="connsiteX16" fmla="*/ 581025 w 593725"/>
                <a:gd name="connsiteY16" fmla="*/ 266700 h 552450"/>
                <a:gd name="connsiteX17" fmla="*/ 593725 w 593725"/>
                <a:gd name="connsiteY17" fmla="*/ 190500 h 552450"/>
                <a:gd name="connsiteX18" fmla="*/ 536575 w 593725"/>
                <a:gd name="connsiteY18" fmla="*/ 158750 h 552450"/>
                <a:gd name="connsiteX19" fmla="*/ 463550 w 593725"/>
                <a:gd name="connsiteY19" fmla="*/ 111125 h 552450"/>
                <a:gd name="connsiteX20" fmla="*/ 393700 w 593725"/>
                <a:gd name="connsiteY20" fmla="*/ 76200 h 552450"/>
                <a:gd name="connsiteX21" fmla="*/ 349250 w 593725"/>
                <a:gd name="connsiteY21" fmla="*/ 38100 h 552450"/>
                <a:gd name="connsiteX22" fmla="*/ 295275 w 593725"/>
                <a:gd name="connsiteY22" fmla="*/ 0 h 552450"/>
                <a:gd name="connsiteX0" fmla="*/ 295275 w 593725"/>
                <a:gd name="connsiteY0" fmla="*/ 0 h 552450"/>
                <a:gd name="connsiteX1" fmla="*/ 222250 w 593725"/>
                <a:gd name="connsiteY1" fmla="*/ 60325 h 552450"/>
                <a:gd name="connsiteX2" fmla="*/ 146050 w 593725"/>
                <a:gd name="connsiteY2" fmla="*/ 120650 h 552450"/>
                <a:gd name="connsiteX3" fmla="*/ 50800 w 593725"/>
                <a:gd name="connsiteY3" fmla="*/ 177800 h 552450"/>
                <a:gd name="connsiteX4" fmla="*/ 0 w 593725"/>
                <a:gd name="connsiteY4" fmla="*/ 200025 h 552450"/>
                <a:gd name="connsiteX5" fmla="*/ 22225 w 593725"/>
                <a:gd name="connsiteY5" fmla="*/ 282575 h 552450"/>
                <a:gd name="connsiteX6" fmla="*/ 53975 w 593725"/>
                <a:gd name="connsiteY6" fmla="*/ 352425 h 552450"/>
                <a:gd name="connsiteX7" fmla="*/ 95250 w 593725"/>
                <a:gd name="connsiteY7" fmla="*/ 422275 h 552450"/>
                <a:gd name="connsiteX8" fmla="*/ 152400 w 593725"/>
                <a:gd name="connsiteY8" fmla="*/ 482600 h 552450"/>
                <a:gd name="connsiteX9" fmla="*/ 215900 w 593725"/>
                <a:gd name="connsiteY9" fmla="*/ 523875 h 552450"/>
                <a:gd name="connsiteX10" fmla="*/ 266700 w 593725"/>
                <a:gd name="connsiteY10" fmla="*/ 542925 h 552450"/>
                <a:gd name="connsiteX11" fmla="*/ 292100 w 593725"/>
                <a:gd name="connsiteY11" fmla="*/ 552450 h 552450"/>
                <a:gd name="connsiteX12" fmla="*/ 358775 w 593725"/>
                <a:gd name="connsiteY12" fmla="*/ 533400 h 552450"/>
                <a:gd name="connsiteX13" fmla="*/ 419100 w 593725"/>
                <a:gd name="connsiteY13" fmla="*/ 498475 h 552450"/>
                <a:gd name="connsiteX14" fmla="*/ 504825 w 593725"/>
                <a:gd name="connsiteY14" fmla="*/ 428625 h 552450"/>
                <a:gd name="connsiteX15" fmla="*/ 549275 w 593725"/>
                <a:gd name="connsiteY15" fmla="*/ 352425 h 552450"/>
                <a:gd name="connsiteX16" fmla="*/ 581025 w 593725"/>
                <a:gd name="connsiteY16" fmla="*/ 266700 h 552450"/>
                <a:gd name="connsiteX17" fmla="*/ 593725 w 593725"/>
                <a:gd name="connsiteY17" fmla="*/ 190500 h 552450"/>
                <a:gd name="connsiteX18" fmla="*/ 536575 w 593725"/>
                <a:gd name="connsiteY18" fmla="*/ 158750 h 552450"/>
                <a:gd name="connsiteX19" fmla="*/ 460375 w 593725"/>
                <a:gd name="connsiteY19" fmla="*/ 120650 h 552450"/>
                <a:gd name="connsiteX20" fmla="*/ 393700 w 593725"/>
                <a:gd name="connsiteY20" fmla="*/ 76200 h 552450"/>
                <a:gd name="connsiteX21" fmla="*/ 349250 w 593725"/>
                <a:gd name="connsiteY21" fmla="*/ 38100 h 552450"/>
                <a:gd name="connsiteX22" fmla="*/ 295275 w 593725"/>
                <a:gd name="connsiteY2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3725" h="552450">
                  <a:moveTo>
                    <a:pt x="295275" y="0"/>
                  </a:moveTo>
                  <a:lnTo>
                    <a:pt x="222250" y="60325"/>
                  </a:lnTo>
                  <a:lnTo>
                    <a:pt x="146050" y="120650"/>
                  </a:lnTo>
                  <a:lnTo>
                    <a:pt x="50800" y="177800"/>
                  </a:lnTo>
                  <a:lnTo>
                    <a:pt x="0" y="200025"/>
                  </a:lnTo>
                  <a:lnTo>
                    <a:pt x="22225" y="282575"/>
                  </a:lnTo>
                  <a:lnTo>
                    <a:pt x="53975" y="352425"/>
                  </a:lnTo>
                  <a:lnTo>
                    <a:pt x="95250" y="422275"/>
                  </a:lnTo>
                  <a:lnTo>
                    <a:pt x="152400" y="482600"/>
                  </a:lnTo>
                  <a:lnTo>
                    <a:pt x="215900" y="523875"/>
                  </a:lnTo>
                  <a:lnTo>
                    <a:pt x="266700" y="542925"/>
                  </a:lnTo>
                  <a:lnTo>
                    <a:pt x="292100" y="552450"/>
                  </a:lnTo>
                  <a:lnTo>
                    <a:pt x="358775" y="533400"/>
                  </a:lnTo>
                  <a:lnTo>
                    <a:pt x="419100" y="498475"/>
                  </a:lnTo>
                  <a:lnTo>
                    <a:pt x="504825" y="428625"/>
                  </a:lnTo>
                  <a:lnTo>
                    <a:pt x="549275" y="352425"/>
                  </a:lnTo>
                  <a:lnTo>
                    <a:pt x="581025" y="266700"/>
                  </a:lnTo>
                  <a:lnTo>
                    <a:pt x="593725" y="190500"/>
                  </a:lnTo>
                  <a:lnTo>
                    <a:pt x="536575" y="158750"/>
                  </a:lnTo>
                  <a:lnTo>
                    <a:pt x="460375" y="120650"/>
                  </a:lnTo>
                  <a:lnTo>
                    <a:pt x="393700" y="76200"/>
                  </a:lnTo>
                  <a:lnTo>
                    <a:pt x="349250" y="3810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 rot="21480000" flipH="1">
              <a:off x="2929850" y="3575093"/>
              <a:ext cx="345068" cy="537462"/>
            </a:xfrm>
            <a:custGeom>
              <a:avLst/>
              <a:gdLst>
                <a:gd name="connsiteX0" fmla="*/ 16345 w 262309"/>
                <a:gd name="connsiteY0" fmla="*/ 285 h 419414"/>
                <a:gd name="connsiteX1" fmla="*/ 51270 w 262309"/>
                <a:gd name="connsiteY1" fmla="*/ 44735 h 419414"/>
                <a:gd name="connsiteX2" fmla="*/ 89370 w 262309"/>
                <a:gd name="connsiteY2" fmla="*/ 89185 h 419414"/>
                <a:gd name="connsiteX3" fmla="*/ 121120 w 262309"/>
                <a:gd name="connsiteY3" fmla="*/ 130460 h 419414"/>
                <a:gd name="connsiteX4" fmla="*/ 175095 w 262309"/>
                <a:gd name="connsiteY4" fmla="*/ 181260 h 419414"/>
                <a:gd name="connsiteX5" fmla="*/ 210020 w 262309"/>
                <a:gd name="connsiteY5" fmla="*/ 213010 h 419414"/>
                <a:gd name="connsiteX6" fmla="*/ 251295 w 262309"/>
                <a:gd name="connsiteY6" fmla="*/ 247935 h 419414"/>
                <a:gd name="connsiteX7" fmla="*/ 260820 w 262309"/>
                <a:gd name="connsiteY7" fmla="*/ 254285 h 419414"/>
                <a:gd name="connsiteX8" fmla="*/ 225895 w 262309"/>
                <a:gd name="connsiteY8" fmla="*/ 282860 h 419414"/>
                <a:gd name="connsiteX9" fmla="*/ 181445 w 262309"/>
                <a:gd name="connsiteY9" fmla="*/ 320960 h 419414"/>
                <a:gd name="connsiteX10" fmla="*/ 136995 w 262309"/>
                <a:gd name="connsiteY10" fmla="*/ 352710 h 419414"/>
                <a:gd name="connsiteX11" fmla="*/ 76670 w 262309"/>
                <a:gd name="connsiteY11" fmla="*/ 387635 h 419414"/>
                <a:gd name="connsiteX12" fmla="*/ 41745 w 262309"/>
                <a:gd name="connsiteY12" fmla="*/ 406685 h 419414"/>
                <a:gd name="connsiteX13" fmla="*/ 16345 w 262309"/>
                <a:gd name="connsiteY13" fmla="*/ 416210 h 419414"/>
                <a:gd name="connsiteX14" fmla="*/ 6820 w 262309"/>
                <a:gd name="connsiteY14" fmla="*/ 349535 h 419414"/>
                <a:gd name="connsiteX15" fmla="*/ 470 w 262309"/>
                <a:gd name="connsiteY15" fmla="*/ 257460 h 419414"/>
                <a:gd name="connsiteX16" fmla="*/ 470 w 262309"/>
                <a:gd name="connsiteY16" fmla="*/ 184435 h 419414"/>
                <a:gd name="connsiteX17" fmla="*/ 470 w 262309"/>
                <a:gd name="connsiteY17" fmla="*/ 124110 h 419414"/>
                <a:gd name="connsiteX18" fmla="*/ 6820 w 262309"/>
                <a:gd name="connsiteY18" fmla="*/ 66960 h 419414"/>
                <a:gd name="connsiteX19" fmla="*/ 16345 w 262309"/>
                <a:gd name="connsiteY19" fmla="*/ 285 h 419414"/>
                <a:gd name="connsiteX0" fmla="*/ 18718 w 264682"/>
                <a:gd name="connsiteY0" fmla="*/ 285 h 419393"/>
                <a:gd name="connsiteX1" fmla="*/ 53643 w 264682"/>
                <a:gd name="connsiteY1" fmla="*/ 44735 h 419393"/>
                <a:gd name="connsiteX2" fmla="*/ 91743 w 264682"/>
                <a:gd name="connsiteY2" fmla="*/ 89185 h 419393"/>
                <a:gd name="connsiteX3" fmla="*/ 123493 w 264682"/>
                <a:gd name="connsiteY3" fmla="*/ 130460 h 419393"/>
                <a:gd name="connsiteX4" fmla="*/ 177468 w 264682"/>
                <a:gd name="connsiteY4" fmla="*/ 181260 h 419393"/>
                <a:gd name="connsiteX5" fmla="*/ 212393 w 264682"/>
                <a:gd name="connsiteY5" fmla="*/ 213010 h 419393"/>
                <a:gd name="connsiteX6" fmla="*/ 253668 w 264682"/>
                <a:gd name="connsiteY6" fmla="*/ 247935 h 419393"/>
                <a:gd name="connsiteX7" fmla="*/ 263193 w 264682"/>
                <a:gd name="connsiteY7" fmla="*/ 254285 h 419393"/>
                <a:gd name="connsiteX8" fmla="*/ 228268 w 264682"/>
                <a:gd name="connsiteY8" fmla="*/ 282860 h 419393"/>
                <a:gd name="connsiteX9" fmla="*/ 183818 w 264682"/>
                <a:gd name="connsiteY9" fmla="*/ 320960 h 419393"/>
                <a:gd name="connsiteX10" fmla="*/ 139368 w 264682"/>
                <a:gd name="connsiteY10" fmla="*/ 352710 h 419393"/>
                <a:gd name="connsiteX11" fmla="*/ 79043 w 264682"/>
                <a:gd name="connsiteY11" fmla="*/ 387635 h 419393"/>
                <a:gd name="connsiteX12" fmla="*/ 44118 w 264682"/>
                <a:gd name="connsiteY12" fmla="*/ 406685 h 419393"/>
                <a:gd name="connsiteX13" fmla="*/ 18718 w 264682"/>
                <a:gd name="connsiteY13" fmla="*/ 416210 h 419393"/>
                <a:gd name="connsiteX14" fmla="*/ 856 w 264682"/>
                <a:gd name="connsiteY14" fmla="*/ 349827 h 419393"/>
                <a:gd name="connsiteX15" fmla="*/ 2843 w 264682"/>
                <a:gd name="connsiteY15" fmla="*/ 257460 h 419393"/>
                <a:gd name="connsiteX16" fmla="*/ 2843 w 264682"/>
                <a:gd name="connsiteY16" fmla="*/ 184435 h 419393"/>
                <a:gd name="connsiteX17" fmla="*/ 2843 w 264682"/>
                <a:gd name="connsiteY17" fmla="*/ 124110 h 419393"/>
                <a:gd name="connsiteX18" fmla="*/ 9193 w 264682"/>
                <a:gd name="connsiteY18" fmla="*/ 66960 h 419393"/>
                <a:gd name="connsiteX19" fmla="*/ 18718 w 264682"/>
                <a:gd name="connsiteY19" fmla="*/ 285 h 419393"/>
                <a:gd name="connsiteX0" fmla="*/ 24237 w 270201"/>
                <a:gd name="connsiteY0" fmla="*/ 285 h 419393"/>
                <a:gd name="connsiteX1" fmla="*/ 59162 w 270201"/>
                <a:gd name="connsiteY1" fmla="*/ 44735 h 419393"/>
                <a:gd name="connsiteX2" fmla="*/ 97262 w 270201"/>
                <a:gd name="connsiteY2" fmla="*/ 89185 h 419393"/>
                <a:gd name="connsiteX3" fmla="*/ 129012 w 270201"/>
                <a:gd name="connsiteY3" fmla="*/ 130460 h 419393"/>
                <a:gd name="connsiteX4" fmla="*/ 182987 w 270201"/>
                <a:gd name="connsiteY4" fmla="*/ 181260 h 419393"/>
                <a:gd name="connsiteX5" fmla="*/ 217912 w 270201"/>
                <a:gd name="connsiteY5" fmla="*/ 213010 h 419393"/>
                <a:gd name="connsiteX6" fmla="*/ 259187 w 270201"/>
                <a:gd name="connsiteY6" fmla="*/ 247935 h 419393"/>
                <a:gd name="connsiteX7" fmla="*/ 268712 w 270201"/>
                <a:gd name="connsiteY7" fmla="*/ 254285 h 419393"/>
                <a:gd name="connsiteX8" fmla="*/ 233787 w 270201"/>
                <a:gd name="connsiteY8" fmla="*/ 282860 h 419393"/>
                <a:gd name="connsiteX9" fmla="*/ 189337 w 270201"/>
                <a:gd name="connsiteY9" fmla="*/ 320960 h 419393"/>
                <a:gd name="connsiteX10" fmla="*/ 144887 w 270201"/>
                <a:gd name="connsiteY10" fmla="*/ 352710 h 419393"/>
                <a:gd name="connsiteX11" fmla="*/ 84562 w 270201"/>
                <a:gd name="connsiteY11" fmla="*/ 387635 h 419393"/>
                <a:gd name="connsiteX12" fmla="*/ 49637 w 270201"/>
                <a:gd name="connsiteY12" fmla="*/ 406685 h 419393"/>
                <a:gd name="connsiteX13" fmla="*/ 24237 w 270201"/>
                <a:gd name="connsiteY13" fmla="*/ 416210 h 419393"/>
                <a:gd name="connsiteX14" fmla="*/ 6375 w 270201"/>
                <a:gd name="connsiteY14" fmla="*/ 349827 h 419393"/>
                <a:gd name="connsiteX15" fmla="*/ 27 w 270201"/>
                <a:gd name="connsiteY15" fmla="*/ 257750 h 419393"/>
                <a:gd name="connsiteX16" fmla="*/ 8362 w 270201"/>
                <a:gd name="connsiteY16" fmla="*/ 184435 h 419393"/>
                <a:gd name="connsiteX17" fmla="*/ 8362 w 270201"/>
                <a:gd name="connsiteY17" fmla="*/ 124110 h 419393"/>
                <a:gd name="connsiteX18" fmla="*/ 14712 w 270201"/>
                <a:gd name="connsiteY18" fmla="*/ 66960 h 419393"/>
                <a:gd name="connsiteX19" fmla="*/ 24237 w 270201"/>
                <a:gd name="connsiteY19" fmla="*/ 285 h 419393"/>
                <a:gd name="connsiteX0" fmla="*/ 27469 w 273433"/>
                <a:gd name="connsiteY0" fmla="*/ 285 h 419393"/>
                <a:gd name="connsiteX1" fmla="*/ 62394 w 273433"/>
                <a:gd name="connsiteY1" fmla="*/ 44735 h 419393"/>
                <a:gd name="connsiteX2" fmla="*/ 100494 w 273433"/>
                <a:gd name="connsiteY2" fmla="*/ 89185 h 419393"/>
                <a:gd name="connsiteX3" fmla="*/ 132244 w 273433"/>
                <a:gd name="connsiteY3" fmla="*/ 130460 h 419393"/>
                <a:gd name="connsiteX4" fmla="*/ 186219 w 273433"/>
                <a:gd name="connsiteY4" fmla="*/ 181260 h 419393"/>
                <a:gd name="connsiteX5" fmla="*/ 221144 w 273433"/>
                <a:gd name="connsiteY5" fmla="*/ 213010 h 419393"/>
                <a:gd name="connsiteX6" fmla="*/ 262419 w 273433"/>
                <a:gd name="connsiteY6" fmla="*/ 247935 h 419393"/>
                <a:gd name="connsiteX7" fmla="*/ 271944 w 273433"/>
                <a:gd name="connsiteY7" fmla="*/ 254285 h 419393"/>
                <a:gd name="connsiteX8" fmla="*/ 237019 w 273433"/>
                <a:gd name="connsiteY8" fmla="*/ 282860 h 419393"/>
                <a:gd name="connsiteX9" fmla="*/ 192569 w 273433"/>
                <a:gd name="connsiteY9" fmla="*/ 320960 h 419393"/>
                <a:gd name="connsiteX10" fmla="*/ 148119 w 273433"/>
                <a:gd name="connsiteY10" fmla="*/ 352710 h 419393"/>
                <a:gd name="connsiteX11" fmla="*/ 87794 w 273433"/>
                <a:gd name="connsiteY11" fmla="*/ 387635 h 419393"/>
                <a:gd name="connsiteX12" fmla="*/ 52869 w 273433"/>
                <a:gd name="connsiteY12" fmla="*/ 406685 h 419393"/>
                <a:gd name="connsiteX13" fmla="*/ 27469 w 273433"/>
                <a:gd name="connsiteY13" fmla="*/ 416210 h 419393"/>
                <a:gd name="connsiteX14" fmla="*/ 9607 w 273433"/>
                <a:gd name="connsiteY14" fmla="*/ 349827 h 419393"/>
                <a:gd name="connsiteX15" fmla="*/ 3259 w 273433"/>
                <a:gd name="connsiteY15" fmla="*/ 257750 h 419393"/>
                <a:gd name="connsiteX16" fmla="*/ 382 w 273433"/>
                <a:gd name="connsiteY16" fmla="*/ 182049 h 419393"/>
                <a:gd name="connsiteX17" fmla="*/ 11594 w 273433"/>
                <a:gd name="connsiteY17" fmla="*/ 124110 h 419393"/>
                <a:gd name="connsiteX18" fmla="*/ 17944 w 273433"/>
                <a:gd name="connsiteY18" fmla="*/ 66960 h 419393"/>
                <a:gd name="connsiteX19" fmla="*/ 27469 w 273433"/>
                <a:gd name="connsiteY19" fmla="*/ 285 h 419393"/>
                <a:gd name="connsiteX0" fmla="*/ 27161 w 273125"/>
                <a:gd name="connsiteY0" fmla="*/ 285 h 419393"/>
                <a:gd name="connsiteX1" fmla="*/ 62086 w 273125"/>
                <a:gd name="connsiteY1" fmla="*/ 44735 h 419393"/>
                <a:gd name="connsiteX2" fmla="*/ 100186 w 273125"/>
                <a:gd name="connsiteY2" fmla="*/ 89185 h 419393"/>
                <a:gd name="connsiteX3" fmla="*/ 131936 w 273125"/>
                <a:gd name="connsiteY3" fmla="*/ 130460 h 419393"/>
                <a:gd name="connsiteX4" fmla="*/ 185911 w 273125"/>
                <a:gd name="connsiteY4" fmla="*/ 181260 h 419393"/>
                <a:gd name="connsiteX5" fmla="*/ 220836 w 273125"/>
                <a:gd name="connsiteY5" fmla="*/ 213010 h 419393"/>
                <a:gd name="connsiteX6" fmla="*/ 262111 w 273125"/>
                <a:gd name="connsiteY6" fmla="*/ 247935 h 419393"/>
                <a:gd name="connsiteX7" fmla="*/ 271636 w 273125"/>
                <a:gd name="connsiteY7" fmla="*/ 254285 h 419393"/>
                <a:gd name="connsiteX8" fmla="*/ 236711 w 273125"/>
                <a:gd name="connsiteY8" fmla="*/ 282860 h 419393"/>
                <a:gd name="connsiteX9" fmla="*/ 192261 w 273125"/>
                <a:gd name="connsiteY9" fmla="*/ 320960 h 419393"/>
                <a:gd name="connsiteX10" fmla="*/ 147811 w 273125"/>
                <a:gd name="connsiteY10" fmla="*/ 352710 h 419393"/>
                <a:gd name="connsiteX11" fmla="*/ 87486 w 273125"/>
                <a:gd name="connsiteY11" fmla="*/ 387635 h 419393"/>
                <a:gd name="connsiteX12" fmla="*/ 52561 w 273125"/>
                <a:gd name="connsiteY12" fmla="*/ 406685 h 419393"/>
                <a:gd name="connsiteX13" fmla="*/ 27161 w 273125"/>
                <a:gd name="connsiteY13" fmla="*/ 416210 h 419393"/>
                <a:gd name="connsiteX14" fmla="*/ 9299 w 273125"/>
                <a:gd name="connsiteY14" fmla="*/ 349827 h 419393"/>
                <a:gd name="connsiteX15" fmla="*/ 2951 w 273125"/>
                <a:gd name="connsiteY15" fmla="*/ 257750 h 419393"/>
                <a:gd name="connsiteX16" fmla="*/ 74 w 273125"/>
                <a:gd name="connsiteY16" fmla="*/ 182049 h 419393"/>
                <a:gd name="connsiteX17" fmla="*/ 5729 w 273125"/>
                <a:gd name="connsiteY17" fmla="*/ 124304 h 419393"/>
                <a:gd name="connsiteX18" fmla="*/ 17636 w 273125"/>
                <a:gd name="connsiteY18" fmla="*/ 66960 h 419393"/>
                <a:gd name="connsiteX19" fmla="*/ 27161 w 273125"/>
                <a:gd name="connsiteY19" fmla="*/ 285 h 419393"/>
                <a:gd name="connsiteX0" fmla="*/ 27161 w 273125"/>
                <a:gd name="connsiteY0" fmla="*/ 291 h 419399"/>
                <a:gd name="connsiteX1" fmla="*/ 62086 w 273125"/>
                <a:gd name="connsiteY1" fmla="*/ 44741 h 419399"/>
                <a:gd name="connsiteX2" fmla="*/ 100186 w 273125"/>
                <a:gd name="connsiteY2" fmla="*/ 89191 h 419399"/>
                <a:gd name="connsiteX3" fmla="*/ 131936 w 273125"/>
                <a:gd name="connsiteY3" fmla="*/ 130466 h 419399"/>
                <a:gd name="connsiteX4" fmla="*/ 185911 w 273125"/>
                <a:gd name="connsiteY4" fmla="*/ 181266 h 419399"/>
                <a:gd name="connsiteX5" fmla="*/ 220836 w 273125"/>
                <a:gd name="connsiteY5" fmla="*/ 213016 h 419399"/>
                <a:gd name="connsiteX6" fmla="*/ 262111 w 273125"/>
                <a:gd name="connsiteY6" fmla="*/ 247941 h 419399"/>
                <a:gd name="connsiteX7" fmla="*/ 271636 w 273125"/>
                <a:gd name="connsiteY7" fmla="*/ 254291 h 419399"/>
                <a:gd name="connsiteX8" fmla="*/ 236711 w 273125"/>
                <a:gd name="connsiteY8" fmla="*/ 282866 h 419399"/>
                <a:gd name="connsiteX9" fmla="*/ 192261 w 273125"/>
                <a:gd name="connsiteY9" fmla="*/ 320966 h 419399"/>
                <a:gd name="connsiteX10" fmla="*/ 147811 w 273125"/>
                <a:gd name="connsiteY10" fmla="*/ 352716 h 419399"/>
                <a:gd name="connsiteX11" fmla="*/ 87486 w 273125"/>
                <a:gd name="connsiteY11" fmla="*/ 387641 h 419399"/>
                <a:gd name="connsiteX12" fmla="*/ 52561 w 273125"/>
                <a:gd name="connsiteY12" fmla="*/ 406691 h 419399"/>
                <a:gd name="connsiteX13" fmla="*/ 27161 w 273125"/>
                <a:gd name="connsiteY13" fmla="*/ 416216 h 419399"/>
                <a:gd name="connsiteX14" fmla="*/ 9299 w 273125"/>
                <a:gd name="connsiteY14" fmla="*/ 349833 h 419399"/>
                <a:gd name="connsiteX15" fmla="*/ 2951 w 273125"/>
                <a:gd name="connsiteY15" fmla="*/ 257756 h 419399"/>
                <a:gd name="connsiteX16" fmla="*/ 74 w 273125"/>
                <a:gd name="connsiteY16" fmla="*/ 182055 h 419399"/>
                <a:gd name="connsiteX17" fmla="*/ 5729 w 273125"/>
                <a:gd name="connsiteY17" fmla="*/ 124310 h 419399"/>
                <a:gd name="connsiteX18" fmla="*/ 9301 w 273125"/>
                <a:gd name="connsiteY18" fmla="*/ 67256 h 419399"/>
                <a:gd name="connsiteX19" fmla="*/ 27161 w 273125"/>
                <a:gd name="connsiteY19" fmla="*/ 291 h 419399"/>
                <a:gd name="connsiteX0" fmla="*/ 27161 w 273125"/>
                <a:gd name="connsiteY0" fmla="*/ 291 h 424738"/>
                <a:gd name="connsiteX1" fmla="*/ 62086 w 273125"/>
                <a:gd name="connsiteY1" fmla="*/ 44741 h 424738"/>
                <a:gd name="connsiteX2" fmla="*/ 100186 w 273125"/>
                <a:gd name="connsiteY2" fmla="*/ 89191 h 424738"/>
                <a:gd name="connsiteX3" fmla="*/ 131936 w 273125"/>
                <a:gd name="connsiteY3" fmla="*/ 130466 h 424738"/>
                <a:gd name="connsiteX4" fmla="*/ 185911 w 273125"/>
                <a:gd name="connsiteY4" fmla="*/ 181266 h 424738"/>
                <a:gd name="connsiteX5" fmla="*/ 220836 w 273125"/>
                <a:gd name="connsiteY5" fmla="*/ 213016 h 424738"/>
                <a:gd name="connsiteX6" fmla="*/ 262111 w 273125"/>
                <a:gd name="connsiteY6" fmla="*/ 247941 h 424738"/>
                <a:gd name="connsiteX7" fmla="*/ 271636 w 273125"/>
                <a:gd name="connsiteY7" fmla="*/ 254291 h 424738"/>
                <a:gd name="connsiteX8" fmla="*/ 236711 w 273125"/>
                <a:gd name="connsiteY8" fmla="*/ 282866 h 424738"/>
                <a:gd name="connsiteX9" fmla="*/ 192261 w 273125"/>
                <a:gd name="connsiteY9" fmla="*/ 320966 h 424738"/>
                <a:gd name="connsiteX10" fmla="*/ 147811 w 273125"/>
                <a:gd name="connsiteY10" fmla="*/ 352716 h 424738"/>
                <a:gd name="connsiteX11" fmla="*/ 87486 w 273125"/>
                <a:gd name="connsiteY11" fmla="*/ 387641 h 424738"/>
                <a:gd name="connsiteX12" fmla="*/ 52561 w 273125"/>
                <a:gd name="connsiteY12" fmla="*/ 406691 h 424738"/>
                <a:gd name="connsiteX13" fmla="*/ 16241 w 273125"/>
                <a:gd name="connsiteY13" fmla="*/ 422152 h 424738"/>
                <a:gd name="connsiteX14" fmla="*/ 9299 w 273125"/>
                <a:gd name="connsiteY14" fmla="*/ 349833 h 424738"/>
                <a:gd name="connsiteX15" fmla="*/ 2951 w 273125"/>
                <a:gd name="connsiteY15" fmla="*/ 257756 h 424738"/>
                <a:gd name="connsiteX16" fmla="*/ 74 w 273125"/>
                <a:gd name="connsiteY16" fmla="*/ 182055 h 424738"/>
                <a:gd name="connsiteX17" fmla="*/ 5729 w 273125"/>
                <a:gd name="connsiteY17" fmla="*/ 124310 h 424738"/>
                <a:gd name="connsiteX18" fmla="*/ 9301 w 273125"/>
                <a:gd name="connsiteY18" fmla="*/ 67256 h 424738"/>
                <a:gd name="connsiteX19" fmla="*/ 27161 w 273125"/>
                <a:gd name="connsiteY19" fmla="*/ 291 h 42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3125" h="424738">
                  <a:moveTo>
                    <a:pt x="27161" y="291"/>
                  </a:moveTo>
                  <a:cubicBezTo>
                    <a:pt x="35958" y="-3461"/>
                    <a:pt x="49915" y="29924"/>
                    <a:pt x="62086" y="44741"/>
                  </a:cubicBezTo>
                  <a:cubicBezTo>
                    <a:pt x="74257" y="59558"/>
                    <a:pt x="88544" y="74904"/>
                    <a:pt x="100186" y="89191"/>
                  </a:cubicBezTo>
                  <a:cubicBezTo>
                    <a:pt x="111828" y="103478"/>
                    <a:pt x="117649" y="115120"/>
                    <a:pt x="131936" y="130466"/>
                  </a:cubicBezTo>
                  <a:cubicBezTo>
                    <a:pt x="146224" y="145812"/>
                    <a:pt x="171094" y="167508"/>
                    <a:pt x="185911" y="181266"/>
                  </a:cubicBezTo>
                  <a:cubicBezTo>
                    <a:pt x="200728" y="195024"/>
                    <a:pt x="208136" y="201904"/>
                    <a:pt x="220836" y="213016"/>
                  </a:cubicBezTo>
                  <a:cubicBezTo>
                    <a:pt x="233536" y="224128"/>
                    <a:pt x="253644" y="241062"/>
                    <a:pt x="262111" y="247941"/>
                  </a:cubicBezTo>
                  <a:cubicBezTo>
                    <a:pt x="270578" y="254820"/>
                    <a:pt x="275869" y="248470"/>
                    <a:pt x="271636" y="254291"/>
                  </a:cubicBezTo>
                  <a:cubicBezTo>
                    <a:pt x="267403" y="260112"/>
                    <a:pt x="249940" y="271754"/>
                    <a:pt x="236711" y="282866"/>
                  </a:cubicBezTo>
                  <a:cubicBezTo>
                    <a:pt x="223482" y="293978"/>
                    <a:pt x="207077" y="309324"/>
                    <a:pt x="192261" y="320966"/>
                  </a:cubicBezTo>
                  <a:cubicBezTo>
                    <a:pt x="177445" y="332608"/>
                    <a:pt x="165273" y="341604"/>
                    <a:pt x="147811" y="352716"/>
                  </a:cubicBezTo>
                  <a:cubicBezTo>
                    <a:pt x="130349" y="363828"/>
                    <a:pt x="103361" y="378645"/>
                    <a:pt x="87486" y="387641"/>
                  </a:cubicBezTo>
                  <a:cubicBezTo>
                    <a:pt x="71611" y="396637"/>
                    <a:pt x="64435" y="400939"/>
                    <a:pt x="52561" y="406691"/>
                  </a:cubicBezTo>
                  <a:cubicBezTo>
                    <a:pt x="40687" y="412443"/>
                    <a:pt x="23451" y="431628"/>
                    <a:pt x="16241" y="422152"/>
                  </a:cubicBezTo>
                  <a:cubicBezTo>
                    <a:pt x="9031" y="412676"/>
                    <a:pt x="11514" y="377232"/>
                    <a:pt x="9299" y="349833"/>
                  </a:cubicBezTo>
                  <a:cubicBezTo>
                    <a:pt x="7084" y="322434"/>
                    <a:pt x="4488" y="285719"/>
                    <a:pt x="2951" y="257756"/>
                  </a:cubicBezTo>
                  <a:cubicBezTo>
                    <a:pt x="1414" y="229793"/>
                    <a:pt x="-389" y="204296"/>
                    <a:pt x="74" y="182055"/>
                  </a:cubicBezTo>
                  <a:cubicBezTo>
                    <a:pt x="537" y="159814"/>
                    <a:pt x="4671" y="143889"/>
                    <a:pt x="5729" y="124310"/>
                  </a:cubicBezTo>
                  <a:cubicBezTo>
                    <a:pt x="6787" y="104731"/>
                    <a:pt x="5729" y="87926"/>
                    <a:pt x="9301" y="67256"/>
                  </a:cubicBezTo>
                  <a:cubicBezTo>
                    <a:pt x="12873" y="46586"/>
                    <a:pt x="18364" y="4043"/>
                    <a:pt x="27161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 rot="21480000" flipH="1">
              <a:off x="2906698" y="2013443"/>
              <a:ext cx="805647" cy="1561310"/>
            </a:xfrm>
            <a:custGeom>
              <a:avLst/>
              <a:gdLst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262 h 1157880"/>
                <a:gd name="connsiteX1" fmla="*/ 314372 w 616490"/>
                <a:gd name="connsiteY1" fmla="*/ 70112 h 1157880"/>
                <a:gd name="connsiteX2" fmla="*/ 396922 w 616490"/>
                <a:gd name="connsiteY2" fmla="*/ 155837 h 1157880"/>
                <a:gd name="connsiteX3" fmla="*/ 473122 w 616490"/>
                <a:gd name="connsiteY3" fmla="*/ 260612 h 1157880"/>
                <a:gd name="connsiteX4" fmla="*/ 549322 w 616490"/>
                <a:gd name="connsiteY4" fmla="*/ 378087 h 1157880"/>
                <a:gd name="connsiteX5" fmla="*/ 590597 w 616490"/>
                <a:gd name="connsiteY5" fmla="*/ 438412 h 1157880"/>
                <a:gd name="connsiteX6" fmla="*/ 615997 w 616490"/>
                <a:gd name="connsiteY6" fmla="*/ 486037 h 1157880"/>
                <a:gd name="connsiteX7" fmla="*/ 568372 w 616490"/>
                <a:gd name="connsiteY7" fmla="*/ 571762 h 1157880"/>
                <a:gd name="connsiteX8" fmla="*/ 508047 w 616490"/>
                <a:gd name="connsiteY8" fmla="*/ 720987 h 1157880"/>
                <a:gd name="connsiteX9" fmla="*/ 476297 w 616490"/>
                <a:gd name="connsiteY9" fmla="*/ 813062 h 1157880"/>
                <a:gd name="connsiteX10" fmla="*/ 450897 w 616490"/>
                <a:gd name="connsiteY10" fmla="*/ 892437 h 1157880"/>
                <a:gd name="connsiteX11" fmla="*/ 425497 w 616490"/>
                <a:gd name="connsiteY11" fmla="*/ 978162 h 1157880"/>
                <a:gd name="connsiteX12" fmla="*/ 403272 w 616490"/>
                <a:gd name="connsiteY12" fmla="*/ 1073412 h 1157880"/>
                <a:gd name="connsiteX13" fmla="*/ 387397 w 616490"/>
                <a:gd name="connsiteY13" fmla="*/ 1155962 h 1157880"/>
                <a:gd name="connsiteX14" fmla="*/ 358822 w 616490"/>
                <a:gd name="connsiteY14" fmla="*/ 1127387 h 1157880"/>
                <a:gd name="connsiteX15" fmla="*/ 327072 w 616490"/>
                <a:gd name="connsiteY15" fmla="*/ 1079762 h 1157880"/>
                <a:gd name="connsiteX16" fmla="*/ 257222 w 616490"/>
                <a:gd name="connsiteY16" fmla="*/ 990862 h 1157880"/>
                <a:gd name="connsiteX17" fmla="*/ 193722 w 616490"/>
                <a:gd name="connsiteY17" fmla="*/ 892437 h 1157880"/>
                <a:gd name="connsiteX18" fmla="*/ 136572 w 616490"/>
                <a:gd name="connsiteY18" fmla="*/ 784487 h 1157880"/>
                <a:gd name="connsiteX19" fmla="*/ 92122 w 616490"/>
                <a:gd name="connsiteY19" fmla="*/ 698762 h 1157880"/>
                <a:gd name="connsiteX20" fmla="*/ 57197 w 616490"/>
                <a:gd name="connsiteY20" fmla="*/ 625737 h 1157880"/>
                <a:gd name="connsiteX21" fmla="*/ 25447 w 616490"/>
                <a:gd name="connsiteY21" fmla="*/ 546362 h 1157880"/>
                <a:gd name="connsiteX22" fmla="*/ 47 w 616490"/>
                <a:gd name="connsiteY22" fmla="*/ 492387 h 1157880"/>
                <a:gd name="connsiteX23" fmla="*/ 31797 w 616490"/>
                <a:gd name="connsiteY23" fmla="*/ 416187 h 1157880"/>
                <a:gd name="connsiteX24" fmla="*/ 73072 w 616490"/>
                <a:gd name="connsiteY24" fmla="*/ 317762 h 1157880"/>
                <a:gd name="connsiteX25" fmla="*/ 111172 w 616490"/>
                <a:gd name="connsiteY25" fmla="*/ 241562 h 1157880"/>
                <a:gd name="connsiteX26" fmla="*/ 146097 w 616490"/>
                <a:gd name="connsiteY26" fmla="*/ 181237 h 1157880"/>
                <a:gd name="connsiteX27" fmla="*/ 193722 w 616490"/>
                <a:gd name="connsiteY27" fmla="*/ 95512 h 1157880"/>
                <a:gd name="connsiteX28" fmla="*/ 225472 w 616490"/>
                <a:gd name="connsiteY28" fmla="*/ 47887 h 1157880"/>
                <a:gd name="connsiteX29" fmla="*/ 250872 w 616490"/>
                <a:gd name="connsiteY29" fmla="*/ 262 h 1157880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72 w 616490"/>
                <a:gd name="connsiteY0" fmla="*/ 0 h 1157618"/>
                <a:gd name="connsiteX1" fmla="*/ 314372 w 616490"/>
                <a:gd name="connsiteY1" fmla="*/ 69850 h 1157618"/>
                <a:gd name="connsiteX2" fmla="*/ 396922 w 616490"/>
                <a:gd name="connsiteY2" fmla="*/ 155575 h 1157618"/>
                <a:gd name="connsiteX3" fmla="*/ 473122 w 616490"/>
                <a:gd name="connsiteY3" fmla="*/ 260350 h 1157618"/>
                <a:gd name="connsiteX4" fmla="*/ 549322 w 616490"/>
                <a:gd name="connsiteY4" fmla="*/ 377825 h 1157618"/>
                <a:gd name="connsiteX5" fmla="*/ 590597 w 616490"/>
                <a:gd name="connsiteY5" fmla="*/ 438150 h 1157618"/>
                <a:gd name="connsiteX6" fmla="*/ 615997 w 616490"/>
                <a:gd name="connsiteY6" fmla="*/ 485775 h 1157618"/>
                <a:gd name="connsiteX7" fmla="*/ 568372 w 616490"/>
                <a:gd name="connsiteY7" fmla="*/ 571500 h 1157618"/>
                <a:gd name="connsiteX8" fmla="*/ 508047 w 616490"/>
                <a:gd name="connsiteY8" fmla="*/ 720725 h 1157618"/>
                <a:gd name="connsiteX9" fmla="*/ 476297 w 616490"/>
                <a:gd name="connsiteY9" fmla="*/ 812800 h 1157618"/>
                <a:gd name="connsiteX10" fmla="*/ 450897 w 616490"/>
                <a:gd name="connsiteY10" fmla="*/ 892175 h 1157618"/>
                <a:gd name="connsiteX11" fmla="*/ 425497 w 616490"/>
                <a:gd name="connsiteY11" fmla="*/ 977900 h 1157618"/>
                <a:gd name="connsiteX12" fmla="*/ 403272 w 616490"/>
                <a:gd name="connsiteY12" fmla="*/ 1073150 h 1157618"/>
                <a:gd name="connsiteX13" fmla="*/ 387397 w 616490"/>
                <a:gd name="connsiteY13" fmla="*/ 1155700 h 1157618"/>
                <a:gd name="connsiteX14" fmla="*/ 358822 w 616490"/>
                <a:gd name="connsiteY14" fmla="*/ 1127125 h 1157618"/>
                <a:gd name="connsiteX15" fmla="*/ 327072 w 616490"/>
                <a:gd name="connsiteY15" fmla="*/ 1079500 h 1157618"/>
                <a:gd name="connsiteX16" fmla="*/ 257222 w 616490"/>
                <a:gd name="connsiteY16" fmla="*/ 990600 h 1157618"/>
                <a:gd name="connsiteX17" fmla="*/ 193722 w 616490"/>
                <a:gd name="connsiteY17" fmla="*/ 892175 h 1157618"/>
                <a:gd name="connsiteX18" fmla="*/ 136572 w 616490"/>
                <a:gd name="connsiteY18" fmla="*/ 784225 h 1157618"/>
                <a:gd name="connsiteX19" fmla="*/ 92122 w 616490"/>
                <a:gd name="connsiteY19" fmla="*/ 698500 h 1157618"/>
                <a:gd name="connsiteX20" fmla="*/ 57197 w 616490"/>
                <a:gd name="connsiteY20" fmla="*/ 625475 h 1157618"/>
                <a:gd name="connsiteX21" fmla="*/ 25447 w 616490"/>
                <a:gd name="connsiteY21" fmla="*/ 546100 h 1157618"/>
                <a:gd name="connsiteX22" fmla="*/ 47 w 616490"/>
                <a:gd name="connsiteY22" fmla="*/ 492125 h 1157618"/>
                <a:gd name="connsiteX23" fmla="*/ 31797 w 616490"/>
                <a:gd name="connsiteY23" fmla="*/ 415925 h 1157618"/>
                <a:gd name="connsiteX24" fmla="*/ 73072 w 616490"/>
                <a:gd name="connsiteY24" fmla="*/ 317500 h 1157618"/>
                <a:gd name="connsiteX25" fmla="*/ 111172 w 616490"/>
                <a:gd name="connsiteY25" fmla="*/ 241300 h 1157618"/>
                <a:gd name="connsiteX26" fmla="*/ 146097 w 616490"/>
                <a:gd name="connsiteY26" fmla="*/ 180975 h 1157618"/>
                <a:gd name="connsiteX27" fmla="*/ 193722 w 616490"/>
                <a:gd name="connsiteY27" fmla="*/ 95250 h 1157618"/>
                <a:gd name="connsiteX28" fmla="*/ 225472 w 616490"/>
                <a:gd name="connsiteY28" fmla="*/ 47625 h 1157618"/>
                <a:gd name="connsiteX29" fmla="*/ 250872 w 616490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7618"/>
                <a:gd name="connsiteX1" fmla="*/ 314325 w 616443"/>
                <a:gd name="connsiteY1" fmla="*/ 69850 h 1157618"/>
                <a:gd name="connsiteX2" fmla="*/ 396875 w 616443"/>
                <a:gd name="connsiteY2" fmla="*/ 155575 h 1157618"/>
                <a:gd name="connsiteX3" fmla="*/ 473075 w 616443"/>
                <a:gd name="connsiteY3" fmla="*/ 260350 h 1157618"/>
                <a:gd name="connsiteX4" fmla="*/ 549275 w 616443"/>
                <a:gd name="connsiteY4" fmla="*/ 377825 h 1157618"/>
                <a:gd name="connsiteX5" fmla="*/ 590550 w 616443"/>
                <a:gd name="connsiteY5" fmla="*/ 438150 h 1157618"/>
                <a:gd name="connsiteX6" fmla="*/ 615950 w 616443"/>
                <a:gd name="connsiteY6" fmla="*/ 485775 h 1157618"/>
                <a:gd name="connsiteX7" fmla="*/ 568325 w 616443"/>
                <a:gd name="connsiteY7" fmla="*/ 571500 h 1157618"/>
                <a:gd name="connsiteX8" fmla="*/ 508000 w 616443"/>
                <a:gd name="connsiteY8" fmla="*/ 720725 h 1157618"/>
                <a:gd name="connsiteX9" fmla="*/ 476250 w 616443"/>
                <a:gd name="connsiteY9" fmla="*/ 812800 h 1157618"/>
                <a:gd name="connsiteX10" fmla="*/ 450850 w 616443"/>
                <a:gd name="connsiteY10" fmla="*/ 892175 h 1157618"/>
                <a:gd name="connsiteX11" fmla="*/ 425450 w 616443"/>
                <a:gd name="connsiteY11" fmla="*/ 977900 h 1157618"/>
                <a:gd name="connsiteX12" fmla="*/ 403225 w 616443"/>
                <a:gd name="connsiteY12" fmla="*/ 1073150 h 1157618"/>
                <a:gd name="connsiteX13" fmla="*/ 387350 w 616443"/>
                <a:gd name="connsiteY13" fmla="*/ 1155700 h 1157618"/>
                <a:gd name="connsiteX14" fmla="*/ 358775 w 616443"/>
                <a:gd name="connsiteY14" fmla="*/ 1127125 h 1157618"/>
                <a:gd name="connsiteX15" fmla="*/ 327025 w 616443"/>
                <a:gd name="connsiteY15" fmla="*/ 1079500 h 1157618"/>
                <a:gd name="connsiteX16" fmla="*/ 257175 w 616443"/>
                <a:gd name="connsiteY16" fmla="*/ 990600 h 1157618"/>
                <a:gd name="connsiteX17" fmla="*/ 193675 w 616443"/>
                <a:gd name="connsiteY17" fmla="*/ 892175 h 1157618"/>
                <a:gd name="connsiteX18" fmla="*/ 136525 w 616443"/>
                <a:gd name="connsiteY18" fmla="*/ 784225 h 1157618"/>
                <a:gd name="connsiteX19" fmla="*/ 92075 w 616443"/>
                <a:gd name="connsiteY19" fmla="*/ 698500 h 1157618"/>
                <a:gd name="connsiteX20" fmla="*/ 57150 w 616443"/>
                <a:gd name="connsiteY20" fmla="*/ 625475 h 1157618"/>
                <a:gd name="connsiteX21" fmla="*/ 25400 w 616443"/>
                <a:gd name="connsiteY21" fmla="*/ 546100 h 1157618"/>
                <a:gd name="connsiteX22" fmla="*/ 0 w 616443"/>
                <a:gd name="connsiteY22" fmla="*/ 492125 h 1157618"/>
                <a:gd name="connsiteX23" fmla="*/ 31750 w 616443"/>
                <a:gd name="connsiteY23" fmla="*/ 415925 h 1157618"/>
                <a:gd name="connsiteX24" fmla="*/ 73025 w 616443"/>
                <a:gd name="connsiteY24" fmla="*/ 317500 h 1157618"/>
                <a:gd name="connsiteX25" fmla="*/ 111125 w 616443"/>
                <a:gd name="connsiteY25" fmla="*/ 241300 h 1157618"/>
                <a:gd name="connsiteX26" fmla="*/ 146050 w 616443"/>
                <a:gd name="connsiteY26" fmla="*/ 180975 h 1157618"/>
                <a:gd name="connsiteX27" fmla="*/ 193675 w 616443"/>
                <a:gd name="connsiteY27" fmla="*/ 95250 h 1157618"/>
                <a:gd name="connsiteX28" fmla="*/ 225425 w 616443"/>
                <a:gd name="connsiteY28" fmla="*/ 47625 h 1157618"/>
                <a:gd name="connsiteX29" fmla="*/ 250825 w 616443"/>
                <a:gd name="connsiteY29" fmla="*/ 0 h 1157618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6443"/>
                <a:gd name="connsiteY0" fmla="*/ 0 h 1155700"/>
                <a:gd name="connsiteX1" fmla="*/ 314325 w 616443"/>
                <a:gd name="connsiteY1" fmla="*/ 69850 h 1155700"/>
                <a:gd name="connsiteX2" fmla="*/ 396875 w 616443"/>
                <a:gd name="connsiteY2" fmla="*/ 155575 h 1155700"/>
                <a:gd name="connsiteX3" fmla="*/ 473075 w 616443"/>
                <a:gd name="connsiteY3" fmla="*/ 260350 h 1155700"/>
                <a:gd name="connsiteX4" fmla="*/ 549275 w 616443"/>
                <a:gd name="connsiteY4" fmla="*/ 377825 h 1155700"/>
                <a:gd name="connsiteX5" fmla="*/ 590550 w 616443"/>
                <a:gd name="connsiteY5" fmla="*/ 438150 h 1155700"/>
                <a:gd name="connsiteX6" fmla="*/ 615950 w 616443"/>
                <a:gd name="connsiteY6" fmla="*/ 485775 h 1155700"/>
                <a:gd name="connsiteX7" fmla="*/ 568325 w 616443"/>
                <a:gd name="connsiteY7" fmla="*/ 571500 h 1155700"/>
                <a:gd name="connsiteX8" fmla="*/ 508000 w 616443"/>
                <a:gd name="connsiteY8" fmla="*/ 720725 h 1155700"/>
                <a:gd name="connsiteX9" fmla="*/ 476250 w 616443"/>
                <a:gd name="connsiteY9" fmla="*/ 812800 h 1155700"/>
                <a:gd name="connsiteX10" fmla="*/ 450850 w 616443"/>
                <a:gd name="connsiteY10" fmla="*/ 892175 h 1155700"/>
                <a:gd name="connsiteX11" fmla="*/ 425450 w 616443"/>
                <a:gd name="connsiteY11" fmla="*/ 977900 h 1155700"/>
                <a:gd name="connsiteX12" fmla="*/ 403225 w 616443"/>
                <a:gd name="connsiteY12" fmla="*/ 1073150 h 1155700"/>
                <a:gd name="connsiteX13" fmla="*/ 387350 w 616443"/>
                <a:gd name="connsiteY13" fmla="*/ 1155700 h 1155700"/>
                <a:gd name="connsiteX14" fmla="*/ 358775 w 616443"/>
                <a:gd name="connsiteY14" fmla="*/ 1127125 h 1155700"/>
                <a:gd name="connsiteX15" fmla="*/ 327025 w 616443"/>
                <a:gd name="connsiteY15" fmla="*/ 1079500 h 1155700"/>
                <a:gd name="connsiteX16" fmla="*/ 257175 w 616443"/>
                <a:gd name="connsiteY16" fmla="*/ 990600 h 1155700"/>
                <a:gd name="connsiteX17" fmla="*/ 193675 w 616443"/>
                <a:gd name="connsiteY17" fmla="*/ 892175 h 1155700"/>
                <a:gd name="connsiteX18" fmla="*/ 136525 w 616443"/>
                <a:gd name="connsiteY18" fmla="*/ 784225 h 1155700"/>
                <a:gd name="connsiteX19" fmla="*/ 92075 w 616443"/>
                <a:gd name="connsiteY19" fmla="*/ 698500 h 1155700"/>
                <a:gd name="connsiteX20" fmla="*/ 57150 w 616443"/>
                <a:gd name="connsiteY20" fmla="*/ 625475 h 1155700"/>
                <a:gd name="connsiteX21" fmla="*/ 25400 w 616443"/>
                <a:gd name="connsiteY21" fmla="*/ 546100 h 1155700"/>
                <a:gd name="connsiteX22" fmla="*/ 0 w 616443"/>
                <a:gd name="connsiteY22" fmla="*/ 492125 h 1155700"/>
                <a:gd name="connsiteX23" fmla="*/ 31750 w 616443"/>
                <a:gd name="connsiteY23" fmla="*/ 415925 h 1155700"/>
                <a:gd name="connsiteX24" fmla="*/ 73025 w 616443"/>
                <a:gd name="connsiteY24" fmla="*/ 317500 h 1155700"/>
                <a:gd name="connsiteX25" fmla="*/ 111125 w 616443"/>
                <a:gd name="connsiteY25" fmla="*/ 241300 h 1155700"/>
                <a:gd name="connsiteX26" fmla="*/ 146050 w 616443"/>
                <a:gd name="connsiteY26" fmla="*/ 180975 h 1155700"/>
                <a:gd name="connsiteX27" fmla="*/ 193675 w 616443"/>
                <a:gd name="connsiteY27" fmla="*/ 95250 h 1155700"/>
                <a:gd name="connsiteX28" fmla="*/ 225425 w 616443"/>
                <a:gd name="connsiteY28" fmla="*/ 47625 h 1155700"/>
                <a:gd name="connsiteX29" fmla="*/ 250825 w 616443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90550 w 615950"/>
                <a:gd name="connsiteY5" fmla="*/ 438150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193675 w 615950"/>
                <a:gd name="connsiteY17" fmla="*/ 892175 h 1155700"/>
                <a:gd name="connsiteX18" fmla="*/ 136525 w 615950"/>
                <a:gd name="connsiteY18" fmla="*/ 784225 h 1155700"/>
                <a:gd name="connsiteX19" fmla="*/ 92075 w 615950"/>
                <a:gd name="connsiteY19" fmla="*/ 698500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90550 w 615950"/>
                <a:gd name="connsiteY5" fmla="*/ 438150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202829 w 615950"/>
                <a:gd name="connsiteY17" fmla="*/ 882452 h 1155700"/>
                <a:gd name="connsiteX18" fmla="*/ 136525 w 615950"/>
                <a:gd name="connsiteY18" fmla="*/ 784225 h 1155700"/>
                <a:gd name="connsiteX19" fmla="*/ 92075 w 615950"/>
                <a:gd name="connsiteY19" fmla="*/ 698500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90550 w 615950"/>
                <a:gd name="connsiteY5" fmla="*/ 438150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202829 w 615950"/>
                <a:gd name="connsiteY17" fmla="*/ 882452 h 1155700"/>
                <a:gd name="connsiteX18" fmla="*/ 138400 w 615950"/>
                <a:gd name="connsiteY18" fmla="*/ 770051 h 1155700"/>
                <a:gd name="connsiteX19" fmla="*/ 92075 w 615950"/>
                <a:gd name="connsiteY19" fmla="*/ 698500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90550 w 615950"/>
                <a:gd name="connsiteY5" fmla="*/ 438150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202829 w 615950"/>
                <a:gd name="connsiteY17" fmla="*/ 882452 h 1155700"/>
                <a:gd name="connsiteX18" fmla="*/ 138400 w 615950"/>
                <a:gd name="connsiteY18" fmla="*/ 770051 h 1155700"/>
                <a:gd name="connsiteX19" fmla="*/ 99024 w 615950"/>
                <a:gd name="connsiteY19" fmla="*/ 693556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  <a:gd name="connsiteX0" fmla="*/ 250825 w 615950"/>
                <a:gd name="connsiteY0" fmla="*/ 0 h 1155700"/>
                <a:gd name="connsiteX1" fmla="*/ 314325 w 615950"/>
                <a:gd name="connsiteY1" fmla="*/ 69850 h 1155700"/>
                <a:gd name="connsiteX2" fmla="*/ 396875 w 615950"/>
                <a:gd name="connsiteY2" fmla="*/ 155575 h 1155700"/>
                <a:gd name="connsiteX3" fmla="*/ 473075 w 615950"/>
                <a:gd name="connsiteY3" fmla="*/ 260350 h 1155700"/>
                <a:gd name="connsiteX4" fmla="*/ 549275 w 615950"/>
                <a:gd name="connsiteY4" fmla="*/ 377825 h 1155700"/>
                <a:gd name="connsiteX5" fmla="*/ 581064 w 615950"/>
                <a:gd name="connsiteY5" fmla="*/ 438478 h 1155700"/>
                <a:gd name="connsiteX6" fmla="*/ 615950 w 615950"/>
                <a:gd name="connsiteY6" fmla="*/ 485775 h 1155700"/>
                <a:gd name="connsiteX7" fmla="*/ 568325 w 615950"/>
                <a:gd name="connsiteY7" fmla="*/ 571500 h 1155700"/>
                <a:gd name="connsiteX8" fmla="*/ 508000 w 615950"/>
                <a:gd name="connsiteY8" fmla="*/ 720725 h 1155700"/>
                <a:gd name="connsiteX9" fmla="*/ 476250 w 615950"/>
                <a:gd name="connsiteY9" fmla="*/ 812800 h 1155700"/>
                <a:gd name="connsiteX10" fmla="*/ 450850 w 615950"/>
                <a:gd name="connsiteY10" fmla="*/ 892175 h 1155700"/>
                <a:gd name="connsiteX11" fmla="*/ 425450 w 615950"/>
                <a:gd name="connsiteY11" fmla="*/ 977900 h 1155700"/>
                <a:gd name="connsiteX12" fmla="*/ 403225 w 615950"/>
                <a:gd name="connsiteY12" fmla="*/ 1073150 h 1155700"/>
                <a:gd name="connsiteX13" fmla="*/ 387350 w 615950"/>
                <a:gd name="connsiteY13" fmla="*/ 1155700 h 1155700"/>
                <a:gd name="connsiteX14" fmla="*/ 358775 w 615950"/>
                <a:gd name="connsiteY14" fmla="*/ 1127125 h 1155700"/>
                <a:gd name="connsiteX15" fmla="*/ 327025 w 615950"/>
                <a:gd name="connsiteY15" fmla="*/ 1079500 h 1155700"/>
                <a:gd name="connsiteX16" fmla="*/ 257175 w 615950"/>
                <a:gd name="connsiteY16" fmla="*/ 990600 h 1155700"/>
                <a:gd name="connsiteX17" fmla="*/ 202829 w 615950"/>
                <a:gd name="connsiteY17" fmla="*/ 882452 h 1155700"/>
                <a:gd name="connsiteX18" fmla="*/ 138400 w 615950"/>
                <a:gd name="connsiteY18" fmla="*/ 770051 h 1155700"/>
                <a:gd name="connsiteX19" fmla="*/ 99024 w 615950"/>
                <a:gd name="connsiteY19" fmla="*/ 693556 h 1155700"/>
                <a:gd name="connsiteX20" fmla="*/ 57150 w 615950"/>
                <a:gd name="connsiteY20" fmla="*/ 625475 h 1155700"/>
                <a:gd name="connsiteX21" fmla="*/ 25400 w 615950"/>
                <a:gd name="connsiteY21" fmla="*/ 546100 h 1155700"/>
                <a:gd name="connsiteX22" fmla="*/ 0 w 615950"/>
                <a:gd name="connsiteY22" fmla="*/ 492125 h 1155700"/>
                <a:gd name="connsiteX23" fmla="*/ 31750 w 615950"/>
                <a:gd name="connsiteY23" fmla="*/ 415925 h 1155700"/>
                <a:gd name="connsiteX24" fmla="*/ 73025 w 615950"/>
                <a:gd name="connsiteY24" fmla="*/ 317500 h 1155700"/>
                <a:gd name="connsiteX25" fmla="*/ 111125 w 615950"/>
                <a:gd name="connsiteY25" fmla="*/ 241300 h 1155700"/>
                <a:gd name="connsiteX26" fmla="*/ 146050 w 615950"/>
                <a:gd name="connsiteY26" fmla="*/ 180975 h 1155700"/>
                <a:gd name="connsiteX27" fmla="*/ 193675 w 615950"/>
                <a:gd name="connsiteY27" fmla="*/ 95250 h 1155700"/>
                <a:gd name="connsiteX28" fmla="*/ 225425 w 615950"/>
                <a:gd name="connsiteY28" fmla="*/ 47625 h 1155700"/>
                <a:gd name="connsiteX29" fmla="*/ 250825 w 615950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96875 w 611455"/>
                <a:gd name="connsiteY2" fmla="*/ 155575 h 1155700"/>
                <a:gd name="connsiteX3" fmla="*/ 473075 w 611455"/>
                <a:gd name="connsiteY3" fmla="*/ 260350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58775 w 611455"/>
                <a:gd name="connsiteY14" fmla="*/ 1127125 h 1155700"/>
                <a:gd name="connsiteX15" fmla="*/ 327025 w 611455"/>
                <a:gd name="connsiteY15" fmla="*/ 1079500 h 1155700"/>
                <a:gd name="connsiteX16" fmla="*/ 257175 w 611455"/>
                <a:gd name="connsiteY16" fmla="*/ 99060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96875 w 611455"/>
                <a:gd name="connsiteY2" fmla="*/ 155575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58775 w 611455"/>
                <a:gd name="connsiteY14" fmla="*/ 1127125 h 1155700"/>
                <a:gd name="connsiteX15" fmla="*/ 327025 w 611455"/>
                <a:gd name="connsiteY15" fmla="*/ 1079500 h 1155700"/>
                <a:gd name="connsiteX16" fmla="*/ 257175 w 611455"/>
                <a:gd name="connsiteY16" fmla="*/ 99060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58775 w 611455"/>
                <a:gd name="connsiteY14" fmla="*/ 1127125 h 1155700"/>
                <a:gd name="connsiteX15" fmla="*/ 327025 w 611455"/>
                <a:gd name="connsiteY15" fmla="*/ 1079500 h 1155700"/>
                <a:gd name="connsiteX16" fmla="*/ 257175 w 611455"/>
                <a:gd name="connsiteY16" fmla="*/ 99060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58775 w 611455"/>
                <a:gd name="connsiteY14" fmla="*/ 1127125 h 1155700"/>
                <a:gd name="connsiteX15" fmla="*/ 327025 w 611455"/>
                <a:gd name="connsiteY15" fmla="*/ 1079500 h 1155700"/>
                <a:gd name="connsiteX16" fmla="*/ 271322 w 611455"/>
                <a:gd name="connsiteY16" fmla="*/ 98776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58775 w 611455"/>
                <a:gd name="connsiteY14" fmla="*/ 1127125 h 1155700"/>
                <a:gd name="connsiteX15" fmla="*/ 334057 w 611455"/>
                <a:gd name="connsiteY15" fmla="*/ 1076906 h 1155700"/>
                <a:gd name="connsiteX16" fmla="*/ 271322 w 611455"/>
                <a:gd name="connsiteY16" fmla="*/ 98776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63270 w 611455"/>
                <a:gd name="connsiteY14" fmla="*/ 1119915 h 1155700"/>
                <a:gd name="connsiteX15" fmla="*/ 334057 w 611455"/>
                <a:gd name="connsiteY15" fmla="*/ 1076906 h 1155700"/>
                <a:gd name="connsiteX16" fmla="*/ 271322 w 611455"/>
                <a:gd name="connsiteY16" fmla="*/ 98776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57150 w 611455"/>
                <a:gd name="connsiteY20" fmla="*/ 625475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63270 w 611455"/>
                <a:gd name="connsiteY14" fmla="*/ 1119915 h 1155700"/>
                <a:gd name="connsiteX15" fmla="*/ 334057 w 611455"/>
                <a:gd name="connsiteY15" fmla="*/ 1076906 h 1155700"/>
                <a:gd name="connsiteX16" fmla="*/ 271322 w 611455"/>
                <a:gd name="connsiteY16" fmla="*/ 98776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66554 w 611455"/>
                <a:gd name="connsiteY20" fmla="*/ 622798 h 1155700"/>
                <a:gd name="connsiteX21" fmla="*/ 25400 w 611455"/>
                <a:gd name="connsiteY21" fmla="*/ 546100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50825 w 611455"/>
                <a:gd name="connsiteY0" fmla="*/ 0 h 1155700"/>
                <a:gd name="connsiteX1" fmla="*/ 314325 w 611455"/>
                <a:gd name="connsiteY1" fmla="*/ 69850 h 1155700"/>
                <a:gd name="connsiteX2" fmla="*/ 389760 w 611455"/>
                <a:gd name="connsiteY2" fmla="*/ 155820 h 1155700"/>
                <a:gd name="connsiteX3" fmla="*/ 473324 w 611455"/>
                <a:gd name="connsiteY3" fmla="*/ 267396 h 1155700"/>
                <a:gd name="connsiteX4" fmla="*/ 549275 w 611455"/>
                <a:gd name="connsiteY4" fmla="*/ 377825 h 1155700"/>
                <a:gd name="connsiteX5" fmla="*/ 581064 w 611455"/>
                <a:gd name="connsiteY5" fmla="*/ 438478 h 1155700"/>
                <a:gd name="connsiteX6" fmla="*/ 611455 w 611455"/>
                <a:gd name="connsiteY6" fmla="*/ 492986 h 1155700"/>
                <a:gd name="connsiteX7" fmla="*/ 568325 w 611455"/>
                <a:gd name="connsiteY7" fmla="*/ 571500 h 1155700"/>
                <a:gd name="connsiteX8" fmla="*/ 508000 w 611455"/>
                <a:gd name="connsiteY8" fmla="*/ 720725 h 1155700"/>
                <a:gd name="connsiteX9" fmla="*/ 476250 w 611455"/>
                <a:gd name="connsiteY9" fmla="*/ 812800 h 1155700"/>
                <a:gd name="connsiteX10" fmla="*/ 450850 w 611455"/>
                <a:gd name="connsiteY10" fmla="*/ 892175 h 1155700"/>
                <a:gd name="connsiteX11" fmla="*/ 425450 w 611455"/>
                <a:gd name="connsiteY11" fmla="*/ 977900 h 1155700"/>
                <a:gd name="connsiteX12" fmla="*/ 403225 w 611455"/>
                <a:gd name="connsiteY12" fmla="*/ 1073150 h 1155700"/>
                <a:gd name="connsiteX13" fmla="*/ 387350 w 611455"/>
                <a:gd name="connsiteY13" fmla="*/ 1155700 h 1155700"/>
                <a:gd name="connsiteX14" fmla="*/ 363270 w 611455"/>
                <a:gd name="connsiteY14" fmla="*/ 1119915 h 1155700"/>
                <a:gd name="connsiteX15" fmla="*/ 334057 w 611455"/>
                <a:gd name="connsiteY15" fmla="*/ 1076906 h 1155700"/>
                <a:gd name="connsiteX16" fmla="*/ 271322 w 611455"/>
                <a:gd name="connsiteY16" fmla="*/ 987760 h 1155700"/>
                <a:gd name="connsiteX17" fmla="*/ 202829 w 611455"/>
                <a:gd name="connsiteY17" fmla="*/ 882452 h 1155700"/>
                <a:gd name="connsiteX18" fmla="*/ 138400 w 611455"/>
                <a:gd name="connsiteY18" fmla="*/ 770051 h 1155700"/>
                <a:gd name="connsiteX19" fmla="*/ 99024 w 611455"/>
                <a:gd name="connsiteY19" fmla="*/ 693556 h 1155700"/>
                <a:gd name="connsiteX20" fmla="*/ 66554 w 611455"/>
                <a:gd name="connsiteY20" fmla="*/ 622798 h 1155700"/>
                <a:gd name="connsiteX21" fmla="*/ 32432 w 611455"/>
                <a:gd name="connsiteY21" fmla="*/ 543505 h 1155700"/>
                <a:gd name="connsiteX22" fmla="*/ 0 w 611455"/>
                <a:gd name="connsiteY22" fmla="*/ 492125 h 1155700"/>
                <a:gd name="connsiteX23" fmla="*/ 31750 w 611455"/>
                <a:gd name="connsiteY23" fmla="*/ 415925 h 1155700"/>
                <a:gd name="connsiteX24" fmla="*/ 73025 w 611455"/>
                <a:gd name="connsiteY24" fmla="*/ 317500 h 1155700"/>
                <a:gd name="connsiteX25" fmla="*/ 111125 w 611455"/>
                <a:gd name="connsiteY25" fmla="*/ 241300 h 1155700"/>
                <a:gd name="connsiteX26" fmla="*/ 146050 w 611455"/>
                <a:gd name="connsiteY26" fmla="*/ 180975 h 1155700"/>
                <a:gd name="connsiteX27" fmla="*/ 193675 w 611455"/>
                <a:gd name="connsiteY27" fmla="*/ 95250 h 1155700"/>
                <a:gd name="connsiteX28" fmla="*/ 225425 w 611455"/>
                <a:gd name="connsiteY28" fmla="*/ 47625 h 1155700"/>
                <a:gd name="connsiteX29" fmla="*/ 250825 w 611455"/>
                <a:gd name="connsiteY29" fmla="*/ 0 h 1155700"/>
                <a:gd name="connsiteX0" fmla="*/ 241504 w 602134"/>
                <a:gd name="connsiteY0" fmla="*/ 0 h 1155700"/>
                <a:gd name="connsiteX1" fmla="*/ 305004 w 602134"/>
                <a:gd name="connsiteY1" fmla="*/ 69850 h 1155700"/>
                <a:gd name="connsiteX2" fmla="*/ 380439 w 602134"/>
                <a:gd name="connsiteY2" fmla="*/ 155820 h 1155700"/>
                <a:gd name="connsiteX3" fmla="*/ 464003 w 602134"/>
                <a:gd name="connsiteY3" fmla="*/ 267396 h 1155700"/>
                <a:gd name="connsiteX4" fmla="*/ 539954 w 602134"/>
                <a:gd name="connsiteY4" fmla="*/ 377825 h 1155700"/>
                <a:gd name="connsiteX5" fmla="*/ 571743 w 602134"/>
                <a:gd name="connsiteY5" fmla="*/ 438478 h 1155700"/>
                <a:gd name="connsiteX6" fmla="*/ 602134 w 602134"/>
                <a:gd name="connsiteY6" fmla="*/ 492986 h 1155700"/>
                <a:gd name="connsiteX7" fmla="*/ 559004 w 602134"/>
                <a:gd name="connsiteY7" fmla="*/ 571500 h 1155700"/>
                <a:gd name="connsiteX8" fmla="*/ 498679 w 602134"/>
                <a:gd name="connsiteY8" fmla="*/ 720725 h 1155700"/>
                <a:gd name="connsiteX9" fmla="*/ 466929 w 602134"/>
                <a:gd name="connsiteY9" fmla="*/ 812800 h 1155700"/>
                <a:gd name="connsiteX10" fmla="*/ 441529 w 602134"/>
                <a:gd name="connsiteY10" fmla="*/ 892175 h 1155700"/>
                <a:gd name="connsiteX11" fmla="*/ 416129 w 602134"/>
                <a:gd name="connsiteY11" fmla="*/ 977900 h 1155700"/>
                <a:gd name="connsiteX12" fmla="*/ 393904 w 602134"/>
                <a:gd name="connsiteY12" fmla="*/ 1073150 h 1155700"/>
                <a:gd name="connsiteX13" fmla="*/ 378029 w 602134"/>
                <a:gd name="connsiteY13" fmla="*/ 1155700 h 1155700"/>
                <a:gd name="connsiteX14" fmla="*/ 353949 w 602134"/>
                <a:gd name="connsiteY14" fmla="*/ 1119915 h 1155700"/>
                <a:gd name="connsiteX15" fmla="*/ 324736 w 602134"/>
                <a:gd name="connsiteY15" fmla="*/ 1076906 h 1155700"/>
                <a:gd name="connsiteX16" fmla="*/ 262001 w 602134"/>
                <a:gd name="connsiteY16" fmla="*/ 987760 h 1155700"/>
                <a:gd name="connsiteX17" fmla="*/ 193508 w 602134"/>
                <a:gd name="connsiteY17" fmla="*/ 882452 h 1155700"/>
                <a:gd name="connsiteX18" fmla="*/ 129079 w 602134"/>
                <a:gd name="connsiteY18" fmla="*/ 770051 h 1155700"/>
                <a:gd name="connsiteX19" fmla="*/ 89703 w 602134"/>
                <a:gd name="connsiteY19" fmla="*/ 693556 h 1155700"/>
                <a:gd name="connsiteX20" fmla="*/ 57233 w 602134"/>
                <a:gd name="connsiteY20" fmla="*/ 622798 h 1155700"/>
                <a:gd name="connsiteX21" fmla="*/ 23111 w 602134"/>
                <a:gd name="connsiteY21" fmla="*/ 543505 h 1155700"/>
                <a:gd name="connsiteX22" fmla="*/ 0 w 602134"/>
                <a:gd name="connsiteY22" fmla="*/ 487100 h 1155700"/>
                <a:gd name="connsiteX23" fmla="*/ 22429 w 602134"/>
                <a:gd name="connsiteY23" fmla="*/ 415925 h 1155700"/>
                <a:gd name="connsiteX24" fmla="*/ 63704 w 602134"/>
                <a:gd name="connsiteY24" fmla="*/ 317500 h 1155700"/>
                <a:gd name="connsiteX25" fmla="*/ 101804 w 602134"/>
                <a:gd name="connsiteY25" fmla="*/ 241300 h 1155700"/>
                <a:gd name="connsiteX26" fmla="*/ 136729 w 602134"/>
                <a:gd name="connsiteY26" fmla="*/ 180975 h 1155700"/>
                <a:gd name="connsiteX27" fmla="*/ 184354 w 602134"/>
                <a:gd name="connsiteY27" fmla="*/ 95250 h 1155700"/>
                <a:gd name="connsiteX28" fmla="*/ 216104 w 602134"/>
                <a:gd name="connsiteY28" fmla="*/ 47625 h 1155700"/>
                <a:gd name="connsiteX29" fmla="*/ 241504 w 602134"/>
                <a:gd name="connsiteY29" fmla="*/ 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2134" h="1155700">
                  <a:moveTo>
                    <a:pt x="241504" y="0"/>
                  </a:moveTo>
                  <a:cubicBezTo>
                    <a:pt x="275371" y="32279"/>
                    <a:pt x="281848" y="43880"/>
                    <a:pt x="305004" y="69850"/>
                  </a:cubicBezTo>
                  <a:cubicBezTo>
                    <a:pt x="328160" y="95820"/>
                    <a:pt x="353939" y="122896"/>
                    <a:pt x="380439" y="155820"/>
                  </a:cubicBezTo>
                  <a:cubicBezTo>
                    <a:pt x="406939" y="188744"/>
                    <a:pt x="437417" y="230395"/>
                    <a:pt x="464003" y="267396"/>
                  </a:cubicBezTo>
                  <a:cubicBezTo>
                    <a:pt x="490589" y="304397"/>
                    <a:pt x="521997" y="349311"/>
                    <a:pt x="539954" y="377825"/>
                  </a:cubicBezTo>
                  <a:cubicBezTo>
                    <a:pt x="557911" y="406339"/>
                    <a:pt x="561380" y="419285"/>
                    <a:pt x="571743" y="438478"/>
                  </a:cubicBezTo>
                  <a:cubicBezTo>
                    <a:pt x="582106" y="457671"/>
                    <a:pt x="593138" y="467586"/>
                    <a:pt x="602134" y="492986"/>
                  </a:cubicBezTo>
                  <a:cubicBezTo>
                    <a:pt x="573030" y="531086"/>
                    <a:pt x="576247" y="533544"/>
                    <a:pt x="559004" y="571500"/>
                  </a:cubicBezTo>
                  <a:cubicBezTo>
                    <a:pt x="541762" y="609457"/>
                    <a:pt x="514025" y="680508"/>
                    <a:pt x="498679" y="720725"/>
                  </a:cubicBezTo>
                  <a:cubicBezTo>
                    <a:pt x="483333" y="760942"/>
                    <a:pt x="476454" y="784225"/>
                    <a:pt x="466929" y="812800"/>
                  </a:cubicBezTo>
                  <a:cubicBezTo>
                    <a:pt x="457404" y="841375"/>
                    <a:pt x="449996" y="864658"/>
                    <a:pt x="441529" y="892175"/>
                  </a:cubicBezTo>
                  <a:cubicBezTo>
                    <a:pt x="433062" y="919692"/>
                    <a:pt x="424067" y="947737"/>
                    <a:pt x="416129" y="977900"/>
                  </a:cubicBezTo>
                  <a:cubicBezTo>
                    <a:pt x="408191" y="1008063"/>
                    <a:pt x="400254" y="1043517"/>
                    <a:pt x="393904" y="1073150"/>
                  </a:cubicBezTo>
                  <a:cubicBezTo>
                    <a:pt x="387554" y="1102783"/>
                    <a:pt x="382262" y="1114954"/>
                    <a:pt x="378029" y="1155700"/>
                  </a:cubicBezTo>
                  <a:cubicBezTo>
                    <a:pt x="367446" y="1136121"/>
                    <a:pt x="362831" y="1133047"/>
                    <a:pt x="353949" y="1119915"/>
                  </a:cubicBezTo>
                  <a:cubicBezTo>
                    <a:pt x="345067" y="1106783"/>
                    <a:pt x="340061" y="1098932"/>
                    <a:pt x="324736" y="1076906"/>
                  </a:cubicBezTo>
                  <a:cubicBezTo>
                    <a:pt x="309411" y="1054880"/>
                    <a:pt x="283872" y="1020169"/>
                    <a:pt x="262001" y="987760"/>
                  </a:cubicBezTo>
                  <a:cubicBezTo>
                    <a:pt x="240130" y="955351"/>
                    <a:pt x="215662" y="918737"/>
                    <a:pt x="193508" y="882452"/>
                  </a:cubicBezTo>
                  <a:cubicBezTo>
                    <a:pt x="171354" y="846167"/>
                    <a:pt x="146380" y="801534"/>
                    <a:pt x="129079" y="770051"/>
                  </a:cubicBezTo>
                  <a:cubicBezTo>
                    <a:pt x="111778" y="738568"/>
                    <a:pt x="101677" y="718098"/>
                    <a:pt x="89703" y="693556"/>
                  </a:cubicBezTo>
                  <a:cubicBezTo>
                    <a:pt x="77729" y="669014"/>
                    <a:pt x="68332" y="647807"/>
                    <a:pt x="57233" y="622798"/>
                  </a:cubicBezTo>
                  <a:cubicBezTo>
                    <a:pt x="46134" y="597790"/>
                    <a:pt x="32650" y="566121"/>
                    <a:pt x="23111" y="543505"/>
                  </a:cubicBezTo>
                  <a:cubicBezTo>
                    <a:pt x="13572" y="520889"/>
                    <a:pt x="14817" y="515146"/>
                    <a:pt x="0" y="487100"/>
                  </a:cubicBezTo>
                  <a:cubicBezTo>
                    <a:pt x="20108" y="443179"/>
                    <a:pt x="11812" y="444192"/>
                    <a:pt x="22429" y="415925"/>
                  </a:cubicBezTo>
                  <a:cubicBezTo>
                    <a:pt x="33046" y="387658"/>
                    <a:pt x="50475" y="346604"/>
                    <a:pt x="63704" y="317500"/>
                  </a:cubicBezTo>
                  <a:cubicBezTo>
                    <a:pt x="76933" y="288396"/>
                    <a:pt x="89633" y="264054"/>
                    <a:pt x="101804" y="241300"/>
                  </a:cubicBezTo>
                  <a:cubicBezTo>
                    <a:pt x="113975" y="218546"/>
                    <a:pt x="122971" y="205317"/>
                    <a:pt x="136729" y="180975"/>
                  </a:cubicBezTo>
                  <a:cubicBezTo>
                    <a:pt x="150487" y="156633"/>
                    <a:pt x="171125" y="117475"/>
                    <a:pt x="184354" y="95250"/>
                  </a:cubicBezTo>
                  <a:cubicBezTo>
                    <a:pt x="197583" y="73025"/>
                    <a:pt x="206050" y="62442"/>
                    <a:pt x="216104" y="47625"/>
                  </a:cubicBezTo>
                  <a:cubicBezTo>
                    <a:pt x="226158" y="32808"/>
                    <a:pt x="236212" y="18521"/>
                    <a:pt x="241504" y="0"/>
                  </a:cubicBezTo>
                  <a:close/>
                </a:path>
              </a:pathLst>
            </a:custGeom>
            <a:solidFill>
              <a:srgbClr val="C072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 rot="1575278">
              <a:off x="2807746" y="1473909"/>
              <a:ext cx="1471172" cy="3167270"/>
            </a:xfrm>
            <a:prstGeom prst="ellipse">
              <a:avLst/>
            </a:prstGeom>
            <a:noFill/>
            <a:ln w="6350" cmpd="sng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26" name="Ellipse 25"/>
            <p:cNvSpPr/>
            <p:nvPr/>
          </p:nvSpPr>
          <p:spPr>
            <a:xfrm rot="1575278">
              <a:off x="2148045" y="1148513"/>
              <a:ext cx="1471172" cy="3167270"/>
            </a:xfrm>
            <a:prstGeom prst="ellipse">
              <a:avLst/>
            </a:prstGeom>
            <a:noFill/>
            <a:ln w="6350" cmpd="sng">
              <a:solidFill>
                <a:srgbClr val="EAEE23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27" name="Ellipse 26"/>
            <p:cNvSpPr/>
            <p:nvPr/>
          </p:nvSpPr>
          <p:spPr>
            <a:xfrm rot="19887962">
              <a:off x="1547341" y="1498783"/>
              <a:ext cx="1471172" cy="3167270"/>
            </a:xfrm>
            <a:prstGeom prst="ellipse">
              <a:avLst/>
            </a:prstGeom>
            <a:noFill/>
            <a:ln w="6350" cmpd="sng">
              <a:solidFill>
                <a:srgbClr val="1429FB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</p:grpSp>
      <p:sp>
        <p:nvSpPr>
          <p:cNvPr id="29" name="ZoneTexte 28"/>
          <p:cNvSpPr txBox="1"/>
          <p:nvPr/>
        </p:nvSpPr>
        <p:spPr>
          <a:xfrm rot="2491433">
            <a:off x="5432893" y="1913490"/>
            <a:ext cx="5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4DA60E"/>
                </a:solidFill>
                <a:latin typeface="Arial"/>
                <a:cs typeface="Arial"/>
              </a:rPr>
              <a:t>MSH*</a:t>
            </a:r>
            <a:endParaRPr lang="fr-FR" sz="800" b="1" dirty="0">
              <a:solidFill>
                <a:srgbClr val="4DA60E"/>
              </a:solidFill>
              <a:latin typeface="Arial"/>
              <a:cs typeface="Arial"/>
            </a:endParaRPr>
          </a:p>
        </p:txBody>
      </p:sp>
      <p:sp>
        <p:nvSpPr>
          <p:cNvPr id="30" name="ZoneTexte 29"/>
          <p:cNvSpPr txBox="1"/>
          <p:nvPr/>
        </p:nvSpPr>
        <p:spPr>
          <a:xfrm rot="19903248">
            <a:off x="5859751" y="2531212"/>
            <a:ext cx="5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CB7C3D"/>
                </a:solidFill>
                <a:latin typeface="Arial"/>
                <a:cs typeface="Arial"/>
              </a:rPr>
              <a:t>SBL*</a:t>
            </a:r>
            <a:endParaRPr lang="fr-FR" sz="800" b="1" dirty="0">
              <a:solidFill>
                <a:srgbClr val="CB7C3D"/>
              </a:solidFill>
              <a:latin typeface="Arial"/>
              <a:cs typeface="Arial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785663" y="3286518"/>
            <a:ext cx="5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CB7C3D"/>
                </a:solidFill>
                <a:latin typeface="Arial"/>
                <a:cs typeface="Arial"/>
              </a:rPr>
              <a:t>SBL**</a:t>
            </a:r>
            <a:endParaRPr lang="fr-FR" sz="800" b="1" dirty="0">
              <a:solidFill>
                <a:srgbClr val="CB7C3D"/>
              </a:solidFill>
              <a:latin typeface="Arial"/>
              <a:cs typeface="Arial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842485" y="3255938"/>
            <a:ext cx="5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CB7C3D"/>
                </a:solidFill>
                <a:latin typeface="Arial"/>
                <a:cs typeface="Arial"/>
              </a:rPr>
              <a:t>SBL***</a:t>
            </a:r>
            <a:endParaRPr lang="fr-FR" sz="800" b="1" dirty="0">
              <a:solidFill>
                <a:srgbClr val="CB7C3D"/>
              </a:solidFill>
              <a:latin typeface="Arial"/>
              <a:cs typeface="Arial"/>
            </a:endParaRPr>
          </a:p>
          <a:p>
            <a:pPr algn="ctr"/>
            <a:r>
              <a:rPr lang="fr-FR" sz="800" b="1" dirty="0" smtClean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lang="fr-FR" sz="800" b="1" dirty="0">
                <a:solidFill>
                  <a:srgbClr val="FF0000"/>
                </a:solidFill>
                <a:latin typeface="Arial"/>
                <a:cs typeface="Arial"/>
              </a:rPr>
              <a:t>°</a:t>
            </a:r>
            <a:r>
              <a:rPr lang="fr-FR" sz="800" b="1" dirty="0" smtClean="0">
                <a:solidFill>
                  <a:srgbClr val="FF0000"/>
                </a:solidFill>
                <a:latin typeface="Arial"/>
                <a:cs typeface="Arial"/>
              </a:rPr>
              <a:t>C***</a:t>
            </a:r>
            <a:endParaRPr lang="fr-FR" sz="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ZoneTexte 34"/>
          <p:cNvSpPr txBox="1"/>
          <p:nvPr/>
        </p:nvSpPr>
        <p:spPr>
          <a:xfrm rot="1464923">
            <a:off x="4007377" y="3928814"/>
            <a:ext cx="5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4DA60E"/>
                </a:solidFill>
                <a:latin typeface="Arial"/>
                <a:cs typeface="Arial"/>
              </a:rPr>
              <a:t>MSH**</a:t>
            </a:r>
            <a:endParaRPr lang="fr-FR" sz="800" b="1" dirty="0">
              <a:solidFill>
                <a:srgbClr val="4DA60E"/>
              </a:solidFill>
              <a:latin typeface="Arial"/>
              <a:cs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 rot="19911658">
            <a:off x="4988683" y="4770314"/>
            <a:ext cx="5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rgbClr val="27AAB0"/>
                </a:solidFill>
                <a:latin typeface="Arial"/>
                <a:cs typeface="Arial"/>
              </a:rPr>
              <a:t>20°C***</a:t>
            </a:r>
            <a:endParaRPr lang="fr-FR" sz="800" b="1" dirty="0">
              <a:solidFill>
                <a:srgbClr val="27AAB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543</Words>
  <Application>Microsoft Macintosh PowerPoint</Application>
  <PresentationFormat>Présentation à l'écran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</dc:creator>
  <cp:lastModifiedBy>Jean-Baptiste</cp:lastModifiedBy>
  <cp:revision>18</cp:revision>
  <cp:lastPrinted>2021-06-28T17:18:24Z</cp:lastPrinted>
  <dcterms:created xsi:type="dcterms:W3CDTF">2021-06-28T02:41:41Z</dcterms:created>
  <dcterms:modified xsi:type="dcterms:W3CDTF">2021-06-28T17:24:35Z</dcterms:modified>
</cp:coreProperties>
</file>