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2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449" r:id="rId2"/>
    <p:sldId id="781" r:id="rId3"/>
    <p:sldId id="782" r:id="rId4"/>
    <p:sldId id="783" r:id="rId5"/>
    <p:sldId id="784" r:id="rId6"/>
    <p:sldId id="785" r:id="rId7"/>
    <p:sldId id="786" r:id="rId8"/>
    <p:sldId id="266" r:id="rId9"/>
    <p:sldId id="772" r:id="rId10"/>
    <p:sldId id="788" r:id="rId11"/>
    <p:sldId id="764" r:id="rId12"/>
    <p:sldId id="789" r:id="rId13"/>
    <p:sldId id="767" r:id="rId14"/>
    <p:sldId id="768" r:id="rId15"/>
    <p:sldId id="769" r:id="rId16"/>
    <p:sldId id="790" r:id="rId17"/>
    <p:sldId id="791" r:id="rId18"/>
    <p:sldId id="792" r:id="rId19"/>
    <p:sldId id="800" r:id="rId20"/>
    <p:sldId id="801" r:id="rId21"/>
    <p:sldId id="804" r:id="rId22"/>
    <p:sldId id="794" r:id="rId23"/>
    <p:sldId id="795" r:id="rId24"/>
    <p:sldId id="796" r:id="rId25"/>
    <p:sldId id="798" r:id="rId26"/>
    <p:sldId id="799" r:id="rId27"/>
    <p:sldId id="805" r:id="rId28"/>
    <p:sldId id="763" r:id="rId29"/>
    <p:sldId id="787" r:id="rId30"/>
    <p:sldId id="297" r:id="rId31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F389CA-D3F8-E948-B8BD-92E9230FCD72}" v="2008" dt="2025-10-15T20:13:27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/>
    <p:restoredTop sz="88827"/>
  </p:normalViewPr>
  <p:slideViewPr>
    <p:cSldViewPr snapToGrid="0">
      <p:cViewPr varScale="1">
        <p:scale>
          <a:sx n="98" d="100"/>
          <a:sy n="98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pulmexicolima@gmail.com" userId="S::urn:spo:guest#sepulmexicolima@gmail.com::" providerId="AD" clId="Web-{B38E7782-41E0-83B3-B10F-00064714E743}"/>
    <pc:docChg chg="modSld">
      <pc:chgData name="sepulmexicolima@gmail.com" userId="S::urn:spo:guest#sepulmexicolima@gmail.com::" providerId="AD" clId="Web-{B38E7782-41E0-83B3-B10F-00064714E743}" dt="2025-09-30T10:59:29.418" v="173" actId="20577"/>
      <pc:docMkLst>
        <pc:docMk/>
      </pc:docMkLst>
      <pc:sldChg chg="modSp">
        <pc:chgData name="sepulmexicolima@gmail.com" userId="S::urn:spo:guest#sepulmexicolima@gmail.com::" providerId="AD" clId="Web-{B38E7782-41E0-83B3-B10F-00064714E743}" dt="2025-09-30T10:59:29.418" v="173" actId="20577"/>
        <pc:sldMkLst>
          <pc:docMk/>
          <pc:sldMk cId="0" sldId="297"/>
        </pc:sldMkLst>
        <pc:spChg chg="mod">
          <ac:chgData name="sepulmexicolima@gmail.com" userId="S::urn:spo:guest#sepulmexicolima@gmail.com::" providerId="AD" clId="Web-{B38E7782-41E0-83B3-B10F-00064714E743}" dt="2025-09-30T10:59:29.418" v="173" actId="20577"/>
          <ac:spMkLst>
            <pc:docMk/>
            <pc:sldMk cId="0" sldId="297"/>
            <ac:spMk id="781" creationId="{00000000-0000-0000-0000-000000000000}"/>
          </ac:spMkLst>
        </pc:spChg>
      </pc:sldChg>
      <pc:sldChg chg="addSp delSp modSp">
        <pc:chgData name="sepulmexicolima@gmail.com" userId="S::urn:spo:guest#sepulmexicolima@gmail.com::" providerId="AD" clId="Web-{B38E7782-41E0-83B3-B10F-00064714E743}" dt="2025-09-30T10:57:37.354" v="60"/>
        <pc:sldMkLst>
          <pc:docMk/>
          <pc:sldMk cId="2163029788" sldId="502"/>
        </pc:sldMkLst>
      </pc:sldChg>
    </pc:docChg>
  </pc:docChgLst>
  <pc:docChgLst>
    <pc:chgData name="sepulmexicolima@gmail.com" userId="S::urn:spo:guest#sepulmexicolima@gmail.com::" providerId="AD" clId="Web-{C1DAB4BE-DF01-6432-E281-5C10E718709B}"/>
    <pc:docChg chg="addSld delSld modSld sldOrd">
      <pc:chgData name="sepulmexicolima@gmail.com" userId="S::urn:spo:guest#sepulmexicolima@gmail.com::" providerId="AD" clId="Web-{C1DAB4BE-DF01-6432-E281-5C10E718709B}" dt="2025-09-30T13:36:24.411" v="1289"/>
      <pc:docMkLst>
        <pc:docMk/>
      </pc:docMkLst>
      <pc:sldChg chg="addSp delSp modSp new addAnim">
        <pc:chgData name="sepulmexicolima@gmail.com" userId="S::urn:spo:guest#sepulmexicolima@gmail.com::" providerId="AD" clId="Web-{C1DAB4BE-DF01-6432-E281-5C10E718709B}" dt="2025-09-30T11:16:18.379" v="224" actId="1076"/>
        <pc:sldMkLst>
          <pc:docMk/>
          <pc:sldMk cId="108614520" sldId="504"/>
        </pc:sldMkLst>
      </pc:sldChg>
      <pc:sldChg chg="add replId">
        <pc:chgData name="sepulmexicolima@gmail.com" userId="S::urn:spo:guest#sepulmexicolima@gmail.com::" providerId="AD" clId="Web-{C1DAB4BE-DF01-6432-E281-5C10E718709B}" dt="2025-09-30T11:09:46.853" v="196"/>
        <pc:sldMkLst>
          <pc:docMk/>
          <pc:sldMk cId="2857963143" sldId="505"/>
        </pc:sldMkLst>
      </pc:sldChg>
      <pc:sldChg chg="addSp delSp modSp new add del">
        <pc:chgData name="sepulmexicolima@gmail.com" userId="S::urn:spo:guest#sepulmexicolima@gmail.com::" providerId="AD" clId="Web-{C1DAB4BE-DF01-6432-E281-5C10E718709B}" dt="2025-09-30T13:36:17.801" v="1288"/>
        <pc:sldMkLst>
          <pc:docMk/>
          <pc:sldMk cId="1688306602" sldId="506"/>
        </pc:sldMkLst>
      </pc:sldChg>
      <pc:sldChg chg="addSp delSp modSp new ord addAnim delAnim modAnim">
        <pc:chgData name="sepulmexicolima@gmail.com" userId="S::urn:spo:guest#sepulmexicolima@gmail.com::" providerId="AD" clId="Web-{C1DAB4BE-DF01-6432-E281-5C10E718709B}" dt="2025-09-30T13:34:30.611" v="1286"/>
        <pc:sldMkLst>
          <pc:docMk/>
          <pc:sldMk cId="3900802505" sldId="507"/>
        </pc:sldMkLst>
      </pc:sldChg>
      <pc:sldChg chg="add del replId">
        <pc:chgData name="sepulmexicolima@gmail.com" userId="S::urn:spo:guest#sepulmexicolima@gmail.com::" providerId="AD" clId="Web-{C1DAB4BE-DF01-6432-E281-5C10E718709B}" dt="2025-09-30T13:36:24.411" v="1289"/>
        <pc:sldMkLst>
          <pc:docMk/>
          <pc:sldMk cId="714231865" sldId="508"/>
        </pc:sldMkLst>
      </pc:sldChg>
      <pc:sldChg chg="modSp add">
        <pc:chgData name="sepulmexicolima@gmail.com" userId="S::urn:spo:guest#sepulmexicolima@gmail.com::" providerId="AD" clId="Web-{C1DAB4BE-DF01-6432-E281-5C10E718709B}" dt="2025-09-30T12:52:23.897" v="624" actId="1076"/>
        <pc:sldMkLst>
          <pc:docMk/>
          <pc:sldMk cId="67533249" sldId="509"/>
        </pc:sldMkLst>
      </pc:sldChg>
      <pc:sldChg chg="new del">
        <pc:chgData name="sepulmexicolima@gmail.com" userId="S::urn:spo:guest#sepulmexicolima@gmail.com::" providerId="AD" clId="Web-{C1DAB4BE-DF01-6432-E281-5C10E718709B}" dt="2025-09-30T12:54:49.501" v="627"/>
        <pc:sldMkLst>
          <pc:docMk/>
          <pc:sldMk cId="3620491776" sldId="510"/>
        </pc:sldMkLst>
      </pc:sldChg>
    </pc:docChg>
  </pc:docChgLst>
  <pc:docChgLst>
    <pc:chgData name="Robiert Sepúlveda Torres" userId="2d9d92ca-e620-4e69-8773-e6fd85d89174" providerId="ADAL" clId="{31F389CA-D3F8-E948-B8BD-92E9230FCD72}"/>
    <pc:docChg chg="undo custSel addSld delSld modSld sldOrd">
      <pc:chgData name="Robiert Sepúlveda Torres" userId="2d9d92ca-e620-4e69-8773-e6fd85d89174" providerId="ADAL" clId="{31F389CA-D3F8-E948-B8BD-92E9230FCD72}" dt="2025-10-15T20:14:48.722" v="8132" actId="2696"/>
      <pc:docMkLst>
        <pc:docMk/>
      </pc:docMkLst>
      <pc:sldChg chg="modSp add del mod">
        <pc:chgData name="Robiert Sepúlveda Torres" userId="2d9d92ca-e620-4e69-8773-e6fd85d89174" providerId="ADAL" clId="{31F389CA-D3F8-E948-B8BD-92E9230FCD72}" dt="2025-10-15T08:03:17.946" v="1491" actId="2696"/>
        <pc:sldMkLst>
          <pc:docMk/>
          <pc:sldMk cId="0" sldId="260"/>
        </pc:sldMkLst>
        <pc:spChg chg="mod">
          <ac:chgData name="Robiert Sepúlveda Torres" userId="2d9d92ca-e620-4e69-8773-e6fd85d89174" providerId="ADAL" clId="{31F389CA-D3F8-E948-B8BD-92E9230FCD72}" dt="2025-10-15T08:02:15.758" v="1475" actId="1076"/>
          <ac:spMkLst>
            <pc:docMk/>
            <pc:sldMk cId="0" sldId="260"/>
            <ac:spMk id="2" creationId="{11ECEDC5-6FA1-F7CB-9FAE-7F68EC5C555C}"/>
          </ac:spMkLst>
        </pc:spChg>
      </pc:sldChg>
      <pc:sldChg chg="del">
        <pc:chgData name="Robiert Sepúlveda Torres" userId="2d9d92ca-e620-4e69-8773-e6fd85d89174" providerId="ADAL" clId="{31F389CA-D3F8-E948-B8BD-92E9230FCD72}" dt="2025-10-14T19:11:17.046" v="995" actId="2696"/>
        <pc:sldMkLst>
          <pc:docMk/>
          <pc:sldMk cId="0" sldId="261"/>
        </pc:sldMkLst>
      </pc:sldChg>
      <pc:sldChg chg="addSp delSp modSp add del mod ord">
        <pc:chgData name="Robiert Sepúlveda Torres" userId="2d9d92ca-e620-4e69-8773-e6fd85d89174" providerId="ADAL" clId="{31F389CA-D3F8-E948-B8BD-92E9230FCD72}" dt="2025-10-15T17:40:13.151" v="6969" actId="20577"/>
        <pc:sldMkLst>
          <pc:docMk/>
          <pc:sldMk cId="0" sldId="266"/>
        </pc:sldMkLst>
        <pc:spChg chg="add mod">
          <ac:chgData name="Robiert Sepúlveda Torres" userId="2d9d92ca-e620-4e69-8773-e6fd85d89174" providerId="ADAL" clId="{31F389CA-D3F8-E948-B8BD-92E9230FCD72}" dt="2025-10-15T17:40:01.980" v="6948"/>
          <ac:spMkLst>
            <pc:docMk/>
            <pc:sldMk cId="0" sldId="266"/>
            <ac:spMk id="2" creationId="{909C99C5-E094-CA6A-7D0E-79A109208834}"/>
          </ac:spMkLst>
        </pc:spChg>
        <pc:spChg chg="add mod">
          <ac:chgData name="Robiert Sepúlveda Torres" userId="2d9d92ca-e620-4e69-8773-e6fd85d89174" providerId="ADAL" clId="{31F389CA-D3F8-E948-B8BD-92E9230FCD72}" dt="2025-10-15T17:40:13.151" v="6969" actId="20577"/>
          <ac:spMkLst>
            <pc:docMk/>
            <pc:sldMk cId="0" sldId="266"/>
            <ac:spMk id="3" creationId="{5BAAFC73-2267-F7CA-C92C-6563D95580F3}"/>
          </ac:spMkLst>
        </pc:spChg>
        <pc:spChg chg="del mod">
          <ac:chgData name="Robiert Sepúlveda Torres" userId="2d9d92ca-e620-4e69-8773-e6fd85d89174" providerId="ADAL" clId="{31F389CA-D3F8-E948-B8BD-92E9230FCD72}" dt="2025-10-15T17:40:06.151" v="6949" actId="478"/>
          <ac:spMkLst>
            <pc:docMk/>
            <pc:sldMk cId="0" sldId="266"/>
            <ac:spMk id="4" creationId="{C1070D2A-3D3B-3EDB-BB33-938B6F411F0F}"/>
          </ac:spMkLst>
        </pc:spChg>
      </pc:sldChg>
      <pc:sldChg chg="del">
        <pc:chgData name="Robiert Sepúlveda Torres" userId="2d9d92ca-e620-4e69-8773-e6fd85d89174" providerId="ADAL" clId="{31F389CA-D3F8-E948-B8BD-92E9230FCD72}" dt="2025-10-14T19:11:00.310" v="986" actId="2696"/>
        <pc:sldMkLst>
          <pc:docMk/>
          <pc:sldMk cId="0" sldId="267"/>
        </pc:sldMkLst>
      </pc:sldChg>
      <pc:sldChg chg="del">
        <pc:chgData name="Robiert Sepúlveda Torres" userId="2d9d92ca-e620-4e69-8773-e6fd85d89174" providerId="ADAL" clId="{31F389CA-D3F8-E948-B8BD-92E9230FCD72}" dt="2025-10-14T19:11:00.309" v="985" actId="2696"/>
        <pc:sldMkLst>
          <pc:docMk/>
          <pc:sldMk cId="0" sldId="268"/>
        </pc:sldMkLst>
      </pc:sldChg>
      <pc:sldChg chg="del">
        <pc:chgData name="Robiert Sepúlveda Torres" userId="2d9d92ca-e620-4e69-8773-e6fd85d89174" providerId="ADAL" clId="{31F389CA-D3F8-E948-B8BD-92E9230FCD72}" dt="2025-10-14T19:11:00.306" v="983" actId="2696"/>
        <pc:sldMkLst>
          <pc:docMk/>
          <pc:sldMk cId="0" sldId="271"/>
        </pc:sldMkLst>
      </pc:sldChg>
      <pc:sldChg chg="del">
        <pc:chgData name="Robiert Sepúlveda Torres" userId="2d9d92ca-e620-4e69-8773-e6fd85d89174" providerId="ADAL" clId="{31F389CA-D3F8-E948-B8BD-92E9230FCD72}" dt="2025-10-14T19:11:00.299" v="979" actId="2696"/>
        <pc:sldMkLst>
          <pc:docMk/>
          <pc:sldMk cId="0" sldId="272"/>
        </pc:sldMkLst>
      </pc:sldChg>
      <pc:sldChg chg="del">
        <pc:chgData name="Robiert Sepúlveda Torres" userId="2d9d92ca-e620-4e69-8773-e6fd85d89174" providerId="ADAL" clId="{31F389CA-D3F8-E948-B8BD-92E9230FCD72}" dt="2025-10-14T19:11:00.297" v="978" actId="2696"/>
        <pc:sldMkLst>
          <pc:docMk/>
          <pc:sldMk cId="0" sldId="273"/>
        </pc:sldMkLst>
      </pc:sldChg>
      <pc:sldChg chg="del">
        <pc:chgData name="Robiert Sepúlveda Torres" userId="2d9d92ca-e620-4e69-8773-e6fd85d89174" providerId="ADAL" clId="{31F389CA-D3F8-E948-B8BD-92E9230FCD72}" dt="2025-10-14T19:11:00.294" v="977" actId="2696"/>
        <pc:sldMkLst>
          <pc:docMk/>
          <pc:sldMk cId="0" sldId="274"/>
        </pc:sldMkLst>
      </pc:sldChg>
      <pc:sldChg chg="del">
        <pc:chgData name="Robiert Sepúlveda Torres" userId="2d9d92ca-e620-4e69-8773-e6fd85d89174" providerId="ADAL" clId="{31F389CA-D3F8-E948-B8BD-92E9230FCD72}" dt="2025-10-14T19:11:00.292" v="976" actId="2696"/>
        <pc:sldMkLst>
          <pc:docMk/>
          <pc:sldMk cId="0" sldId="275"/>
        </pc:sldMkLst>
      </pc:sldChg>
      <pc:sldChg chg="del">
        <pc:chgData name="Robiert Sepúlveda Torres" userId="2d9d92ca-e620-4e69-8773-e6fd85d89174" providerId="ADAL" clId="{31F389CA-D3F8-E948-B8BD-92E9230FCD72}" dt="2025-10-14T19:11:00.290" v="975" actId="2696"/>
        <pc:sldMkLst>
          <pc:docMk/>
          <pc:sldMk cId="0" sldId="276"/>
        </pc:sldMkLst>
      </pc:sldChg>
      <pc:sldChg chg="del">
        <pc:chgData name="Robiert Sepúlveda Torres" userId="2d9d92ca-e620-4e69-8773-e6fd85d89174" providerId="ADAL" clId="{31F389CA-D3F8-E948-B8BD-92E9230FCD72}" dt="2025-10-14T19:11:00.288" v="974" actId="2696"/>
        <pc:sldMkLst>
          <pc:docMk/>
          <pc:sldMk cId="0" sldId="277"/>
        </pc:sldMkLst>
      </pc:sldChg>
      <pc:sldChg chg="del">
        <pc:chgData name="Robiert Sepúlveda Torres" userId="2d9d92ca-e620-4e69-8773-e6fd85d89174" providerId="ADAL" clId="{31F389CA-D3F8-E948-B8BD-92E9230FCD72}" dt="2025-10-14T19:11:00.285" v="973" actId="2696"/>
        <pc:sldMkLst>
          <pc:docMk/>
          <pc:sldMk cId="0" sldId="278"/>
        </pc:sldMkLst>
      </pc:sldChg>
      <pc:sldChg chg="del">
        <pc:chgData name="Robiert Sepúlveda Torres" userId="2d9d92ca-e620-4e69-8773-e6fd85d89174" providerId="ADAL" clId="{31F389CA-D3F8-E948-B8BD-92E9230FCD72}" dt="2025-10-14T19:11:00.283" v="972" actId="2696"/>
        <pc:sldMkLst>
          <pc:docMk/>
          <pc:sldMk cId="0" sldId="279"/>
        </pc:sldMkLst>
      </pc:sldChg>
      <pc:sldChg chg="del">
        <pc:chgData name="Robiert Sepúlveda Torres" userId="2d9d92ca-e620-4e69-8773-e6fd85d89174" providerId="ADAL" clId="{31F389CA-D3F8-E948-B8BD-92E9230FCD72}" dt="2025-10-14T19:11:00.280" v="971" actId="2696"/>
        <pc:sldMkLst>
          <pc:docMk/>
          <pc:sldMk cId="0" sldId="280"/>
        </pc:sldMkLst>
      </pc:sldChg>
      <pc:sldChg chg="del">
        <pc:chgData name="Robiert Sepúlveda Torres" userId="2d9d92ca-e620-4e69-8773-e6fd85d89174" providerId="ADAL" clId="{31F389CA-D3F8-E948-B8BD-92E9230FCD72}" dt="2025-10-14T19:11:00.278" v="970" actId="2696"/>
        <pc:sldMkLst>
          <pc:docMk/>
          <pc:sldMk cId="0" sldId="281"/>
        </pc:sldMkLst>
      </pc:sldChg>
      <pc:sldChg chg="del">
        <pc:chgData name="Robiert Sepúlveda Torres" userId="2d9d92ca-e620-4e69-8773-e6fd85d89174" providerId="ADAL" clId="{31F389CA-D3F8-E948-B8BD-92E9230FCD72}" dt="2025-10-14T19:11:00.276" v="969" actId="2696"/>
        <pc:sldMkLst>
          <pc:docMk/>
          <pc:sldMk cId="0" sldId="284"/>
        </pc:sldMkLst>
      </pc:sldChg>
      <pc:sldChg chg="del">
        <pc:chgData name="Robiert Sepúlveda Torres" userId="2d9d92ca-e620-4e69-8773-e6fd85d89174" providerId="ADAL" clId="{31F389CA-D3F8-E948-B8BD-92E9230FCD72}" dt="2025-10-14T19:11:00.273" v="968" actId="2696"/>
        <pc:sldMkLst>
          <pc:docMk/>
          <pc:sldMk cId="0" sldId="285"/>
        </pc:sldMkLst>
      </pc:sldChg>
      <pc:sldChg chg="del">
        <pc:chgData name="Robiert Sepúlveda Torres" userId="2d9d92ca-e620-4e69-8773-e6fd85d89174" providerId="ADAL" clId="{31F389CA-D3F8-E948-B8BD-92E9230FCD72}" dt="2025-10-14T19:11:00.270" v="967" actId="2696"/>
        <pc:sldMkLst>
          <pc:docMk/>
          <pc:sldMk cId="0" sldId="288"/>
        </pc:sldMkLst>
      </pc:sldChg>
      <pc:sldChg chg="del">
        <pc:chgData name="Robiert Sepúlveda Torres" userId="2d9d92ca-e620-4e69-8773-e6fd85d89174" providerId="ADAL" clId="{31F389CA-D3F8-E948-B8BD-92E9230FCD72}" dt="2025-10-14T19:11:22.014" v="1000" actId="2696"/>
        <pc:sldMkLst>
          <pc:docMk/>
          <pc:sldMk cId="0" sldId="291"/>
        </pc:sldMkLst>
      </pc:sldChg>
      <pc:sldChg chg="del">
        <pc:chgData name="Robiert Sepúlveda Torres" userId="2d9d92ca-e620-4e69-8773-e6fd85d89174" providerId="ADAL" clId="{31F389CA-D3F8-E948-B8BD-92E9230FCD72}" dt="2025-10-14T19:11:25.860" v="1001" actId="2696"/>
        <pc:sldMkLst>
          <pc:docMk/>
          <pc:sldMk cId="0" sldId="292"/>
        </pc:sldMkLst>
      </pc:sldChg>
      <pc:sldChg chg="del">
        <pc:chgData name="Robiert Sepúlveda Torres" userId="2d9d92ca-e620-4e69-8773-e6fd85d89174" providerId="ADAL" clId="{31F389CA-D3F8-E948-B8BD-92E9230FCD72}" dt="2025-10-14T19:11:00.313" v="988" actId="2696"/>
        <pc:sldMkLst>
          <pc:docMk/>
          <pc:sldMk cId="1745757787" sldId="293"/>
        </pc:sldMkLst>
      </pc:sldChg>
      <pc:sldChg chg="delSp modSp mod modAnim">
        <pc:chgData name="Robiert Sepúlveda Torres" userId="2d9d92ca-e620-4e69-8773-e6fd85d89174" providerId="ADAL" clId="{31F389CA-D3F8-E948-B8BD-92E9230FCD72}" dt="2025-10-15T19:14:09.108" v="8047" actId="20577"/>
        <pc:sldMkLst>
          <pc:docMk/>
          <pc:sldMk cId="0" sldId="297"/>
        </pc:sldMkLst>
        <pc:spChg chg="del">
          <ac:chgData name="Robiert Sepúlveda Torres" userId="2d9d92ca-e620-4e69-8773-e6fd85d89174" providerId="ADAL" clId="{31F389CA-D3F8-E948-B8BD-92E9230FCD72}" dt="2025-10-15T19:10:24.586" v="7928" actId="478"/>
          <ac:spMkLst>
            <pc:docMk/>
            <pc:sldMk cId="0" sldId="297"/>
            <ac:spMk id="774" creationId="{00000000-0000-0000-0000-000000000000}"/>
          </ac:spMkLst>
        </pc:spChg>
        <pc:spChg chg="mod">
          <ac:chgData name="Robiert Sepúlveda Torres" userId="2d9d92ca-e620-4e69-8773-e6fd85d89174" providerId="ADAL" clId="{31F389CA-D3F8-E948-B8BD-92E9230FCD72}" dt="2025-10-15T19:14:09.108" v="8047" actId="20577"/>
          <ac:spMkLst>
            <pc:docMk/>
            <pc:sldMk cId="0" sldId="297"/>
            <ac:spMk id="781" creationId="{00000000-0000-0000-0000-000000000000}"/>
          </ac:spMkLst>
        </pc:spChg>
      </pc:sldChg>
      <pc:sldChg chg="addSp delSp add del setBg delDesignElem">
        <pc:chgData name="Robiert Sepúlveda Torres" userId="2d9d92ca-e620-4e69-8773-e6fd85d89174" providerId="ADAL" clId="{31F389CA-D3F8-E948-B8BD-92E9230FCD72}" dt="2025-10-13T18:59:12.523" v="80"/>
        <pc:sldMkLst>
          <pc:docMk/>
          <pc:sldMk cId="2150507040" sldId="366"/>
        </pc:sldMkLst>
      </pc:sldChg>
      <pc:sldChg chg="modSp mod">
        <pc:chgData name="Robiert Sepúlveda Torres" userId="2d9d92ca-e620-4e69-8773-e6fd85d89174" providerId="ADAL" clId="{31F389CA-D3F8-E948-B8BD-92E9230FCD72}" dt="2025-10-15T06:17:13.847" v="1021" actId="20577"/>
        <pc:sldMkLst>
          <pc:docMk/>
          <pc:sldMk cId="2117422002" sldId="449"/>
        </pc:sldMkLst>
        <pc:spChg chg="mod">
          <ac:chgData name="Robiert Sepúlveda Torres" userId="2d9d92ca-e620-4e69-8773-e6fd85d89174" providerId="ADAL" clId="{31F389CA-D3F8-E948-B8BD-92E9230FCD72}" dt="2025-10-15T06:17:13.847" v="1021" actId="20577"/>
          <ac:spMkLst>
            <pc:docMk/>
            <pc:sldMk cId="2117422002" sldId="449"/>
            <ac:spMk id="5" creationId="{D664C55C-DAA2-B8D0-A236-6AAD8EE866CB}"/>
          </ac:spMkLst>
        </pc:spChg>
      </pc:sldChg>
      <pc:sldChg chg="del">
        <pc:chgData name="Robiert Sepúlveda Torres" userId="2d9d92ca-e620-4e69-8773-e6fd85d89174" providerId="ADAL" clId="{31F389CA-D3F8-E948-B8BD-92E9230FCD72}" dt="2025-10-15T06:25:13.789" v="1103" actId="2696"/>
        <pc:sldMkLst>
          <pc:docMk/>
          <pc:sldMk cId="2305250108" sldId="511"/>
        </pc:sldMkLst>
      </pc:sldChg>
      <pc:sldChg chg="del">
        <pc:chgData name="Robiert Sepúlveda Torres" userId="2d9d92ca-e620-4e69-8773-e6fd85d89174" providerId="ADAL" clId="{31F389CA-D3F8-E948-B8BD-92E9230FCD72}" dt="2025-10-14T19:11:17.051" v="998" actId="2696"/>
        <pc:sldMkLst>
          <pc:docMk/>
          <pc:sldMk cId="3868782299" sldId="512"/>
        </pc:sldMkLst>
      </pc:sldChg>
      <pc:sldChg chg="del">
        <pc:chgData name="Robiert Sepúlveda Torres" userId="2d9d92ca-e620-4e69-8773-e6fd85d89174" providerId="ADAL" clId="{31F389CA-D3F8-E948-B8BD-92E9230FCD72}" dt="2025-10-14T19:11:17.050" v="997" actId="2696"/>
        <pc:sldMkLst>
          <pc:docMk/>
          <pc:sldMk cId="3779092493" sldId="513"/>
        </pc:sldMkLst>
      </pc:sldChg>
      <pc:sldChg chg="del">
        <pc:chgData name="Robiert Sepúlveda Torres" userId="2d9d92ca-e620-4e69-8773-e6fd85d89174" providerId="ADAL" clId="{31F389CA-D3F8-E948-B8BD-92E9230FCD72}" dt="2025-10-14T19:11:17.048" v="996" actId="2696"/>
        <pc:sldMkLst>
          <pc:docMk/>
          <pc:sldMk cId="2155215271" sldId="514"/>
        </pc:sldMkLst>
      </pc:sldChg>
      <pc:sldChg chg="del">
        <pc:chgData name="Robiert Sepúlveda Torres" userId="2d9d92ca-e620-4e69-8773-e6fd85d89174" providerId="ADAL" clId="{31F389CA-D3F8-E948-B8BD-92E9230FCD72}" dt="2025-10-14T19:11:00.317" v="992" actId="2696"/>
        <pc:sldMkLst>
          <pc:docMk/>
          <pc:sldMk cId="3593234327" sldId="516"/>
        </pc:sldMkLst>
      </pc:sldChg>
      <pc:sldChg chg="del">
        <pc:chgData name="Robiert Sepúlveda Torres" userId="2d9d92ca-e620-4e69-8773-e6fd85d89174" providerId="ADAL" clId="{31F389CA-D3F8-E948-B8BD-92E9230FCD72}" dt="2025-10-14T19:11:00.316" v="991" actId="2696"/>
        <pc:sldMkLst>
          <pc:docMk/>
          <pc:sldMk cId="1814106602" sldId="517"/>
        </pc:sldMkLst>
      </pc:sldChg>
      <pc:sldChg chg="del">
        <pc:chgData name="Robiert Sepúlveda Torres" userId="2d9d92ca-e620-4e69-8773-e6fd85d89174" providerId="ADAL" clId="{31F389CA-D3F8-E948-B8BD-92E9230FCD72}" dt="2025-10-14T19:11:00.315" v="990" actId="2696"/>
        <pc:sldMkLst>
          <pc:docMk/>
          <pc:sldMk cId="1970209417" sldId="518"/>
        </pc:sldMkLst>
      </pc:sldChg>
      <pc:sldChg chg="del">
        <pc:chgData name="Robiert Sepúlveda Torres" userId="2d9d92ca-e620-4e69-8773-e6fd85d89174" providerId="ADAL" clId="{31F389CA-D3F8-E948-B8BD-92E9230FCD72}" dt="2025-10-14T19:11:00.320" v="994" actId="2696"/>
        <pc:sldMkLst>
          <pc:docMk/>
          <pc:sldMk cId="2317760933" sldId="519"/>
        </pc:sldMkLst>
      </pc:sldChg>
      <pc:sldChg chg="del">
        <pc:chgData name="Robiert Sepúlveda Torres" userId="2d9d92ca-e620-4e69-8773-e6fd85d89174" providerId="ADAL" clId="{31F389CA-D3F8-E948-B8BD-92E9230FCD72}" dt="2025-10-14T19:11:17.053" v="999" actId="2696"/>
        <pc:sldMkLst>
          <pc:docMk/>
          <pc:sldMk cId="3590905983" sldId="520"/>
        </pc:sldMkLst>
      </pc:sldChg>
      <pc:sldChg chg="del">
        <pc:chgData name="Robiert Sepúlveda Torres" userId="2d9d92ca-e620-4e69-8773-e6fd85d89174" providerId="ADAL" clId="{31F389CA-D3F8-E948-B8BD-92E9230FCD72}" dt="2025-10-14T19:11:00.266" v="966" actId="2696"/>
        <pc:sldMkLst>
          <pc:docMk/>
          <pc:sldMk cId="2286411631" sldId="521"/>
        </pc:sldMkLst>
      </pc:sldChg>
      <pc:sldChg chg="del">
        <pc:chgData name="Robiert Sepúlveda Torres" userId="2d9d92ca-e620-4e69-8773-e6fd85d89174" providerId="ADAL" clId="{31F389CA-D3F8-E948-B8BD-92E9230FCD72}" dt="2025-10-15T15:16:29.553" v="5871" actId="2696"/>
        <pc:sldMkLst>
          <pc:docMk/>
          <pc:sldMk cId="2450800421" sldId="522"/>
        </pc:sldMkLst>
      </pc:sldChg>
      <pc:sldChg chg="del">
        <pc:chgData name="Robiert Sepúlveda Torres" userId="2d9d92ca-e620-4e69-8773-e6fd85d89174" providerId="ADAL" clId="{31F389CA-D3F8-E948-B8BD-92E9230FCD72}" dt="2025-10-14T19:10:14.359" v="964" actId="2696"/>
        <pc:sldMkLst>
          <pc:docMk/>
          <pc:sldMk cId="3002577525" sldId="718"/>
        </pc:sldMkLst>
      </pc:sldChg>
      <pc:sldChg chg="del">
        <pc:chgData name="Robiert Sepúlveda Torres" userId="2d9d92ca-e620-4e69-8773-e6fd85d89174" providerId="ADAL" clId="{31F389CA-D3F8-E948-B8BD-92E9230FCD72}" dt="2025-10-14T19:10:14.356" v="963" actId="2696"/>
        <pc:sldMkLst>
          <pc:docMk/>
          <pc:sldMk cId="3080714571" sldId="719"/>
        </pc:sldMkLst>
      </pc:sldChg>
      <pc:sldChg chg="del">
        <pc:chgData name="Robiert Sepúlveda Torres" userId="2d9d92ca-e620-4e69-8773-e6fd85d89174" providerId="ADAL" clId="{31F389CA-D3F8-E948-B8BD-92E9230FCD72}" dt="2025-10-14T19:10:14.360" v="965" actId="2696"/>
        <pc:sldMkLst>
          <pc:docMk/>
          <pc:sldMk cId="79991441" sldId="747"/>
        </pc:sldMkLst>
      </pc:sldChg>
      <pc:sldChg chg="del">
        <pc:chgData name="Robiert Sepúlveda Torres" userId="2d9d92ca-e620-4e69-8773-e6fd85d89174" providerId="ADAL" clId="{31F389CA-D3F8-E948-B8BD-92E9230FCD72}" dt="2025-10-14T19:10:14.345" v="961" actId="2696"/>
        <pc:sldMkLst>
          <pc:docMk/>
          <pc:sldMk cId="813611338" sldId="748"/>
        </pc:sldMkLst>
      </pc:sldChg>
      <pc:sldChg chg="del">
        <pc:chgData name="Robiert Sepúlveda Torres" userId="2d9d92ca-e620-4e69-8773-e6fd85d89174" providerId="ADAL" clId="{31F389CA-D3F8-E948-B8BD-92E9230FCD72}" dt="2025-10-14T19:10:14.347" v="962" actId="2696"/>
        <pc:sldMkLst>
          <pc:docMk/>
          <pc:sldMk cId="827336385" sldId="749"/>
        </pc:sldMkLst>
      </pc:sldChg>
      <pc:sldChg chg="del">
        <pc:chgData name="Robiert Sepúlveda Torres" userId="2d9d92ca-e620-4e69-8773-e6fd85d89174" providerId="ADAL" clId="{31F389CA-D3F8-E948-B8BD-92E9230FCD72}" dt="2025-10-14T19:11:00.319" v="993" actId="2696"/>
        <pc:sldMkLst>
          <pc:docMk/>
          <pc:sldMk cId="3215937131" sldId="750"/>
        </pc:sldMkLst>
      </pc:sldChg>
      <pc:sldChg chg="del ord">
        <pc:chgData name="Robiert Sepúlveda Torres" userId="2d9d92ca-e620-4e69-8773-e6fd85d89174" providerId="ADAL" clId="{31F389CA-D3F8-E948-B8BD-92E9230FCD72}" dt="2025-10-15T12:01:32.841" v="3868" actId="2696"/>
        <pc:sldMkLst>
          <pc:docMk/>
          <pc:sldMk cId="2486788392" sldId="751"/>
        </pc:sldMkLst>
      </pc:sldChg>
      <pc:sldChg chg="del">
        <pc:chgData name="Robiert Sepúlveda Torres" userId="2d9d92ca-e620-4e69-8773-e6fd85d89174" providerId="ADAL" clId="{31F389CA-D3F8-E948-B8BD-92E9230FCD72}" dt="2025-10-14T19:11:00.307" v="984" actId="2696"/>
        <pc:sldMkLst>
          <pc:docMk/>
          <pc:sldMk cId="1287789571" sldId="752"/>
        </pc:sldMkLst>
      </pc:sldChg>
      <pc:sldChg chg="del">
        <pc:chgData name="Robiert Sepúlveda Torres" userId="2d9d92ca-e620-4e69-8773-e6fd85d89174" providerId="ADAL" clId="{31F389CA-D3F8-E948-B8BD-92E9230FCD72}" dt="2025-10-14T19:11:00.301" v="980" actId="2696"/>
        <pc:sldMkLst>
          <pc:docMk/>
          <pc:sldMk cId="833719796" sldId="753"/>
        </pc:sldMkLst>
      </pc:sldChg>
      <pc:sldChg chg="del">
        <pc:chgData name="Robiert Sepúlveda Torres" userId="2d9d92ca-e620-4e69-8773-e6fd85d89174" providerId="ADAL" clId="{31F389CA-D3F8-E948-B8BD-92E9230FCD72}" dt="2025-10-14T19:11:00.302" v="981" actId="2696"/>
        <pc:sldMkLst>
          <pc:docMk/>
          <pc:sldMk cId="2652840059" sldId="754"/>
        </pc:sldMkLst>
      </pc:sldChg>
      <pc:sldChg chg="del">
        <pc:chgData name="Robiert Sepúlveda Torres" userId="2d9d92ca-e620-4e69-8773-e6fd85d89174" providerId="ADAL" clId="{31F389CA-D3F8-E948-B8BD-92E9230FCD72}" dt="2025-10-14T19:11:00.304" v="982" actId="2696"/>
        <pc:sldMkLst>
          <pc:docMk/>
          <pc:sldMk cId="1718910371" sldId="755"/>
        </pc:sldMkLst>
      </pc:sldChg>
      <pc:sldChg chg="addSp delSp modSp add del mod setBg">
        <pc:chgData name="Robiert Sepúlveda Torres" userId="2d9d92ca-e620-4e69-8773-e6fd85d89174" providerId="ADAL" clId="{31F389CA-D3F8-E948-B8BD-92E9230FCD72}" dt="2025-10-15T08:04:26.658" v="1501" actId="2696"/>
        <pc:sldMkLst>
          <pc:docMk/>
          <pc:sldMk cId="2324694055" sldId="756"/>
        </pc:sldMkLst>
        <pc:spChg chg="mod">
          <ac:chgData name="Robiert Sepúlveda Torres" userId="2d9d92ca-e620-4e69-8773-e6fd85d89174" providerId="ADAL" clId="{31F389CA-D3F8-E948-B8BD-92E9230FCD72}" dt="2025-10-15T06:25:05.728" v="1101" actId="20577"/>
          <ac:spMkLst>
            <pc:docMk/>
            <pc:sldMk cId="2324694055" sldId="756"/>
            <ac:spMk id="2" creationId="{4BC94BF3-C03B-EB02-7295-CE96D653B577}"/>
          </ac:spMkLst>
        </pc:spChg>
      </pc:sldChg>
      <pc:sldChg chg="addSp delSp modSp add del mod">
        <pc:chgData name="Robiert Sepúlveda Torres" userId="2d9d92ca-e620-4e69-8773-e6fd85d89174" providerId="ADAL" clId="{31F389CA-D3F8-E948-B8BD-92E9230FCD72}" dt="2025-10-14T18:22:16.964" v="426" actId="2696"/>
        <pc:sldMkLst>
          <pc:docMk/>
          <pc:sldMk cId="1441869721" sldId="757"/>
        </pc:sldMkLst>
        <pc:spChg chg="mod">
          <ac:chgData name="Robiert Sepúlveda Torres" userId="2d9d92ca-e620-4e69-8773-e6fd85d89174" providerId="ADAL" clId="{31F389CA-D3F8-E948-B8BD-92E9230FCD72}" dt="2025-10-14T18:16:39.119" v="265" actId="20577"/>
          <ac:spMkLst>
            <pc:docMk/>
            <pc:sldMk cId="1441869721" sldId="757"/>
            <ac:spMk id="2" creationId="{18DB9AE2-F763-FB9D-D740-A123527A5D7B}"/>
          </ac:spMkLst>
        </pc:spChg>
        <pc:spChg chg="add del mod">
          <ac:chgData name="Robiert Sepúlveda Torres" userId="2d9d92ca-e620-4e69-8773-e6fd85d89174" providerId="ADAL" clId="{31F389CA-D3F8-E948-B8BD-92E9230FCD72}" dt="2025-10-14T18:19:44.584" v="287" actId="478"/>
          <ac:spMkLst>
            <pc:docMk/>
            <pc:sldMk cId="1441869721" sldId="757"/>
            <ac:spMk id="5" creationId="{DDEA06B9-0DC6-7D84-A8F9-9377428C3D1D}"/>
          </ac:spMkLst>
        </pc:spChg>
        <pc:spChg chg="add mod">
          <ac:chgData name="Robiert Sepúlveda Torres" userId="2d9d92ca-e620-4e69-8773-e6fd85d89174" providerId="ADAL" clId="{31F389CA-D3F8-E948-B8BD-92E9230FCD72}" dt="2025-10-14T18:20:58.275" v="388" actId="20577"/>
          <ac:spMkLst>
            <pc:docMk/>
            <pc:sldMk cId="1441869721" sldId="757"/>
            <ac:spMk id="7" creationId="{93C7EB8E-11FB-DC94-4ABF-08C0A60F0D17}"/>
          </ac:spMkLst>
        </pc:spChg>
      </pc:sldChg>
      <pc:sldChg chg="addSp delSp modSp add del mod ord setBg">
        <pc:chgData name="Robiert Sepúlveda Torres" userId="2d9d92ca-e620-4e69-8773-e6fd85d89174" providerId="ADAL" clId="{31F389CA-D3F8-E948-B8BD-92E9230FCD72}" dt="2025-10-15T08:13:54.532" v="1613" actId="2696"/>
        <pc:sldMkLst>
          <pc:docMk/>
          <pc:sldMk cId="1711376942" sldId="758"/>
        </pc:sldMkLst>
        <pc:spChg chg="del">
          <ac:chgData name="Robiert Sepúlveda Torres" userId="2d9d92ca-e620-4e69-8773-e6fd85d89174" providerId="ADAL" clId="{31F389CA-D3F8-E948-B8BD-92E9230FCD72}" dt="2025-10-14T18:15:07.548" v="219" actId="478"/>
          <ac:spMkLst>
            <pc:docMk/>
            <pc:sldMk cId="1711376942" sldId="758"/>
            <ac:spMk id="2" creationId="{7FA921AE-DC92-D1D0-0EA2-C2013F731811}"/>
          </ac:spMkLst>
        </pc:spChg>
        <pc:spChg chg="add del mod">
          <ac:chgData name="Robiert Sepúlveda Torres" userId="2d9d92ca-e620-4e69-8773-e6fd85d89174" providerId="ADAL" clId="{31F389CA-D3F8-E948-B8BD-92E9230FCD72}" dt="2025-10-14T18:17:13.066" v="268" actId="26606"/>
          <ac:spMkLst>
            <pc:docMk/>
            <pc:sldMk cId="1711376942" sldId="758"/>
            <ac:spMk id="4" creationId="{4F685B26-5E18-AA2C-E3E0-0AE7522A06F3}"/>
          </ac:spMkLst>
        </pc:spChg>
        <pc:spChg chg="add mod">
          <ac:chgData name="Robiert Sepúlveda Torres" userId="2d9d92ca-e620-4e69-8773-e6fd85d89174" providerId="ADAL" clId="{31F389CA-D3F8-E948-B8BD-92E9230FCD72}" dt="2025-10-15T07:58:34.643" v="1432" actId="2711"/>
          <ac:spMkLst>
            <pc:docMk/>
            <pc:sldMk cId="1711376942" sldId="758"/>
            <ac:spMk id="6" creationId="{44ABBEE2-7E79-7C31-DBF6-E051818CDC7D}"/>
          </ac:spMkLst>
        </pc:spChg>
        <pc:spChg chg="mod ord">
          <ac:chgData name="Robiert Sepúlveda Torres" userId="2d9d92ca-e620-4e69-8773-e6fd85d89174" providerId="ADAL" clId="{31F389CA-D3F8-E948-B8BD-92E9230FCD72}" dt="2025-10-14T18:17:13.066" v="268" actId="26606"/>
          <ac:spMkLst>
            <pc:docMk/>
            <pc:sldMk cId="1711376942" sldId="758"/>
            <ac:spMk id="10" creationId="{5356A5B4-6904-F829-A6EF-A40519FAB75C}"/>
          </ac:spMkLst>
        </pc:spChg>
        <pc:spChg chg="add del">
          <ac:chgData name="Robiert Sepúlveda Torres" userId="2d9d92ca-e620-4e69-8773-e6fd85d89174" providerId="ADAL" clId="{31F389CA-D3F8-E948-B8BD-92E9230FCD72}" dt="2025-10-14T18:17:13.048" v="267" actId="26606"/>
          <ac:spMkLst>
            <pc:docMk/>
            <pc:sldMk cId="1711376942" sldId="758"/>
            <ac:spMk id="16" creationId="{BACC6370-2D7E-4714-9D71-7542949D7D5D}"/>
          </ac:spMkLst>
        </pc:spChg>
        <pc:spChg chg="add del">
          <ac:chgData name="Robiert Sepúlveda Torres" userId="2d9d92ca-e620-4e69-8773-e6fd85d89174" providerId="ADAL" clId="{31F389CA-D3F8-E948-B8BD-92E9230FCD72}" dt="2025-10-14T18:17:13.048" v="267" actId="26606"/>
          <ac:spMkLst>
            <pc:docMk/>
            <pc:sldMk cId="1711376942" sldId="758"/>
            <ac:spMk id="18" creationId="{F68B3F68-107C-434F-AA38-110D5EA91B85}"/>
          </ac:spMkLst>
        </pc:spChg>
        <pc:spChg chg="add del">
          <ac:chgData name="Robiert Sepúlveda Torres" userId="2d9d92ca-e620-4e69-8773-e6fd85d89174" providerId="ADAL" clId="{31F389CA-D3F8-E948-B8BD-92E9230FCD72}" dt="2025-10-14T18:17:13.048" v="267" actId="26606"/>
          <ac:spMkLst>
            <pc:docMk/>
            <pc:sldMk cId="1711376942" sldId="758"/>
            <ac:spMk id="20" creationId="{AAD0DBB9-1A4B-4391-81D4-CB19F9AB918A}"/>
          </ac:spMkLst>
        </pc:spChg>
        <pc:spChg chg="add del">
          <ac:chgData name="Robiert Sepúlveda Torres" userId="2d9d92ca-e620-4e69-8773-e6fd85d89174" providerId="ADAL" clId="{31F389CA-D3F8-E948-B8BD-92E9230FCD72}" dt="2025-10-14T18:17:13.048" v="267" actId="26606"/>
          <ac:spMkLst>
            <pc:docMk/>
            <pc:sldMk cId="1711376942" sldId="758"/>
            <ac:spMk id="22" creationId="{063BBA22-50EA-4C4D-BE05-F1CE4E63AA56}"/>
          </ac:spMkLst>
        </pc:spChg>
        <pc:spChg chg="add del">
          <ac:chgData name="Robiert Sepúlveda Torres" userId="2d9d92ca-e620-4e69-8773-e6fd85d89174" providerId="ADAL" clId="{31F389CA-D3F8-E948-B8BD-92E9230FCD72}" dt="2025-10-14T18:18:34.876" v="281" actId="26606"/>
          <ac:spMkLst>
            <pc:docMk/>
            <pc:sldMk cId="1711376942" sldId="758"/>
            <ac:spMk id="24" creationId="{BACC6370-2D7E-4714-9D71-7542949D7D5D}"/>
          </ac:spMkLst>
        </pc:spChg>
        <pc:spChg chg="add del">
          <ac:chgData name="Robiert Sepúlveda Torres" userId="2d9d92ca-e620-4e69-8773-e6fd85d89174" providerId="ADAL" clId="{31F389CA-D3F8-E948-B8BD-92E9230FCD72}" dt="2025-10-14T18:18:34.876" v="281" actId="26606"/>
          <ac:spMkLst>
            <pc:docMk/>
            <pc:sldMk cId="1711376942" sldId="758"/>
            <ac:spMk id="25" creationId="{F68B3F68-107C-434F-AA38-110D5EA91B85}"/>
          </ac:spMkLst>
        </pc:spChg>
        <pc:spChg chg="add del">
          <ac:chgData name="Robiert Sepúlveda Torres" userId="2d9d92ca-e620-4e69-8773-e6fd85d89174" providerId="ADAL" clId="{31F389CA-D3F8-E948-B8BD-92E9230FCD72}" dt="2025-10-14T18:18:34.876" v="281" actId="26606"/>
          <ac:spMkLst>
            <pc:docMk/>
            <pc:sldMk cId="1711376942" sldId="758"/>
            <ac:spMk id="26" creationId="{AAD0DBB9-1A4B-4391-81D4-CB19F9AB918A}"/>
          </ac:spMkLst>
        </pc:spChg>
        <pc:spChg chg="add del">
          <ac:chgData name="Robiert Sepúlveda Torres" userId="2d9d92ca-e620-4e69-8773-e6fd85d89174" providerId="ADAL" clId="{31F389CA-D3F8-E948-B8BD-92E9230FCD72}" dt="2025-10-14T18:18:34.876" v="281" actId="26606"/>
          <ac:spMkLst>
            <pc:docMk/>
            <pc:sldMk cId="1711376942" sldId="758"/>
            <ac:spMk id="27" creationId="{063BBA22-50EA-4C4D-BE05-F1CE4E63AA56}"/>
          </ac:spMkLst>
        </pc:spChg>
        <pc:spChg chg="add">
          <ac:chgData name="Robiert Sepúlveda Torres" userId="2d9d92ca-e620-4e69-8773-e6fd85d89174" providerId="ADAL" clId="{31F389CA-D3F8-E948-B8BD-92E9230FCD72}" dt="2025-10-14T18:18:34.876" v="281" actId="26606"/>
          <ac:spMkLst>
            <pc:docMk/>
            <pc:sldMk cId="1711376942" sldId="758"/>
            <ac:spMk id="33" creationId="{BACC6370-2D7E-4714-9D71-7542949D7D5D}"/>
          </ac:spMkLst>
        </pc:spChg>
        <pc:spChg chg="add">
          <ac:chgData name="Robiert Sepúlveda Torres" userId="2d9d92ca-e620-4e69-8773-e6fd85d89174" providerId="ADAL" clId="{31F389CA-D3F8-E948-B8BD-92E9230FCD72}" dt="2025-10-14T18:18:34.876" v="281" actId="26606"/>
          <ac:spMkLst>
            <pc:docMk/>
            <pc:sldMk cId="1711376942" sldId="758"/>
            <ac:spMk id="35" creationId="{F68B3F68-107C-434F-AA38-110D5EA91B85}"/>
          </ac:spMkLst>
        </pc:spChg>
        <pc:spChg chg="add">
          <ac:chgData name="Robiert Sepúlveda Torres" userId="2d9d92ca-e620-4e69-8773-e6fd85d89174" providerId="ADAL" clId="{31F389CA-D3F8-E948-B8BD-92E9230FCD72}" dt="2025-10-14T18:18:34.876" v="281" actId="26606"/>
          <ac:spMkLst>
            <pc:docMk/>
            <pc:sldMk cId="1711376942" sldId="758"/>
            <ac:spMk id="37" creationId="{AAD0DBB9-1A4B-4391-81D4-CB19F9AB918A}"/>
          </ac:spMkLst>
        </pc:spChg>
        <pc:spChg chg="add">
          <ac:chgData name="Robiert Sepúlveda Torres" userId="2d9d92ca-e620-4e69-8773-e6fd85d89174" providerId="ADAL" clId="{31F389CA-D3F8-E948-B8BD-92E9230FCD72}" dt="2025-10-14T18:18:34.876" v="281" actId="26606"/>
          <ac:spMkLst>
            <pc:docMk/>
            <pc:sldMk cId="1711376942" sldId="758"/>
            <ac:spMk id="39" creationId="{063BBA22-50EA-4C4D-BE05-F1CE4E63AA56}"/>
          </ac:spMkLst>
        </pc:spChg>
        <pc:graphicFrameChg chg="add del">
          <ac:chgData name="Robiert Sepúlveda Torres" userId="2d9d92ca-e620-4e69-8773-e6fd85d89174" providerId="ADAL" clId="{31F389CA-D3F8-E948-B8BD-92E9230FCD72}" dt="2025-10-14T18:17:13.048" v="267" actId="26606"/>
          <ac:graphicFrameMkLst>
            <pc:docMk/>
            <pc:sldMk cId="1711376942" sldId="758"/>
            <ac:graphicFrameMk id="12" creationId="{184ED8CC-9527-FB67-1962-AC3BD117BE00}"/>
          </ac:graphicFrameMkLst>
        </pc:graphicFrameChg>
        <pc:graphicFrameChg chg="add del mod modGraphic">
          <ac:chgData name="Robiert Sepúlveda Torres" userId="2d9d92ca-e620-4e69-8773-e6fd85d89174" providerId="ADAL" clId="{31F389CA-D3F8-E948-B8BD-92E9230FCD72}" dt="2025-10-15T07:57:38.291" v="1419" actId="478"/>
          <ac:graphicFrameMkLst>
            <pc:docMk/>
            <pc:sldMk cId="1711376942" sldId="758"/>
            <ac:graphicFrameMk id="28" creationId="{13D3EE18-271D-2CA6-20DD-02991E47C34D}"/>
          </ac:graphicFrameMkLst>
        </pc:graphicFrameChg>
        <pc:picChg chg="add mod">
          <ac:chgData name="Robiert Sepúlveda Torres" userId="2d9d92ca-e620-4e69-8773-e6fd85d89174" providerId="ADAL" clId="{31F389CA-D3F8-E948-B8BD-92E9230FCD72}" dt="2025-10-15T07:57:50.237" v="1423" actId="1076"/>
          <ac:picMkLst>
            <pc:docMk/>
            <pc:sldMk cId="1711376942" sldId="758"/>
            <ac:picMk id="7" creationId="{98C4C654-48AD-98DF-CFB8-31DF83D9A57D}"/>
          </ac:picMkLst>
        </pc:picChg>
      </pc:sldChg>
      <pc:sldChg chg="addSp delSp modSp add del mod ord">
        <pc:chgData name="Robiert Sepúlveda Torres" userId="2d9d92ca-e620-4e69-8773-e6fd85d89174" providerId="ADAL" clId="{31F389CA-D3F8-E948-B8BD-92E9230FCD72}" dt="2025-10-15T08:00:52.533" v="1473" actId="2696"/>
        <pc:sldMkLst>
          <pc:docMk/>
          <pc:sldMk cId="2761907968" sldId="759"/>
        </pc:sldMkLst>
        <pc:spChg chg="mod">
          <ac:chgData name="Robiert Sepúlveda Torres" userId="2d9d92ca-e620-4e69-8773-e6fd85d89174" providerId="ADAL" clId="{31F389CA-D3F8-E948-B8BD-92E9230FCD72}" dt="2025-10-14T18:13:25.320" v="200" actId="20577"/>
          <ac:spMkLst>
            <pc:docMk/>
            <pc:sldMk cId="2761907968" sldId="759"/>
            <ac:spMk id="2" creationId="{67371A9A-5713-87A9-0BB2-05F3BA167555}"/>
          </ac:spMkLst>
        </pc:spChg>
        <pc:spChg chg="add mod">
          <ac:chgData name="Robiert Sepúlveda Torres" userId="2d9d92ca-e620-4e69-8773-e6fd85d89174" providerId="ADAL" clId="{31F389CA-D3F8-E948-B8BD-92E9230FCD72}" dt="2025-10-14T18:14:39.754" v="218" actId="20577"/>
          <ac:spMkLst>
            <pc:docMk/>
            <pc:sldMk cId="2761907968" sldId="759"/>
            <ac:spMk id="5" creationId="{71DD1963-5BEC-FD91-B8AB-58E998544FF8}"/>
          </ac:spMkLst>
        </pc:spChg>
      </pc:sldChg>
      <pc:sldChg chg="addSp delSp modSp add del mod ord">
        <pc:chgData name="Robiert Sepúlveda Torres" userId="2d9d92ca-e620-4e69-8773-e6fd85d89174" providerId="ADAL" clId="{31F389CA-D3F8-E948-B8BD-92E9230FCD72}" dt="2025-10-15T08:04:10.064" v="1500" actId="2696"/>
        <pc:sldMkLst>
          <pc:docMk/>
          <pc:sldMk cId="1966104720" sldId="760"/>
        </pc:sldMkLst>
        <pc:spChg chg="add mod">
          <ac:chgData name="Robiert Sepúlveda Torres" userId="2d9d92ca-e620-4e69-8773-e6fd85d89174" providerId="ADAL" clId="{31F389CA-D3F8-E948-B8BD-92E9230FCD72}" dt="2025-10-15T06:59:02.457" v="1214" actId="2711"/>
          <ac:spMkLst>
            <pc:docMk/>
            <pc:sldMk cId="1966104720" sldId="760"/>
            <ac:spMk id="4" creationId="{D3F70085-1337-EEFB-777C-D256700D03DB}"/>
          </ac:spMkLst>
        </pc:spChg>
        <pc:spChg chg="add del mod">
          <ac:chgData name="Robiert Sepúlveda Torres" userId="2d9d92ca-e620-4e69-8773-e6fd85d89174" providerId="ADAL" clId="{31F389CA-D3F8-E948-B8BD-92E9230FCD72}" dt="2025-10-15T07:49:50.612" v="1271" actId="478"/>
          <ac:spMkLst>
            <pc:docMk/>
            <pc:sldMk cId="1966104720" sldId="760"/>
            <ac:spMk id="7" creationId="{CF92FF20-8E0C-ACA4-7817-57975CE3D902}"/>
          </ac:spMkLst>
        </pc:spChg>
        <pc:spChg chg="add del mod">
          <ac:chgData name="Robiert Sepúlveda Torres" userId="2d9d92ca-e620-4e69-8773-e6fd85d89174" providerId="ADAL" clId="{31F389CA-D3F8-E948-B8BD-92E9230FCD72}" dt="2025-10-15T06:31:48.892" v="1163" actId="478"/>
          <ac:spMkLst>
            <pc:docMk/>
            <pc:sldMk cId="1966104720" sldId="760"/>
            <ac:spMk id="9" creationId="{C4CB3685-7D7D-04E5-220C-BA1D0D3D49A8}"/>
          </ac:spMkLst>
        </pc:spChg>
        <pc:spChg chg="add mod">
          <ac:chgData name="Robiert Sepúlveda Torres" userId="2d9d92ca-e620-4e69-8773-e6fd85d89174" providerId="ADAL" clId="{31F389CA-D3F8-E948-B8BD-92E9230FCD72}" dt="2025-10-15T07:50:53.716" v="1301" actId="1076"/>
          <ac:spMkLst>
            <pc:docMk/>
            <pc:sldMk cId="1966104720" sldId="760"/>
            <ac:spMk id="12" creationId="{DFEFA830-BC21-8453-FF18-3A47136359E3}"/>
          </ac:spMkLst>
        </pc:spChg>
        <pc:spChg chg="add mod">
          <ac:chgData name="Robiert Sepúlveda Torres" userId="2d9d92ca-e620-4e69-8773-e6fd85d89174" providerId="ADAL" clId="{31F389CA-D3F8-E948-B8BD-92E9230FCD72}" dt="2025-10-15T07:50:57.300" v="1302" actId="1076"/>
          <ac:spMkLst>
            <pc:docMk/>
            <pc:sldMk cId="1966104720" sldId="760"/>
            <ac:spMk id="14" creationId="{B8DD159D-5B6E-BCA6-F95D-BE6A513E2640}"/>
          </ac:spMkLst>
        </pc:spChg>
        <pc:spChg chg="add mod">
          <ac:chgData name="Robiert Sepúlveda Torres" userId="2d9d92ca-e620-4e69-8773-e6fd85d89174" providerId="ADAL" clId="{31F389CA-D3F8-E948-B8BD-92E9230FCD72}" dt="2025-10-15T07:55:05.079" v="1413" actId="20577"/>
          <ac:spMkLst>
            <pc:docMk/>
            <pc:sldMk cId="1966104720" sldId="760"/>
            <ac:spMk id="16" creationId="{52916561-8B2B-2E36-3AE1-5C1B82AA57A5}"/>
          </ac:spMkLst>
        </pc:spChg>
      </pc:sldChg>
      <pc:sldChg chg="new del">
        <pc:chgData name="Robiert Sepúlveda Torres" userId="2d9d92ca-e620-4e69-8773-e6fd85d89174" providerId="ADAL" clId="{31F389CA-D3F8-E948-B8BD-92E9230FCD72}" dt="2025-10-13T18:52:42.577" v="34" actId="2696"/>
        <pc:sldMkLst>
          <pc:docMk/>
          <pc:sldMk cId="3284839903" sldId="760"/>
        </pc:sldMkLst>
      </pc:sldChg>
      <pc:sldChg chg="addSp delSp modSp add del mod delAnim modAnim">
        <pc:chgData name="Robiert Sepúlveda Torres" userId="2d9d92ca-e620-4e69-8773-e6fd85d89174" providerId="ADAL" clId="{31F389CA-D3F8-E948-B8BD-92E9230FCD72}" dt="2025-10-15T08:10:44.060" v="1575" actId="2696"/>
        <pc:sldMkLst>
          <pc:docMk/>
          <pc:sldMk cId="1758569723" sldId="761"/>
        </pc:sldMkLst>
        <pc:spChg chg="mod">
          <ac:chgData name="Robiert Sepúlveda Torres" userId="2d9d92ca-e620-4e69-8773-e6fd85d89174" providerId="ADAL" clId="{31F389CA-D3F8-E948-B8BD-92E9230FCD72}" dt="2025-10-15T08:09:37.962" v="1563" actId="20577"/>
          <ac:spMkLst>
            <pc:docMk/>
            <pc:sldMk cId="1758569723" sldId="761"/>
            <ac:spMk id="2" creationId="{D737D2D2-8385-BC04-FB79-CB1D19110F96}"/>
          </ac:spMkLst>
        </pc:spChg>
      </pc:sldChg>
      <pc:sldChg chg="add del">
        <pc:chgData name="Robiert Sepúlveda Torres" userId="2d9d92ca-e620-4e69-8773-e6fd85d89174" providerId="ADAL" clId="{31F389CA-D3F8-E948-B8BD-92E9230FCD72}" dt="2025-10-13T18:58:25.847" v="66"/>
        <pc:sldMkLst>
          <pc:docMk/>
          <pc:sldMk cId="1481358811" sldId="762"/>
        </pc:sldMkLst>
      </pc:sldChg>
      <pc:sldChg chg="addSp delSp modSp add del mod addAnim delAnim modAnim">
        <pc:chgData name="Robiert Sepúlveda Torres" userId="2d9d92ca-e620-4e69-8773-e6fd85d89174" providerId="ADAL" clId="{31F389CA-D3F8-E948-B8BD-92E9230FCD72}" dt="2025-10-15T08:11:44.709" v="1590" actId="2696"/>
        <pc:sldMkLst>
          <pc:docMk/>
          <pc:sldMk cId="3042733721" sldId="762"/>
        </pc:sldMkLst>
        <pc:spChg chg="add del mod">
          <ac:chgData name="Robiert Sepúlveda Torres" userId="2d9d92ca-e620-4e69-8773-e6fd85d89174" providerId="ADAL" clId="{31F389CA-D3F8-E948-B8BD-92E9230FCD72}" dt="2025-10-14T18:44:03.279" v="666" actId="14100"/>
          <ac:spMkLst>
            <pc:docMk/>
            <pc:sldMk cId="3042733721" sldId="762"/>
            <ac:spMk id="11" creationId="{33C7E9D9-3DE0-B3AB-9372-0612D4E61A75}"/>
          </ac:spMkLst>
        </pc:spChg>
      </pc:sldChg>
      <pc:sldChg chg="addSp delSp modSp add mod delAnim modAnim">
        <pc:chgData name="Robiert Sepúlveda Torres" userId="2d9d92ca-e620-4e69-8773-e6fd85d89174" providerId="ADAL" clId="{31F389CA-D3F8-E948-B8BD-92E9230FCD72}" dt="2025-10-15T18:21:25.209" v="7295"/>
        <pc:sldMkLst>
          <pc:docMk/>
          <pc:sldMk cId="2578053206" sldId="763"/>
        </pc:sldMkLst>
        <pc:spChg chg="del">
          <ac:chgData name="Robiert Sepúlveda Torres" userId="2d9d92ca-e620-4e69-8773-e6fd85d89174" providerId="ADAL" clId="{31F389CA-D3F8-E948-B8BD-92E9230FCD72}" dt="2025-10-15T15:15:38.559" v="5865" actId="478"/>
          <ac:spMkLst>
            <pc:docMk/>
            <pc:sldMk cId="2578053206" sldId="763"/>
            <ac:spMk id="2" creationId="{7A2BFEEF-9B56-AD03-A341-E0390C26E0F3}"/>
          </ac:spMkLst>
        </pc:spChg>
        <pc:spChg chg="add del mod">
          <ac:chgData name="Robiert Sepúlveda Torres" userId="2d9d92ca-e620-4e69-8773-e6fd85d89174" providerId="ADAL" clId="{31F389CA-D3F8-E948-B8BD-92E9230FCD72}" dt="2025-10-15T18:06:52.105" v="7131" actId="478"/>
          <ac:spMkLst>
            <pc:docMk/>
            <pc:sldMk cId="2578053206" sldId="763"/>
            <ac:spMk id="3" creationId="{1F85560F-13B6-7F87-D1F6-0444B18C7A7D}"/>
          </ac:spMkLst>
        </pc:spChg>
        <pc:spChg chg="del">
          <ac:chgData name="Robiert Sepúlveda Torres" userId="2d9d92ca-e620-4e69-8773-e6fd85d89174" providerId="ADAL" clId="{31F389CA-D3F8-E948-B8BD-92E9230FCD72}" dt="2025-10-14T15:55:03.373" v="137" actId="478"/>
          <ac:spMkLst>
            <pc:docMk/>
            <pc:sldMk cId="2578053206" sldId="763"/>
            <ac:spMk id="4" creationId="{30E94C8E-225B-4695-68EC-B33571E448E4}"/>
          </ac:spMkLst>
        </pc:spChg>
        <pc:spChg chg="add del mod">
          <ac:chgData name="Robiert Sepúlveda Torres" userId="2d9d92ca-e620-4e69-8773-e6fd85d89174" providerId="ADAL" clId="{31F389CA-D3F8-E948-B8BD-92E9230FCD72}" dt="2025-10-15T18:06:49.797" v="7130" actId="478"/>
          <ac:spMkLst>
            <pc:docMk/>
            <pc:sldMk cId="2578053206" sldId="763"/>
            <ac:spMk id="7" creationId="{AB18A4E5-D311-002B-A055-B7F8849480FC}"/>
          </ac:spMkLst>
        </pc:spChg>
        <pc:spChg chg="add mod">
          <ac:chgData name="Robiert Sepúlveda Torres" userId="2d9d92ca-e620-4e69-8773-e6fd85d89174" providerId="ADAL" clId="{31F389CA-D3F8-E948-B8BD-92E9230FCD72}" dt="2025-10-15T18:20:39.073" v="7237" actId="20577"/>
          <ac:spMkLst>
            <pc:docMk/>
            <pc:sldMk cId="2578053206" sldId="763"/>
            <ac:spMk id="8" creationId="{E402A1D1-43AA-9A85-4137-8CF8A3F78EEE}"/>
          </ac:spMkLst>
        </pc:spChg>
        <pc:spChg chg="add del mod">
          <ac:chgData name="Robiert Sepúlveda Torres" userId="2d9d92ca-e620-4e69-8773-e6fd85d89174" providerId="ADAL" clId="{31F389CA-D3F8-E948-B8BD-92E9230FCD72}" dt="2025-10-15T18:07:44.994" v="7134" actId="478"/>
          <ac:spMkLst>
            <pc:docMk/>
            <pc:sldMk cId="2578053206" sldId="763"/>
            <ac:spMk id="9" creationId="{41F3ED3D-36C6-C63B-69FE-EE3DA700C598}"/>
          </ac:spMkLst>
        </pc:spChg>
        <pc:spChg chg="add del">
          <ac:chgData name="Robiert Sepúlveda Torres" userId="2d9d92ca-e620-4e69-8773-e6fd85d89174" providerId="ADAL" clId="{31F389CA-D3F8-E948-B8BD-92E9230FCD72}" dt="2025-10-15T18:15:57.915" v="7167" actId="478"/>
          <ac:spMkLst>
            <pc:docMk/>
            <pc:sldMk cId="2578053206" sldId="763"/>
            <ac:spMk id="11" creationId="{D09AD908-AAF5-3E29-A80F-5EDF4A880A0E}"/>
          </ac:spMkLst>
        </pc:spChg>
        <pc:picChg chg="add del mod">
          <ac:chgData name="Robiert Sepúlveda Torres" userId="2d9d92ca-e620-4e69-8773-e6fd85d89174" providerId="ADAL" clId="{31F389CA-D3F8-E948-B8BD-92E9230FCD72}" dt="2025-10-15T18:06:49.797" v="7130" actId="478"/>
          <ac:picMkLst>
            <pc:docMk/>
            <pc:sldMk cId="2578053206" sldId="763"/>
            <ac:picMk id="6" creationId="{4C0A4FB7-2C86-D7DE-C3C9-9A147B5792BB}"/>
          </ac:picMkLst>
        </pc:picChg>
        <pc:picChg chg="add mod">
          <ac:chgData name="Robiert Sepúlveda Torres" userId="2d9d92ca-e620-4e69-8773-e6fd85d89174" providerId="ADAL" clId="{31F389CA-D3F8-E948-B8BD-92E9230FCD72}" dt="2025-10-15T18:20:16.193" v="7174" actId="1076"/>
          <ac:picMkLst>
            <pc:docMk/>
            <pc:sldMk cId="2578053206" sldId="763"/>
            <ac:picMk id="13" creationId="{343FCAC2-EE4A-775C-BE54-7AAE02F2774B}"/>
          </ac:picMkLst>
        </pc:picChg>
      </pc:sldChg>
      <pc:sldChg chg="addSp delSp modSp add del mod ord delAnim modShow">
        <pc:chgData name="Robiert Sepúlveda Torres" userId="2d9d92ca-e620-4e69-8773-e6fd85d89174" providerId="ADAL" clId="{31F389CA-D3F8-E948-B8BD-92E9230FCD72}" dt="2025-10-15T14:57:54.174" v="5545" actId="2696"/>
        <pc:sldMkLst>
          <pc:docMk/>
          <pc:sldMk cId="836914460" sldId="764"/>
        </pc:sldMkLst>
        <pc:spChg chg="del">
          <ac:chgData name="Robiert Sepúlveda Torres" userId="2d9d92ca-e620-4e69-8773-e6fd85d89174" providerId="ADAL" clId="{31F389CA-D3F8-E948-B8BD-92E9230FCD72}" dt="2025-10-15T14:44:12.989" v="5350" actId="478"/>
          <ac:spMkLst>
            <pc:docMk/>
            <pc:sldMk cId="836914460" sldId="764"/>
            <ac:spMk id="2" creationId="{1C4AC80A-0C3B-8939-FFBF-3C173B9AE0A4}"/>
          </ac:spMkLst>
        </pc:spChg>
        <pc:spChg chg="del">
          <ac:chgData name="Robiert Sepúlveda Torres" userId="2d9d92ca-e620-4e69-8773-e6fd85d89174" providerId="ADAL" clId="{31F389CA-D3F8-E948-B8BD-92E9230FCD72}" dt="2025-10-14T18:11:01.005" v="140" actId="478"/>
          <ac:spMkLst>
            <pc:docMk/>
            <pc:sldMk cId="836914460" sldId="764"/>
            <ac:spMk id="4" creationId="{8B49233E-92BA-0A23-9C1E-E55E31FA83B2}"/>
          </ac:spMkLst>
        </pc:spChg>
        <pc:spChg chg="add del mod">
          <ac:chgData name="Robiert Sepúlveda Torres" userId="2d9d92ca-e620-4e69-8773-e6fd85d89174" providerId="ADAL" clId="{31F389CA-D3F8-E948-B8BD-92E9230FCD72}" dt="2025-10-15T14:38:58.477" v="5262" actId="478"/>
          <ac:spMkLst>
            <pc:docMk/>
            <pc:sldMk cId="836914460" sldId="764"/>
            <ac:spMk id="6" creationId="{E565BABF-6FD0-4A50-11B0-82A80B5224CC}"/>
          </ac:spMkLst>
        </pc:spChg>
        <pc:spChg chg="add del mod">
          <ac:chgData name="Robiert Sepúlveda Torres" userId="2d9d92ca-e620-4e69-8773-e6fd85d89174" providerId="ADAL" clId="{31F389CA-D3F8-E948-B8BD-92E9230FCD72}" dt="2025-10-15T14:37:31.809" v="5232" actId="478"/>
          <ac:spMkLst>
            <pc:docMk/>
            <pc:sldMk cId="836914460" sldId="764"/>
            <ac:spMk id="8" creationId="{0444CD43-9C74-1C23-02A5-E9A65AB93557}"/>
          </ac:spMkLst>
        </pc:spChg>
        <pc:spChg chg="add del mod">
          <ac:chgData name="Robiert Sepúlveda Torres" userId="2d9d92ca-e620-4e69-8773-e6fd85d89174" providerId="ADAL" clId="{31F389CA-D3F8-E948-B8BD-92E9230FCD72}" dt="2025-10-15T14:43:58.666" v="5348" actId="478"/>
          <ac:spMkLst>
            <pc:docMk/>
            <pc:sldMk cId="836914460" sldId="764"/>
            <ac:spMk id="10" creationId="{C64B93D7-0333-A2EE-C680-E3B1E77334C7}"/>
          </ac:spMkLst>
        </pc:spChg>
        <pc:spChg chg="add mod">
          <ac:chgData name="Robiert Sepúlveda Torres" userId="2d9d92ca-e620-4e69-8773-e6fd85d89174" providerId="ADAL" clId="{31F389CA-D3F8-E948-B8BD-92E9230FCD72}" dt="2025-10-15T14:39:22.046" v="5266" actId="767"/>
          <ac:spMkLst>
            <pc:docMk/>
            <pc:sldMk cId="836914460" sldId="764"/>
            <ac:spMk id="12" creationId="{04D6C2AC-44BF-4258-F7A3-785A0FADD209}"/>
          </ac:spMkLst>
        </pc:spChg>
        <pc:spChg chg="add mod">
          <ac:chgData name="Robiert Sepúlveda Torres" userId="2d9d92ca-e620-4e69-8773-e6fd85d89174" providerId="ADAL" clId="{31F389CA-D3F8-E948-B8BD-92E9230FCD72}" dt="2025-10-15T14:45:05.127" v="5360" actId="255"/>
          <ac:spMkLst>
            <pc:docMk/>
            <pc:sldMk cId="836914460" sldId="764"/>
            <ac:spMk id="15" creationId="{3CDB0A5B-C251-68CC-47ED-01502A9C3067}"/>
          </ac:spMkLst>
        </pc:spChg>
        <pc:graphicFrameChg chg="add mod">
          <ac:chgData name="Robiert Sepúlveda Torres" userId="2d9d92ca-e620-4e69-8773-e6fd85d89174" providerId="ADAL" clId="{31F389CA-D3F8-E948-B8BD-92E9230FCD72}" dt="2025-10-15T14:39:13.111" v="5264" actId="12084"/>
          <ac:graphicFrameMkLst>
            <pc:docMk/>
            <pc:sldMk cId="836914460" sldId="764"/>
            <ac:graphicFrameMk id="11" creationId="{0EF3ECC9-0769-6936-8734-EE853D62F0A8}"/>
          </ac:graphicFrameMkLst>
        </pc:graphicFrameChg>
        <pc:graphicFrameChg chg="add mod">
          <ac:chgData name="Robiert Sepúlveda Torres" userId="2d9d92ca-e620-4e69-8773-e6fd85d89174" providerId="ADAL" clId="{31F389CA-D3F8-E948-B8BD-92E9230FCD72}" dt="2025-10-15T14:39:37.993" v="5268" actId="12084"/>
          <ac:graphicFrameMkLst>
            <pc:docMk/>
            <pc:sldMk cId="836914460" sldId="764"/>
            <ac:graphicFrameMk id="13" creationId="{6F519971-5645-89BA-9B8B-3AD1D3EA131D}"/>
          </ac:graphicFrameMkLst>
        </pc:graphicFrameChg>
        <pc:graphicFrameChg chg="add mod modGraphic">
          <ac:chgData name="Robiert Sepúlveda Torres" userId="2d9d92ca-e620-4e69-8773-e6fd85d89174" providerId="ADAL" clId="{31F389CA-D3F8-E948-B8BD-92E9230FCD72}" dt="2025-10-15T14:46:26.544" v="5426" actId="113"/>
          <ac:graphicFrameMkLst>
            <pc:docMk/>
            <pc:sldMk cId="836914460" sldId="764"/>
            <ac:graphicFrameMk id="14" creationId="{40A3E160-13AD-EADE-72F9-3C41AB77A4CB}"/>
          </ac:graphicFrameMkLst>
        </pc:graphicFrameChg>
      </pc:sldChg>
      <pc:sldChg chg="delSp add del setBg delDesignElem">
        <pc:chgData name="Robiert Sepúlveda Torres" userId="2d9d92ca-e620-4e69-8773-e6fd85d89174" providerId="ADAL" clId="{31F389CA-D3F8-E948-B8BD-92E9230FCD72}" dt="2025-10-14T18:18:19.062" v="280" actId="2696"/>
        <pc:sldMkLst>
          <pc:docMk/>
          <pc:sldMk cId="780330326" sldId="765"/>
        </pc:sldMkLst>
        <pc:spChg chg="del">
          <ac:chgData name="Robiert Sepúlveda Torres" userId="2d9d92ca-e620-4e69-8773-e6fd85d89174" providerId="ADAL" clId="{31F389CA-D3F8-E948-B8BD-92E9230FCD72}" dt="2025-10-14T18:18:15.563" v="279"/>
          <ac:spMkLst>
            <pc:docMk/>
            <pc:sldMk cId="780330326" sldId="765"/>
            <ac:spMk id="24" creationId="{A1173187-2F72-B295-ABFE-B4264A135B6F}"/>
          </ac:spMkLst>
        </pc:spChg>
        <pc:spChg chg="del">
          <ac:chgData name="Robiert Sepúlveda Torres" userId="2d9d92ca-e620-4e69-8773-e6fd85d89174" providerId="ADAL" clId="{31F389CA-D3F8-E948-B8BD-92E9230FCD72}" dt="2025-10-14T18:18:15.563" v="279"/>
          <ac:spMkLst>
            <pc:docMk/>
            <pc:sldMk cId="780330326" sldId="765"/>
            <ac:spMk id="25" creationId="{51679F1E-FA6E-530B-EBE8-3974A30E341B}"/>
          </ac:spMkLst>
        </pc:spChg>
        <pc:spChg chg="del">
          <ac:chgData name="Robiert Sepúlveda Torres" userId="2d9d92ca-e620-4e69-8773-e6fd85d89174" providerId="ADAL" clId="{31F389CA-D3F8-E948-B8BD-92E9230FCD72}" dt="2025-10-14T18:18:15.563" v="279"/>
          <ac:spMkLst>
            <pc:docMk/>
            <pc:sldMk cId="780330326" sldId="765"/>
            <ac:spMk id="26" creationId="{50F2A8EE-41DC-A788-B738-C5D08DDB7505}"/>
          </ac:spMkLst>
        </pc:spChg>
        <pc:spChg chg="del">
          <ac:chgData name="Robiert Sepúlveda Torres" userId="2d9d92ca-e620-4e69-8773-e6fd85d89174" providerId="ADAL" clId="{31F389CA-D3F8-E948-B8BD-92E9230FCD72}" dt="2025-10-14T18:18:15.563" v="279"/>
          <ac:spMkLst>
            <pc:docMk/>
            <pc:sldMk cId="780330326" sldId="765"/>
            <ac:spMk id="27" creationId="{9E98772A-56BA-7179-C49C-E44AAB74DE49}"/>
          </ac:spMkLst>
        </pc:spChg>
      </pc:sldChg>
      <pc:sldChg chg="modSp add del mod ord">
        <pc:chgData name="Robiert Sepúlveda Torres" userId="2d9d92ca-e620-4e69-8773-e6fd85d89174" providerId="ADAL" clId="{31F389CA-D3F8-E948-B8BD-92E9230FCD72}" dt="2025-10-15T08:15:19.280" v="1653" actId="2696"/>
        <pc:sldMkLst>
          <pc:docMk/>
          <pc:sldMk cId="1033057781" sldId="765"/>
        </pc:sldMkLst>
        <pc:spChg chg="mod">
          <ac:chgData name="Robiert Sepúlveda Torres" userId="2d9d92ca-e620-4e69-8773-e6fd85d89174" providerId="ADAL" clId="{31F389CA-D3F8-E948-B8BD-92E9230FCD72}" dt="2025-10-15T07:59:43.113" v="1446" actId="404"/>
          <ac:spMkLst>
            <pc:docMk/>
            <pc:sldMk cId="1033057781" sldId="765"/>
            <ac:spMk id="6" creationId="{127D37A8-CC37-E251-8017-495CF9F0BF8B}"/>
          </ac:spMkLst>
        </pc:spChg>
        <pc:graphicFrameChg chg="mod modGraphic">
          <ac:chgData name="Robiert Sepúlveda Torres" userId="2d9d92ca-e620-4e69-8773-e6fd85d89174" providerId="ADAL" clId="{31F389CA-D3F8-E948-B8BD-92E9230FCD72}" dt="2025-10-15T08:08:46.339" v="1528" actId="1076"/>
          <ac:graphicFrameMkLst>
            <pc:docMk/>
            <pc:sldMk cId="1033057781" sldId="765"/>
            <ac:graphicFrameMk id="28" creationId="{1441720D-4B97-A8C4-4DDD-38DAE3A32854}"/>
          </ac:graphicFrameMkLst>
        </pc:graphicFrameChg>
      </pc:sldChg>
      <pc:sldChg chg="addSp delSp modSp add del mod ord setBg delAnim modAnim">
        <pc:chgData name="Robiert Sepúlveda Torres" userId="2d9d92ca-e620-4e69-8773-e6fd85d89174" providerId="ADAL" clId="{31F389CA-D3F8-E948-B8BD-92E9230FCD72}" dt="2025-10-15T08:21:18.665" v="1790" actId="2696"/>
        <pc:sldMkLst>
          <pc:docMk/>
          <pc:sldMk cId="1216278750" sldId="766"/>
        </pc:sldMkLst>
        <pc:spChg chg="mod">
          <ac:chgData name="Robiert Sepúlveda Torres" userId="2d9d92ca-e620-4e69-8773-e6fd85d89174" providerId="ADAL" clId="{31F389CA-D3F8-E948-B8BD-92E9230FCD72}" dt="2025-10-15T08:12:00.726" v="1593" actId="1076"/>
          <ac:spMkLst>
            <pc:docMk/>
            <pc:sldMk cId="1216278750" sldId="766"/>
            <ac:spMk id="2" creationId="{356FD057-6E71-0F93-CDE3-67B93E28791A}"/>
          </ac:spMkLst>
        </pc:spChg>
        <pc:spChg chg="add del mod">
          <ac:chgData name="Robiert Sepúlveda Torres" userId="2d9d92ca-e620-4e69-8773-e6fd85d89174" providerId="ADAL" clId="{31F389CA-D3F8-E948-B8BD-92E9230FCD72}" dt="2025-10-14T18:25:15.401" v="444" actId="478"/>
          <ac:spMkLst>
            <pc:docMk/>
            <pc:sldMk cId="1216278750" sldId="766"/>
            <ac:spMk id="4" creationId="{BAC39E45-6142-4572-CF3E-212499FBB719}"/>
          </ac:spMkLst>
        </pc:spChg>
        <pc:spChg chg="del">
          <ac:chgData name="Robiert Sepúlveda Torres" userId="2d9d92ca-e620-4e69-8773-e6fd85d89174" providerId="ADAL" clId="{31F389CA-D3F8-E948-B8BD-92E9230FCD72}" dt="2025-10-14T18:23:44.023" v="428" actId="478"/>
          <ac:spMkLst>
            <pc:docMk/>
            <pc:sldMk cId="1216278750" sldId="766"/>
            <ac:spMk id="5" creationId="{5465DDD5-3B22-7067-97A2-741B52F7A9E4}"/>
          </ac:spMkLst>
        </pc:spChg>
        <pc:spChg chg="add mod">
          <ac:chgData name="Robiert Sepúlveda Torres" userId="2d9d92ca-e620-4e69-8773-e6fd85d89174" providerId="ADAL" clId="{31F389CA-D3F8-E948-B8BD-92E9230FCD72}" dt="2025-10-14T18:25:59.788" v="459" actId="1035"/>
          <ac:spMkLst>
            <pc:docMk/>
            <pc:sldMk cId="1216278750" sldId="766"/>
            <ac:spMk id="6" creationId="{3898B238-D317-CA30-9DCC-B86280F644D7}"/>
          </ac:spMkLst>
        </pc:spChg>
        <pc:spChg chg="add mod">
          <ac:chgData name="Robiert Sepúlveda Torres" userId="2d9d92ca-e620-4e69-8773-e6fd85d89174" providerId="ADAL" clId="{31F389CA-D3F8-E948-B8BD-92E9230FCD72}" dt="2025-10-14T18:27:47.973" v="474" actId="404"/>
          <ac:spMkLst>
            <pc:docMk/>
            <pc:sldMk cId="1216278750" sldId="766"/>
            <ac:spMk id="8" creationId="{26F6D941-2DFF-A1A2-B9B1-8C600218C669}"/>
          </ac:spMkLst>
        </pc:spChg>
        <pc:spChg chg="mod ord">
          <ac:chgData name="Robiert Sepúlveda Torres" userId="2d9d92ca-e620-4e69-8773-e6fd85d89174" providerId="ADAL" clId="{31F389CA-D3F8-E948-B8BD-92E9230FCD72}" dt="2025-10-14T18:24:04.874" v="435" actId="26606"/>
          <ac:spMkLst>
            <pc:docMk/>
            <pc:sldMk cId="1216278750" sldId="766"/>
            <ac:spMk id="10" creationId="{40CC0E60-0124-30D3-5EBB-DD7381737069}"/>
          </ac:spMkLst>
        </pc:spChg>
        <pc:spChg chg="add del">
          <ac:chgData name="Robiert Sepúlveda Torres" userId="2d9d92ca-e620-4e69-8773-e6fd85d89174" providerId="ADAL" clId="{31F389CA-D3F8-E948-B8BD-92E9230FCD72}" dt="2025-10-14T18:24:04.874" v="435" actId="26606"/>
          <ac:spMkLst>
            <pc:docMk/>
            <pc:sldMk cId="1216278750" sldId="766"/>
            <ac:spMk id="15" creationId="{D4771268-CB57-404A-9271-370EB28F6090}"/>
          </ac:spMkLst>
        </pc:spChg>
        <pc:picChg chg="add mod modCrop">
          <ac:chgData name="Robiert Sepúlveda Torres" userId="2d9d92ca-e620-4e69-8773-e6fd85d89174" providerId="ADAL" clId="{31F389CA-D3F8-E948-B8BD-92E9230FCD72}" dt="2025-10-14T18:25:56.887" v="454" actId="167"/>
          <ac:picMkLst>
            <pc:docMk/>
            <pc:sldMk cId="1216278750" sldId="766"/>
            <ac:picMk id="3" creationId="{527EBBD9-72D8-87E3-A9E4-B4DB340C33C3}"/>
          </ac:picMkLst>
        </pc:picChg>
      </pc:sldChg>
      <pc:sldChg chg="addSp delSp modSp add mod">
        <pc:chgData name="Robiert Sepúlveda Torres" userId="2d9d92ca-e620-4e69-8773-e6fd85d89174" providerId="ADAL" clId="{31F389CA-D3F8-E948-B8BD-92E9230FCD72}" dt="2025-10-15T18:34:35.762" v="7298" actId="20577"/>
        <pc:sldMkLst>
          <pc:docMk/>
          <pc:sldMk cId="3108310963" sldId="767"/>
        </pc:sldMkLst>
        <pc:spChg chg="mod">
          <ac:chgData name="Robiert Sepúlveda Torres" userId="2d9d92ca-e620-4e69-8773-e6fd85d89174" providerId="ADAL" clId="{31F389CA-D3F8-E948-B8BD-92E9230FCD72}" dt="2025-10-15T18:34:35.762" v="7298" actId="20577"/>
          <ac:spMkLst>
            <pc:docMk/>
            <pc:sldMk cId="3108310963" sldId="767"/>
            <ac:spMk id="2" creationId="{C7D45C7C-4785-A1A2-78DB-AC2BB4C614FD}"/>
          </ac:spMkLst>
        </pc:spChg>
        <pc:spChg chg="add mod">
          <ac:chgData name="Robiert Sepúlveda Torres" userId="2d9d92ca-e620-4e69-8773-e6fd85d89174" providerId="ADAL" clId="{31F389CA-D3F8-E948-B8BD-92E9230FCD72}" dt="2025-10-15T14:55:16.568" v="5476" actId="1076"/>
          <ac:spMkLst>
            <pc:docMk/>
            <pc:sldMk cId="3108310963" sldId="767"/>
            <ac:spMk id="4" creationId="{7EABABD6-FA46-A304-2A25-572DBF241BC6}"/>
          </ac:spMkLst>
        </pc:spChg>
        <pc:spChg chg="mod">
          <ac:chgData name="Robiert Sepúlveda Torres" userId="2d9d92ca-e620-4e69-8773-e6fd85d89174" providerId="ADAL" clId="{31F389CA-D3F8-E948-B8BD-92E9230FCD72}" dt="2025-10-15T14:48:38.030" v="5440" actId="1076"/>
          <ac:spMkLst>
            <pc:docMk/>
            <pc:sldMk cId="3108310963" sldId="767"/>
            <ac:spMk id="5" creationId="{CA10530B-DECD-18E1-007C-274ABF1DDD46}"/>
          </ac:spMkLst>
        </pc:spChg>
        <pc:spChg chg="del">
          <ac:chgData name="Robiert Sepúlveda Torres" userId="2d9d92ca-e620-4e69-8773-e6fd85d89174" providerId="ADAL" clId="{31F389CA-D3F8-E948-B8BD-92E9230FCD72}" dt="2025-10-14T18:31:09.747" v="478" actId="478"/>
          <ac:spMkLst>
            <pc:docMk/>
            <pc:sldMk cId="3108310963" sldId="767"/>
            <ac:spMk id="6" creationId="{A20D606C-B699-64FA-2C07-1C75865EF0E9}"/>
          </ac:spMkLst>
        </pc:spChg>
        <pc:spChg chg="del">
          <ac:chgData name="Robiert Sepúlveda Torres" userId="2d9d92ca-e620-4e69-8773-e6fd85d89174" providerId="ADAL" clId="{31F389CA-D3F8-E948-B8BD-92E9230FCD72}" dt="2025-10-14T18:31:09.747" v="478" actId="478"/>
          <ac:spMkLst>
            <pc:docMk/>
            <pc:sldMk cId="3108310963" sldId="767"/>
            <ac:spMk id="8" creationId="{0AF65812-3A28-1D5C-5F9D-0C15B9D69652}"/>
          </ac:spMkLst>
        </pc:spChg>
        <pc:spChg chg="add del mod">
          <ac:chgData name="Robiert Sepúlveda Torres" userId="2d9d92ca-e620-4e69-8773-e6fd85d89174" providerId="ADAL" clId="{31F389CA-D3F8-E948-B8BD-92E9230FCD72}" dt="2025-10-14T18:38:20.992" v="580" actId="478"/>
          <ac:spMkLst>
            <pc:docMk/>
            <pc:sldMk cId="3108310963" sldId="767"/>
            <ac:spMk id="9" creationId="{DF894F13-BBFE-A662-8C62-D2D7032D9058}"/>
          </ac:spMkLst>
        </pc:spChg>
        <pc:spChg chg="add mod">
          <ac:chgData name="Robiert Sepúlveda Torres" userId="2d9d92ca-e620-4e69-8773-e6fd85d89174" providerId="ADAL" clId="{31F389CA-D3F8-E948-B8BD-92E9230FCD72}" dt="2025-10-15T14:55:16.568" v="5476" actId="1076"/>
          <ac:spMkLst>
            <pc:docMk/>
            <pc:sldMk cId="3108310963" sldId="767"/>
            <ac:spMk id="11" creationId="{0DDD87D6-AC11-7206-2B82-1F2800E96DF8}"/>
          </ac:spMkLst>
        </pc:spChg>
        <pc:spChg chg="add del mod">
          <ac:chgData name="Robiert Sepúlveda Torres" userId="2d9d92ca-e620-4e69-8773-e6fd85d89174" providerId="ADAL" clId="{31F389CA-D3F8-E948-B8BD-92E9230FCD72}" dt="2025-10-14T18:40:30.661" v="617" actId="478"/>
          <ac:spMkLst>
            <pc:docMk/>
            <pc:sldMk cId="3108310963" sldId="767"/>
            <ac:spMk id="13" creationId="{A2EAE208-6C56-A721-1EB2-21C50269E122}"/>
          </ac:spMkLst>
        </pc:spChg>
        <pc:spChg chg="add mod">
          <ac:chgData name="Robiert Sepúlveda Torres" userId="2d9d92ca-e620-4e69-8773-e6fd85d89174" providerId="ADAL" clId="{31F389CA-D3F8-E948-B8BD-92E9230FCD72}" dt="2025-10-15T14:55:18.983" v="5477" actId="1076"/>
          <ac:spMkLst>
            <pc:docMk/>
            <pc:sldMk cId="3108310963" sldId="767"/>
            <ac:spMk id="15" creationId="{C5514CBF-21F5-5464-1DD4-F8E43612D356}"/>
          </ac:spMkLst>
        </pc:spChg>
        <pc:spChg chg="add del mod">
          <ac:chgData name="Robiert Sepúlveda Torres" userId="2d9d92ca-e620-4e69-8773-e6fd85d89174" providerId="ADAL" clId="{31F389CA-D3F8-E948-B8BD-92E9230FCD72}" dt="2025-10-14T18:40:32.760" v="619"/>
          <ac:spMkLst>
            <pc:docMk/>
            <pc:sldMk cId="3108310963" sldId="767"/>
            <ac:spMk id="17" creationId="{C1D8B290-45CA-F437-8C06-D6C10BCF8555}"/>
          </ac:spMkLst>
        </pc:spChg>
        <pc:spChg chg="add del mod">
          <ac:chgData name="Robiert Sepúlveda Torres" userId="2d9d92ca-e620-4e69-8773-e6fd85d89174" providerId="ADAL" clId="{31F389CA-D3F8-E948-B8BD-92E9230FCD72}" dt="2025-10-15T14:48:33.177" v="5438" actId="478"/>
          <ac:spMkLst>
            <pc:docMk/>
            <pc:sldMk cId="3108310963" sldId="767"/>
            <ac:spMk id="19" creationId="{588A5208-6D9A-6BE6-1914-83197794F168}"/>
          </ac:spMkLst>
        </pc:spChg>
        <pc:spChg chg="add del mod">
          <ac:chgData name="Robiert Sepúlveda Torres" userId="2d9d92ca-e620-4e69-8773-e6fd85d89174" providerId="ADAL" clId="{31F389CA-D3F8-E948-B8BD-92E9230FCD72}" dt="2025-10-15T14:58:46.366" v="5549" actId="478"/>
          <ac:spMkLst>
            <pc:docMk/>
            <pc:sldMk cId="3108310963" sldId="767"/>
            <ac:spMk id="28" creationId="{A8160006-72DE-1F6D-889A-C19D1F379C97}"/>
          </ac:spMkLst>
        </pc:spChg>
        <pc:graphicFrameChg chg="add mod modGraphic">
          <ac:chgData name="Robiert Sepúlveda Torres" userId="2d9d92ca-e620-4e69-8773-e6fd85d89174" providerId="ADAL" clId="{31F389CA-D3F8-E948-B8BD-92E9230FCD72}" dt="2025-10-15T14:58:50.753" v="5550" actId="1076"/>
          <ac:graphicFrameMkLst>
            <pc:docMk/>
            <pc:sldMk cId="3108310963" sldId="767"/>
            <ac:graphicFrameMk id="24" creationId="{94BB90EB-F8FA-B5C3-A529-5C8CCDBA264D}"/>
          </ac:graphicFrameMkLst>
        </pc:graphicFrameChg>
        <pc:cxnChg chg="add mod">
          <ac:chgData name="Robiert Sepúlveda Torres" userId="2d9d92ca-e620-4e69-8773-e6fd85d89174" providerId="ADAL" clId="{31F389CA-D3F8-E948-B8BD-92E9230FCD72}" dt="2025-10-15T14:55:16.568" v="5476" actId="1076"/>
          <ac:cxnSpMkLst>
            <pc:docMk/>
            <pc:sldMk cId="3108310963" sldId="767"/>
            <ac:cxnSpMk id="21" creationId="{623C46DB-9A1B-742B-93D1-80826959AFF5}"/>
          </ac:cxnSpMkLst>
        </pc:cxnChg>
      </pc:sldChg>
      <pc:sldChg chg="addSp delSp modSp add mod modAnim">
        <pc:chgData name="Robiert Sepúlveda Torres" userId="2d9d92ca-e620-4e69-8773-e6fd85d89174" providerId="ADAL" clId="{31F389CA-D3F8-E948-B8BD-92E9230FCD72}" dt="2025-10-15T18:34:26.191" v="7296" actId="20577"/>
        <pc:sldMkLst>
          <pc:docMk/>
          <pc:sldMk cId="3765202038" sldId="768"/>
        </pc:sldMkLst>
        <pc:spChg chg="mod">
          <ac:chgData name="Robiert Sepúlveda Torres" userId="2d9d92ca-e620-4e69-8773-e6fd85d89174" providerId="ADAL" clId="{31F389CA-D3F8-E948-B8BD-92E9230FCD72}" dt="2025-10-15T18:34:26.191" v="7296" actId="20577"/>
          <ac:spMkLst>
            <pc:docMk/>
            <pc:sldMk cId="3765202038" sldId="768"/>
            <ac:spMk id="2" creationId="{2622C15C-075B-2B4C-966B-A8FD986CCBB9}"/>
          </ac:spMkLst>
        </pc:spChg>
        <pc:spChg chg="del">
          <ac:chgData name="Robiert Sepúlveda Torres" userId="2d9d92ca-e620-4e69-8773-e6fd85d89174" providerId="ADAL" clId="{31F389CA-D3F8-E948-B8BD-92E9230FCD72}" dt="2025-10-14T18:41:29.934" v="624" actId="478"/>
          <ac:spMkLst>
            <pc:docMk/>
            <pc:sldMk cId="3765202038" sldId="768"/>
            <ac:spMk id="4" creationId="{EFF6C81B-607F-0C90-B2A2-DA3BB7663231}"/>
          </ac:spMkLst>
        </pc:spChg>
        <pc:spChg chg="add mod">
          <ac:chgData name="Robiert Sepúlveda Torres" userId="2d9d92ca-e620-4e69-8773-e6fd85d89174" providerId="ADAL" clId="{31F389CA-D3F8-E948-B8BD-92E9230FCD72}" dt="2025-10-15T14:53:05.149" v="5455" actId="21"/>
          <ac:spMkLst>
            <pc:docMk/>
            <pc:sldMk cId="3765202038" sldId="768"/>
            <ac:spMk id="6" creationId="{58F9DB8D-917E-79A2-C22C-0F45FB8B26D8}"/>
          </ac:spMkLst>
        </pc:spChg>
        <pc:spChg chg="add del mod">
          <ac:chgData name="Robiert Sepúlveda Torres" userId="2d9d92ca-e620-4e69-8773-e6fd85d89174" providerId="ADAL" clId="{31F389CA-D3F8-E948-B8BD-92E9230FCD72}" dt="2025-10-14T18:43:23.258" v="651"/>
          <ac:spMkLst>
            <pc:docMk/>
            <pc:sldMk cId="3765202038" sldId="768"/>
            <ac:spMk id="8" creationId="{589CC4F8-E468-03B8-6CB9-2A55644277EB}"/>
          </ac:spMkLst>
        </pc:spChg>
        <pc:spChg chg="add del mod">
          <ac:chgData name="Robiert Sepúlveda Torres" userId="2d9d92ca-e620-4e69-8773-e6fd85d89174" providerId="ADAL" clId="{31F389CA-D3F8-E948-B8BD-92E9230FCD72}" dt="2025-10-15T08:27:13.821" v="1827" actId="478"/>
          <ac:spMkLst>
            <pc:docMk/>
            <pc:sldMk cId="3765202038" sldId="768"/>
            <ac:spMk id="10" creationId="{F2CB8887-DBC3-4FB7-F043-5969D9E56645}"/>
          </ac:spMkLst>
        </pc:spChg>
        <pc:spChg chg="del">
          <ac:chgData name="Robiert Sepúlveda Torres" userId="2d9d92ca-e620-4e69-8773-e6fd85d89174" providerId="ADAL" clId="{31F389CA-D3F8-E948-B8BD-92E9230FCD72}" dt="2025-10-14T18:41:29.934" v="624" actId="478"/>
          <ac:spMkLst>
            <pc:docMk/>
            <pc:sldMk cId="3765202038" sldId="768"/>
            <ac:spMk id="11" creationId="{AEAE6DFD-2E93-C796-91A7-6967824FA0E9}"/>
          </ac:spMkLst>
        </pc:spChg>
        <pc:spChg chg="add mod">
          <ac:chgData name="Robiert Sepúlveda Torres" userId="2d9d92ca-e620-4e69-8773-e6fd85d89174" providerId="ADAL" clId="{31F389CA-D3F8-E948-B8BD-92E9230FCD72}" dt="2025-10-15T14:59:06.765" v="5552" actId="113"/>
          <ac:spMkLst>
            <pc:docMk/>
            <pc:sldMk cId="3765202038" sldId="768"/>
            <ac:spMk id="12" creationId="{479AE03D-5F68-CCA9-82F7-711EC870161A}"/>
          </ac:spMkLst>
        </pc:spChg>
        <pc:spChg chg="add del mod">
          <ac:chgData name="Robiert Sepúlveda Torres" userId="2d9d92ca-e620-4e69-8773-e6fd85d89174" providerId="ADAL" clId="{31F389CA-D3F8-E948-B8BD-92E9230FCD72}" dt="2025-10-15T08:34:51.330" v="1995" actId="478"/>
          <ac:spMkLst>
            <pc:docMk/>
            <pc:sldMk cId="3765202038" sldId="768"/>
            <ac:spMk id="14" creationId="{AFEDA5FB-9A25-2DE0-F52F-19E032C71811}"/>
          </ac:spMkLst>
        </pc:spChg>
        <pc:spChg chg="del">
          <ac:chgData name="Robiert Sepúlveda Torres" userId="2d9d92ca-e620-4e69-8773-e6fd85d89174" providerId="ADAL" clId="{31F389CA-D3F8-E948-B8BD-92E9230FCD72}" dt="2025-10-14T18:41:29.934" v="624" actId="478"/>
          <ac:spMkLst>
            <pc:docMk/>
            <pc:sldMk cId="3765202038" sldId="768"/>
            <ac:spMk id="15" creationId="{9007DD31-E702-D6A0-DD24-DF68C71144DF}"/>
          </ac:spMkLst>
        </pc:spChg>
        <pc:spChg chg="del">
          <ac:chgData name="Robiert Sepúlveda Torres" userId="2d9d92ca-e620-4e69-8773-e6fd85d89174" providerId="ADAL" clId="{31F389CA-D3F8-E948-B8BD-92E9230FCD72}" dt="2025-10-14T18:41:29.934" v="624" actId="478"/>
          <ac:spMkLst>
            <pc:docMk/>
            <pc:sldMk cId="3765202038" sldId="768"/>
            <ac:spMk id="19" creationId="{8703CFFA-1846-16CD-2CF6-7814C151C31E}"/>
          </ac:spMkLst>
        </pc:spChg>
        <pc:graphicFrameChg chg="add mod">
          <ac:chgData name="Robiert Sepúlveda Torres" userId="2d9d92ca-e620-4e69-8773-e6fd85d89174" providerId="ADAL" clId="{31F389CA-D3F8-E948-B8BD-92E9230FCD72}" dt="2025-10-15T14:53:59.082" v="5469" actId="20577"/>
          <ac:graphicFrameMkLst>
            <pc:docMk/>
            <pc:sldMk cId="3765202038" sldId="768"/>
            <ac:graphicFrameMk id="16" creationId="{EC59EA61-0E08-B134-ED37-FA3F6A896C40}"/>
          </ac:graphicFrameMkLst>
        </pc:graphicFrameChg>
      </pc:sldChg>
      <pc:sldChg chg="addSp delSp modSp add mod modAnim">
        <pc:chgData name="Robiert Sepúlveda Torres" userId="2d9d92ca-e620-4e69-8773-e6fd85d89174" providerId="ADAL" clId="{31F389CA-D3F8-E948-B8BD-92E9230FCD72}" dt="2025-10-15T18:34:39.668" v="7299" actId="20577"/>
        <pc:sldMkLst>
          <pc:docMk/>
          <pc:sldMk cId="4018064661" sldId="769"/>
        </pc:sldMkLst>
        <pc:spChg chg="mod">
          <ac:chgData name="Robiert Sepúlveda Torres" userId="2d9d92ca-e620-4e69-8773-e6fd85d89174" providerId="ADAL" clId="{31F389CA-D3F8-E948-B8BD-92E9230FCD72}" dt="2025-10-15T18:34:39.668" v="7299" actId="20577"/>
          <ac:spMkLst>
            <pc:docMk/>
            <pc:sldMk cId="4018064661" sldId="769"/>
            <ac:spMk id="2" creationId="{1FBA502B-FA7D-A31A-A0DF-597754336EF6}"/>
          </ac:spMkLst>
        </pc:spChg>
        <pc:spChg chg="add mod">
          <ac:chgData name="Robiert Sepúlveda Torres" userId="2d9d92ca-e620-4e69-8773-e6fd85d89174" providerId="ADAL" clId="{31F389CA-D3F8-E948-B8BD-92E9230FCD72}" dt="2025-10-15T15:05:40.315" v="5628" actId="1076"/>
          <ac:spMkLst>
            <pc:docMk/>
            <pc:sldMk cId="4018064661" sldId="769"/>
            <ac:spMk id="4" creationId="{F7E8BD15-7F9B-5B85-689C-3E2F040522CA}"/>
          </ac:spMkLst>
        </pc:spChg>
        <pc:spChg chg="del">
          <ac:chgData name="Robiert Sepúlveda Torres" userId="2d9d92ca-e620-4e69-8773-e6fd85d89174" providerId="ADAL" clId="{31F389CA-D3F8-E948-B8BD-92E9230FCD72}" dt="2025-10-14T18:44:51.975" v="668" actId="478"/>
          <ac:spMkLst>
            <pc:docMk/>
            <pc:sldMk cId="4018064661" sldId="769"/>
            <ac:spMk id="6" creationId="{2FD01D94-FBEC-8C2F-87CD-9F7F2E9D3F9C}"/>
          </ac:spMkLst>
        </pc:spChg>
        <pc:spChg chg="add del">
          <ac:chgData name="Robiert Sepúlveda Torres" userId="2d9d92ca-e620-4e69-8773-e6fd85d89174" providerId="ADAL" clId="{31F389CA-D3F8-E948-B8BD-92E9230FCD72}" dt="2025-10-15T15:00:51.118" v="5559" actId="478"/>
          <ac:spMkLst>
            <pc:docMk/>
            <pc:sldMk cId="4018064661" sldId="769"/>
            <ac:spMk id="7" creationId="{BB33D605-69BB-5094-92A0-693FD8472727}"/>
          </ac:spMkLst>
        </pc:spChg>
        <pc:spChg chg="add mod">
          <ac:chgData name="Robiert Sepúlveda Torres" userId="2d9d92ca-e620-4e69-8773-e6fd85d89174" providerId="ADAL" clId="{31F389CA-D3F8-E948-B8BD-92E9230FCD72}" dt="2025-10-15T15:04:00.925" v="5604" actId="14100"/>
          <ac:spMkLst>
            <pc:docMk/>
            <pc:sldMk cId="4018064661" sldId="769"/>
            <ac:spMk id="8" creationId="{72A59082-9895-7BB2-DB81-32FE0C9251FC}"/>
          </ac:spMkLst>
        </pc:spChg>
        <pc:spChg chg="add mod">
          <ac:chgData name="Robiert Sepúlveda Torres" userId="2d9d92ca-e620-4e69-8773-e6fd85d89174" providerId="ADAL" clId="{31F389CA-D3F8-E948-B8BD-92E9230FCD72}" dt="2025-10-15T15:04:37.324" v="5626" actId="1076"/>
          <ac:spMkLst>
            <pc:docMk/>
            <pc:sldMk cId="4018064661" sldId="769"/>
            <ac:spMk id="9" creationId="{8454A222-40F8-B197-0A6E-9E467E99646C}"/>
          </ac:spMkLst>
        </pc:spChg>
        <pc:spChg chg="del">
          <ac:chgData name="Robiert Sepúlveda Torres" userId="2d9d92ca-e620-4e69-8773-e6fd85d89174" providerId="ADAL" clId="{31F389CA-D3F8-E948-B8BD-92E9230FCD72}" dt="2025-10-14T18:44:51.975" v="668" actId="478"/>
          <ac:spMkLst>
            <pc:docMk/>
            <pc:sldMk cId="4018064661" sldId="769"/>
            <ac:spMk id="10" creationId="{49E58909-ECD0-73E9-63C3-A90487D3450D}"/>
          </ac:spMkLst>
        </pc:spChg>
        <pc:spChg chg="add mod">
          <ac:chgData name="Robiert Sepúlveda Torres" userId="2d9d92ca-e620-4e69-8773-e6fd85d89174" providerId="ADAL" clId="{31F389CA-D3F8-E948-B8BD-92E9230FCD72}" dt="2025-10-15T15:04:22.504" v="5625" actId="1036"/>
          <ac:spMkLst>
            <pc:docMk/>
            <pc:sldMk cId="4018064661" sldId="769"/>
            <ac:spMk id="11" creationId="{E7D6E08C-FC24-C434-3179-2DF2BD646FB2}"/>
          </ac:spMkLst>
        </pc:spChg>
        <pc:spChg chg="add mod">
          <ac:chgData name="Robiert Sepúlveda Torres" userId="2d9d92ca-e620-4e69-8773-e6fd85d89174" providerId="ADAL" clId="{31F389CA-D3F8-E948-B8BD-92E9230FCD72}" dt="2025-10-15T15:04:41.606" v="5627" actId="1076"/>
          <ac:spMkLst>
            <pc:docMk/>
            <pc:sldMk cId="4018064661" sldId="769"/>
            <ac:spMk id="12" creationId="{DC548D8C-F3C2-E363-29E4-F271A213AD83}"/>
          </ac:spMkLst>
        </pc:spChg>
      </pc:sldChg>
      <pc:sldChg chg="addSp delSp modSp add del mod setBg">
        <pc:chgData name="Robiert Sepúlveda Torres" userId="2d9d92ca-e620-4e69-8773-e6fd85d89174" providerId="ADAL" clId="{31F389CA-D3F8-E948-B8BD-92E9230FCD72}" dt="2025-10-15T08:30:43.286" v="1963" actId="2696"/>
        <pc:sldMkLst>
          <pc:docMk/>
          <pc:sldMk cId="1781127278" sldId="770"/>
        </pc:sldMkLst>
        <pc:spChg chg="mod">
          <ac:chgData name="Robiert Sepúlveda Torres" userId="2d9d92ca-e620-4e69-8773-e6fd85d89174" providerId="ADAL" clId="{31F389CA-D3F8-E948-B8BD-92E9230FCD72}" dt="2025-10-14T18:57:55.033" v="868" actId="26606"/>
          <ac:spMkLst>
            <pc:docMk/>
            <pc:sldMk cId="1781127278" sldId="770"/>
            <ac:spMk id="2" creationId="{E1741CF9-6AC8-11FC-AAC3-5B38751252C1}"/>
          </ac:spMkLst>
        </pc:spChg>
        <pc:spChg chg="del">
          <ac:chgData name="Robiert Sepúlveda Torres" userId="2d9d92ca-e620-4e69-8773-e6fd85d89174" providerId="ADAL" clId="{31F389CA-D3F8-E948-B8BD-92E9230FCD72}" dt="2025-10-14T18:53:32.871" v="838" actId="478"/>
          <ac:spMkLst>
            <pc:docMk/>
            <pc:sldMk cId="1781127278" sldId="770"/>
            <ac:spMk id="4" creationId="{7DB9E693-BB9D-7F52-8D3C-9F6111F04634}"/>
          </ac:spMkLst>
        </pc:spChg>
        <pc:spChg chg="mod ord">
          <ac:chgData name="Robiert Sepúlveda Torres" userId="2d9d92ca-e620-4e69-8773-e6fd85d89174" providerId="ADAL" clId="{31F389CA-D3F8-E948-B8BD-92E9230FCD72}" dt="2025-10-14T18:57:55.033" v="868" actId="26606"/>
          <ac:spMkLst>
            <pc:docMk/>
            <pc:sldMk cId="1781127278" sldId="770"/>
            <ac:spMk id="5" creationId="{845B3053-373E-7F3A-78AA-F035A760450D}"/>
          </ac:spMkLst>
        </pc:spChg>
        <pc:spChg chg="add">
          <ac:chgData name="Robiert Sepúlveda Torres" userId="2d9d92ca-e620-4e69-8773-e6fd85d89174" providerId="ADAL" clId="{31F389CA-D3F8-E948-B8BD-92E9230FCD72}" dt="2025-10-14T18:57:55.033" v="868" actId="26606"/>
          <ac:spMkLst>
            <pc:docMk/>
            <pc:sldMk cId="1781127278" sldId="770"/>
            <ac:spMk id="10" creationId="{A8384FB5-9ADC-4DDC-881B-597D56F5B15D}"/>
          </ac:spMkLst>
        </pc:spChg>
        <pc:spChg chg="add">
          <ac:chgData name="Robiert Sepúlveda Torres" userId="2d9d92ca-e620-4e69-8773-e6fd85d89174" providerId="ADAL" clId="{31F389CA-D3F8-E948-B8BD-92E9230FCD72}" dt="2025-10-14T18:57:55.033" v="868" actId="26606"/>
          <ac:spMkLst>
            <pc:docMk/>
            <pc:sldMk cId="1781127278" sldId="770"/>
            <ac:spMk id="12" creationId="{1199E1B1-A8C0-4FE8-A5A8-1CB41D69F857}"/>
          </ac:spMkLst>
        </pc:spChg>
        <pc:spChg chg="add">
          <ac:chgData name="Robiert Sepúlveda Torres" userId="2d9d92ca-e620-4e69-8773-e6fd85d89174" providerId="ADAL" clId="{31F389CA-D3F8-E948-B8BD-92E9230FCD72}" dt="2025-10-14T18:57:55.033" v="868" actId="26606"/>
          <ac:spMkLst>
            <pc:docMk/>
            <pc:sldMk cId="1781127278" sldId="770"/>
            <ac:spMk id="14" creationId="{84A8DE83-DE75-4B41-9DB4-A7EC0B0DEC0B}"/>
          </ac:spMkLst>
        </pc:spChg>
        <pc:spChg chg="add">
          <ac:chgData name="Robiert Sepúlveda Torres" userId="2d9d92ca-e620-4e69-8773-e6fd85d89174" providerId="ADAL" clId="{31F389CA-D3F8-E948-B8BD-92E9230FCD72}" dt="2025-10-14T18:57:55.033" v="868" actId="26606"/>
          <ac:spMkLst>
            <pc:docMk/>
            <pc:sldMk cId="1781127278" sldId="770"/>
            <ac:spMk id="16" creationId="{A7009A0A-BEF5-4EAC-AF15-E4F9F002E239}"/>
          </ac:spMkLst>
        </pc:spChg>
        <pc:picChg chg="add mod">
          <ac:chgData name="Robiert Sepúlveda Torres" userId="2d9d92ca-e620-4e69-8773-e6fd85d89174" providerId="ADAL" clId="{31F389CA-D3F8-E948-B8BD-92E9230FCD72}" dt="2025-10-14T18:57:55.033" v="868" actId="26606"/>
          <ac:picMkLst>
            <pc:docMk/>
            <pc:sldMk cId="1781127278" sldId="770"/>
            <ac:picMk id="3" creationId="{854DD7C5-4C7D-1849-385D-1DD0072932E4}"/>
          </ac:picMkLst>
        </pc:picChg>
      </pc:sldChg>
      <pc:sldChg chg="addSp delSp modSp add del mod setBg">
        <pc:chgData name="Robiert Sepúlveda Torres" userId="2d9d92ca-e620-4e69-8773-e6fd85d89174" providerId="ADAL" clId="{31F389CA-D3F8-E948-B8BD-92E9230FCD72}" dt="2025-10-15T08:32:30.611" v="1990" actId="2696"/>
        <pc:sldMkLst>
          <pc:docMk/>
          <pc:sldMk cId="2190194153" sldId="771"/>
        </pc:sldMkLst>
        <pc:spChg chg="mod">
          <ac:chgData name="Robiert Sepúlveda Torres" userId="2d9d92ca-e620-4e69-8773-e6fd85d89174" providerId="ADAL" clId="{31F389CA-D3F8-E948-B8BD-92E9230FCD72}" dt="2025-10-14T18:57:50.702" v="867" actId="26606"/>
          <ac:spMkLst>
            <pc:docMk/>
            <pc:sldMk cId="2190194153" sldId="771"/>
            <ac:spMk id="2" creationId="{9D53F451-C7DB-1825-FBDD-6E1A3AF541D9}"/>
          </ac:spMkLst>
        </pc:spChg>
        <pc:spChg chg="mod ord">
          <ac:chgData name="Robiert Sepúlveda Torres" userId="2d9d92ca-e620-4e69-8773-e6fd85d89174" providerId="ADAL" clId="{31F389CA-D3F8-E948-B8BD-92E9230FCD72}" dt="2025-10-14T18:57:50.702" v="867" actId="26606"/>
          <ac:spMkLst>
            <pc:docMk/>
            <pc:sldMk cId="2190194153" sldId="771"/>
            <ac:spMk id="5" creationId="{3C73A06E-4223-B1B1-F80B-D46882F6ACC4}"/>
          </ac:spMkLst>
        </pc:spChg>
        <pc:spChg chg="add mod">
          <ac:chgData name="Robiert Sepúlveda Torres" userId="2d9d92ca-e620-4e69-8773-e6fd85d89174" providerId="ADAL" clId="{31F389CA-D3F8-E948-B8BD-92E9230FCD72}" dt="2025-10-14T18:58:53.182" v="960" actId="113"/>
          <ac:spMkLst>
            <pc:docMk/>
            <pc:sldMk cId="2190194153" sldId="771"/>
            <ac:spMk id="6" creationId="{B76F9C2B-8CDD-34A6-1E0B-E2289E96215C}"/>
          </ac:spMkLst>
        </pc:spChg>
        <pc:spChg chg="add">
          <ac:chgData name="Robiert Sepúlveda Torres" userId="2d9d92ca-e620-4e69-8773-e6fd85d89174" providerId="ADAL" clId="{31F389CA-D3F8-E948-B8BD-92E9230FCD72}" dt="2025-10-14T18:57:50.702" v="867" actId="26606"/>
          <ac:spMkLst>
            <pc:docMk/>
            <pc:sldMk cId="2190194153" sldId="771"/>
            <ac:spMk id="10" creationId="{A8384FB5-9ADC-4DDC-881B-597D56F5B15D}"/>
          </ac:spMkLst>
        </pc:spChg>
        <pc:spChg chg="add">
          <ac:chgData name="Robiert Sepúlveda Torres" userId="2d9d92ca-e620-4e69-8773-e6fd85d89174" providerId="ADAL" clId="{31F389CA-D3F8-E948-B8BD-92E9230FCD72}" dt="2025-10-14T18:57:50.702" v="867" actId="26606"/>
          <ac:spMkLst>
            <pc:docMk/>
            <pc:sldMk cId="2190194153" sldId="771"/>
            <ac:spMk id="12" creationId="{1199E1B1-A8C0-4FE8-A5A8-1CB41D69F857}"/>
          </ac:spMkLst>
        </pc:spChg>
        <pc:spChg chg="add">
          <ac:chgData name="Robiert Sepúlveda Torres" userId="2d9d92ca-e620-4e69-8773-e6fd85d89174" providerId="ADAL" clId="{31F389CA-D3F8-E948-B8BD-92E9230FCD72}" dt="2025-10-14T18:57:50.702" v="867" actId="26606"/>
          <ac:spMkLst>
            <pc:docMk/>
            <pc:sldMk cId="2190194153" sldId="771"/>
            <ac:spMk id="14" creationId="{84A8DE83-DE75-4B41-9DB4-A7EC0B0DEC0B}"/>
          </ac:spMkLst>
        </pc:spChg>
        <pc:spChg chg="add">
          <ac:chgData name="Robiert Sepúlveda Torres" userId="2d9d92ca-e620-4e69-8773-e6fd85d89174" providerId="ADAL" clId="{31F389CA-D3F8-E948-B8BD-92E9230FCD72}" dt="2025-10-14T18:57:50.702" v="867" actId="26606"/>
          <ac:spMkLst>
            <pc:docMk/>
            <pc:sldMk cId="2190194153" sldId="771"/>
            <ac:spMk id="16" creationId="{A7009A0A-BEF5-4EAC-AF15-E4F9F002E239}"/>
          </ac:spMkLst>
        </pc:spChg>
        <pc:picChg chg="del">
          <ac:chgData name="Robiert Sepúlveda Torres" userId="2d9d92ca-e620-4e69-8773-e6fd85d89174" providerId="ADAL" clId="{31F389CA-D3F8-E948-B8BD-92E9230FCD72}" dt="2025-10-14T18:57:16.759" v="859" actId="478"/>
          <ac:picMkLst>
            <pc:docMk/>
            <pc:sldMk cId="2190194153" sldId="771"/>
            <ac:picMk id="3" creationId="{6E6251C5-90B0-E78F-5246-8C5E2A5CAB88}"/>
          </ac:picMkLst>
        </pc:picChg>
        <pc:picChg chg="add mod">
          <ac:chgData name="Robiert Sepúlveda Torres" userId="2d9d92ca-e620-4e69-8773-e6fd85d89174" providerId="ADAL" clId="{31F389CA-D3F8-E948-B8BD-92E9230FCD72}" dt="2025-10-14T18:58:03.004" v="869" actId="1076"/>
          <ac:picMkLst>
            <pc:docMk/>
            <pc:sldMk cId="2190194153" sldId="771"/>
            <ac:picMk id="4" creationId="{5C196A3E-9EBF-AD54-82F2-5FB21B17424D}"/>
          </ac:picMkLst>
        </pc:picChg>
      </pc:sldChg>
      <pc:sldChg chg="addSp delSp modSp add mod ord modAnim">
        <pc:chgData name="Robiert Sepúlveda Torres" userId="2d9d92ca-e620-4e69-8773-e6fd85d89174" providerId="ADAL" clId="{31F389CA-D3F8-E948-B8BD-92E9230FCD72}" dt="2025-10-15T17:43:33.369" v="7028" actId="20577"/>
        <pc:sldMkLst>
          <pc:docMk/>
          <pc:sldMk cId="4165507078" sldId="772"/>
        </pc:sldMkLst>
        <pc:spChg chg="del mod">
          <ac:chgData name="Robiert Sepúlveda Torres" userId="2d9d92ca-e620-4e69-8773-e6fd85d89174" providerId="ADAL" clId="{31F389CA-D3F8-E948-B8BD-92E9230FCD72}" dt="2025-10-15T17:40:51.347" v="6970" actId="478"/>
          <ac:spMkLst>
            <pc:docMk/>
            <pc:sldMk cId="4165507078" sldId="772"/>
            <ac:spMk id="2" creationId="{E018A70B-D78A-34C7-1784-589A412849D3}"/>
          </ac:spMkLst>
        </pc:spChg>
        <pc:spChg chg="add del mod">
          <ac:chgData name="Robiert Sepúlveda Torres" userId="2d9d92ca-e620-4e69-8773-e6fd85d89174" providerId="ADAL" clId="{31F389CA-D3F8-E948-B8BD-92E9230FCD72}" dt="2025-10-15T06:22:49.322" v="1064" actId="478"/>
          <ac:spMkLst>
            <pc:docMk/>
            <pc:sldMk cId="4165507078" sldId="772"/>
            <ac:spMk id="3" creationId="{6AB53695-2058-DC51-F44B-66F9407F8D26}"/>
          </ac:spMkLst>
        </pc:spChg>
        <pc:spChg chg="add mod">
          <ac:chgData name="Robiert Sepúlveda Torres" userId="2d9d92ca-e620-4e69-8773-e6fd85d89174" providerId="ADAL" clId="{31F389CA-D3F8-E948-B8BD-92E9230FCD72}" dt="2025-10-15T17:42:12.299" v="7000" actId="113"/>
          <ac:spMkLst>
            <pc:docMk/>
            <pc:sldMk cId="4165507078" sldId="772"/>
            <ac:spMk id="5" creationId="{81D3A00E-91B5-1AFF-7F42-50FF3A4BB4F9}"/>
          </ac:spMkLst>
        </pc:spChg>
        <pc:spChg chg="add del mod">
          <ac:chgData name="Robiert Sepúlveda Torres" userId="2d9d92ca-e620-4e69-8773-e6fd85d89174" providerId="ADAL" clId="{31F389CA-D3F8-E948-B8BD-92E9230FCD72}" dt="2025-10-15T14:29:16.235" v="5090" actId="478"/>
          <ac:spMkLst>
            <pc:docMk/>
            <pc:sldMk cId="4165507078" sldId="772"/>
            <ac:spMk id="7" creationId="{46C8D68E-F505-05D4-7F19-7E6C021747D9}"/>
          </ac:spMkLst>
        </pc:spChg>
        <pc:spChg chg="add mod">
          <ac:chgData name="Robiert Sepúlveda Torres" userId="2d9d92ca-e620-4e69-8773-e6fd85d89174" providerId="ADAL" clId="{31F389CA-D3F8-E948-B8BD-92E9230FCD72}" dt="2025-10-15T17:41:01.112" v="6972" actId="1076"/>
          <ac:spMkLst>
            <pc:docMk/>
            <pc:sldMk cId="4165507078" sldId="772"/>
            <ac:spMk id="11" creationId="{30394BCD-1428-5B22-61E6-8A87C939C5AB}"/>
          </ac:spMkLst>
        </pc:spChg>
        <pc:spChg chg="add mod">
          <ac:chgData name="Robiert Sepúlveda Torres" userId="2d9d92ca-e620-4e69-8773-e6fd85d89174" providerId="ADAL" clId="{31F389CA-D3F8-E948-B8BD-92E9230FCD72}" dt="2025-10-15T17:41:46.403" v="6999" actId="20577"/>
          <ac:spMkLst>
            <pc:docMk/>
            <pc:sldMk cId="4165507078" sldId="772"/>
            <ac:spMk id="13" creationId="{C11747DB-C5BC-7B02-6E9E-BC9B274015F6}"/>
          </ac:spMkLst>
        </pc:spChg>
        <pc:spChg chg="add mod">
          <ac:chgData name="Robiert Sepúlveda Torres" userId="2d9d92ca-e620-4e69-8773-e6fd85d89174" providerId="ADAL" clId="{31F389CA-D3F8-E948-B8BD-92E9230FCD72}" dt="2025-10-15T17:41:11.007" v="6973" actId="1076"/>
          <ac:spMkLst>
            <pc:docMk/>
            <pc:sldMk cId="4165507078" sldId="772"/>
            <ac:spMk id="32" creationId="{3CBFC043-1CBB-FE30-8C78-804B07DA8109}"/>
          </ac:spMkLst>
        </pc:spChg>
        <pc:spChg chg="add mod">
          <ac:chgData name="Robiert Sepúlveda Torres" userId="2d9d92ca-e620-4e69-8773-e6fd85d89174" providerId="ADAL" clId="{31F389CA-D3F8-E948-B8BD-92E9230FCD72}" dt="2025-10-15T17:43:04.284" v="7001" actId="113"/>
          <ac:spMkLst>
            <pc:docMk/>
            <pc:sldMk cId="4165507078" sldId="772"/>
            <ac:spMk id="41" creationId="{0DD0DA33-CEFE-0412-ACF8-C0D13DA79C50}"/>
          </ac:spMkLst>
        </pc:spChg>
        <pc:spChg chg="add mod">
          <ac:chgData name="Robiert Sepúlveda Torres" userId="2d9d92ca-e620-4e69-8773-e6fd85d89174" providerId="ADAL" clId="{31F389CA-D3F8-E948-B8BD-92E9230FCD72}" dt="2025-10-15T17:43:33.369" v="7028" actId="20577"/>
          <ac:spMkLst>
            <pc:docMk/>
            <pc:sldMk cId="4165507078" sldId="772"/>
            <ac:spMk id="42" creationId="{FBB76143-F281-3BC5-BA94-E462FFACBE25}"/>
          </ac:spMkLst>
        </pc:spChg>
        <pc:spChg chg="add mod">
          <ac:chgData name="Robiert Sepúlveda Torres" userId="2d9d92ca-e620-4e69-8773-e6fd85d89174" providerId="ADAL" clId="{31F389CA-D3F8-E948-B8BD-92E9230FCD72}" dt="2025-10-15T17:40:51.934" v="6971"/>
          <ac:spMkLst>
            <pc:docMk/>
            <pc:sldMk cId="4165507078" sldId="772"/>
            <ac:spMk id="47" creationId="{169CF78A-DF98-FF9C-1134-07244C705EE4}"/>
          </ac:spMkLst>
        </pc:spChg>
        <pc:graphicFrameChg chg="del">
          <ac:chgData name="Robiert Sepúlveda Torres" userId="2d9d92ca-e620-4e69-8773-e6fd85d89174" providerId="ADAL" clId="{31F389CA-D3F8-E948-B8BD-92E9230FCD72}" dt="2025-10-15T06:17:58.470" v="1023" actId="478"/>
          <ac:graphicFrameMkLst>
            <pc:docMk/>
            <pc:sldMk cId="4165507078" sldId="772"/>
            <ac:graphicFrameMk id="9" creationId="{FE08AF6B-C462-5A05-2922-8E6348D048B6}"/>
          </ac:graphicFrameMkLst>
        </pc:graphicFrameChg>
        <pc:cxnChg chg="add mod">
          <ac:chgData name="Robiert Sepúlveda Torres" userId="2d9d92ca-e620-4e69-8773-e6fd85d89174" providerId="ADAL" clId="{31F389CA-D3F8-E948-B8BD-92E9230FCD72}" dt="2025-10-15T17:41:01.112" v="6972" actId="1076"/>
          <ac:cxnSpMkLst>
            <pc:docMk/>
            <pc:sldMk cId="4165507078" sldId="772"/>
            <ac:cxnSpMk id="15" creationId="{22CA4A8C-7F62-4260-966B-5DEF098E362A}"/>
          </ac:cxnSpMkLst>
        </pc:cxnChg>
        <pc:cxnChg chg="add mod">
          <ac:chgData name="Robiert Sepúlveda Torres" userId="2d9d92ca-e620-4e69-8773-e6fd85d89174" providerId="ADAL" clId="{31F389CA-D3F8-E948-B8BD-92E9230FCD72}" dt="2025-10-15T17:41:11.007" v="6973" actId="1076"/>
          <ac:cxnSpMkLst>
            <pc:docMk/>
            <pc:sldMk cId="4165507078" sldId="772"/>
            <ac:cxnSpMk id="17" creationId="{00A50F8E-4FC2-9F26-E8CD-B9D0F73A339C}"/>
          </ac:cxnSpMkLst>
        </pc:cxnChg>
      </pc:sldChg>
      <pc:sldChg chg="modSp add del mod">
        <pc:chgData name="Robiert Sepúlveda Torres" userId="2d9d92ca-e620-4e69-8773-e6fd85d89174" providerId="ADAL" clId="{31F389CA-D3F8-E948-B8BD-92E9230FCD72}" dt="2025-10-15T08:14:41.284" v="1624" actId="2696"/>
        <pc:sldMkLst>
          <pc:docMk/>
          <pc:sldMk cId="3043312746" sldId="773"/>
        </pc:sldMkLst>
        <pc:spChg chg="mod">
          <ac:chgData name="Robiert Sepúlveda Torres" userId="2d9d92ca-e620-4e69-8773-e6fd85d89174" providerId="ADAL" clId="{31F389CA-D3F8-E948-B8BD-92E9230FCD72}" dt="2025-10-15T07:58:53.521" v="1439" actId="404"/>
          <ac:spMkLst>
            <pc:docMk/>
            <pc:sldMk cId="3043312746" sldId="773"/>
            <ac:spMk id="6" creationId="{B6F52DD3-394A-50E1-8584-E97154F32479}"/>
          </ac:spMkLst>
        </pc:spChg>
        <pc:graphicFrameChg chg="mod modGraphic">
          <ac:chgData name="Robiert Sepúlveda Torres" userId="2d9d92ca-e620-4e69-8773-e6fd85d89174" providerId="ADAL" clId="{31F389CA-D3F8-E948-B8BD-92E9230FCD72}" dt="2025-10-15T08:08:40.750" v="1527" actId="1076"/>
          <ac:graphicFrameMkLst>
            <pc:docMk/>
            <pc:sldMk cId="3043312746" sldId="773"/>
            <ac:graphicFrameMk id="28" creationId="{B8C128A1-F426-DBDA-8911-3B8E5A8DEC36}"/>
          </ac:graphicFrameMkLst>
        </pc:graphicFrameChg>
      </pc:sldChg>
      <pc:sldChg chg="modSp add del mod">
        <pc:chgData name="Robiert Sepúlveda Torres" userId="2d9d92ca-e620-4e69-8773-e6fd85d89174" providerId="ADAL" clId="{31F389CA-D3F8-E948-B8BD-92E9230FCD72}" dt="2025-10-15T08:15:47.760" v="1671" actId="2696"/>
        <pc:sldMkLst>
          <pc:docMk/>
          <pc:sldMk cId="1784026366" sldId="774"/>
        </pc:sldMkLst>
        <pc:spChg chg="mod">
          <ac:chgData name="Robiert Sepúlveda Torres" userId="2d9d92ca-e620-4e69-8773-e6fd85d89174" providerId="ADAL" clId="{31F389CA-D3F8-E948-B8BD-92E9230FCD72}" dt="2025-10-15T08:00:49.029" v="1472" actId="20577"/>
          <ac:spMkLst>
            <pc:docMk/>
            <pc:sldMk cId="1784026366" sldId="774"/>
            <ac:spMk id="6" creationId="{DA2B4CD3-7F21-5B4F-072E-76632F3F1B48}"/>
          </ac:spMkLst>
        </pc:spChg>
        <pc:graphicFrameChg chg="mod">
          <ac:chgData name="Robiert Sepúlveda Torres" userId="2d9d92ca-e620-4e69-8773-e6fd85d89174" providerId="ADAL" clId="{31F389CA-D3F8-E948-B8BD-92E9230FCD72}" dt="2025-10-15T08:08:52.764" v="1529" actId="1076"/>
          <ac:graphicFrameMkLst>
            <pc:docMk/>
            <pc:sldMk cId="1784026366" sldId="774"/>
            <ac:graphicFrameMk id="28" creationId="{76A77D87-A791-8B03-36CC-D5BCE4D35666}"/>
          </ac:graphicFrameMkLst>
        </pc:graphicFrameChg>
      </pc:sldChg>
      <pc:sldChg chg="addSp delSp modSp add del mod">
        <pc:chgData name="Robiert Sepúlveda Torres" userId="2d9d92ca-e620-4e69-8773-e6fd85d89174" providerId="ADAL" clId="{31F389CA-D3F8-E948-B8BD-92E9230FCD72}" dt="2025-10-15T08:17:02.929" v="1686" actId="2696"/>
        <pc:sldMkLst>
          <pc:docMk/>
          <pc:sldMk cId="2334123958" sldId="775"/>
        </pc:sldMkLst>
        <pc:spChg chg="add del mod">
          <ac:chgData name="Robiert Sepúlveda Torres" userId="2d9d92ca-e620-4e69-8773-e6fd85d89174" providerId="ADAL" clId="{31F389CA-D3F8-E948-B8BD-92E9230FCD72}" dt="2025-10-15T08:02:30.733" v="1478"/>
          <ac:spMkLst>
            <pc:docMk/>
            <pc:sldMk cId="2334123958" sldId="775"/>
            <ac:spMk id="2" creationId="{564CF67F-6BBB-D891-7A75-641F0DBA2477}"/>
          </ac:spMkLst>
        </pc:spChg>
        <pc:spChg chg="mod">
          <ac:chgData name="Robiert Sepúlveda Torres" userId="2d9d92ca-e620-4e69-8773-e6fd85d89174" providerId="ADAL" clId="{31F389CA-D3F8-E948-B8BD-92E9230FCD72}" dt="2025-10-15T08:03:03.801" v="1486"/>
          <ac:spMkLst>
            <pc:docMk/>
            <pc:sldMk cId="2334123958" sldId="775"/>
            <ac:spMk id="5" creationId="{DA914327-50CC-70E4-2BF5-A1F5A385761E}"/>
          </ac:spMkLst>
        </pc:spChg>
        <pc:spChg chg="mod">
          <ac:chgData name="Robiert Sepúlveda Torres" userId="2d9d92ca-e620-4e69-8773-e6fd85d89174" providerId="ADAL" clId="{31F389CA-D3F8-E948-B8BD-92E9230FCD72}" dt="2025-10-15T08:02:48.451" v="1483" actId="404"/>
          <ac:spMkLst>
            <pc:docMk/>
            <pc:sldMk cId="2334123958" sldId="775"/>
            <ac:spMk id="6" creationId="{4D18D468-03A3-C4AF-336B-CD610340D824}"/>
          </ac:spMkLst>
        </pc:spChg>
        <pc:spChg chg="mod">
          <ac:chgData name="Robiert Sepúlveda Torres" userId="2d9d92ca-e620-4e69-8773-e6fd85d89174" providerId="ADAL" clId="{31F389CA-D3F8-E948-B8BD-92E9230FCD72}" dt="2025-10-15T08:03:03.801" v="1486"/>
          <ac:spMkLst>
            <pc:docMk/>
            <pc:sldMk cId="2334123958" sldId="775"/>
            <ac:spMk id="7" creationId="{E0F1E3A7-286D-092E-04FE-4DCEB05AAFCE}"/>
          </ac:spMkLst>
        </pc:spChg>
        <pc:spChg chg="mod">
          <ac:chgData name="Robiert Sepúlveda Torres" userId="2d9d92ca-e620-4e69-8773-e6fd85d89174" providerId="ADAL" clId="{31F389CA-D3F8-E948-B8BD-92E9230FCD72}" dt="2025-10-15T08:03:03.801" v="1486"/>
          <ac:spMkLst>
            <pc:docMk/>
            <pc:sldMk cId="2334123958" sldId="775"/>
            <ac:spMk id="8" creationId="{7E666F24-9DD5-B5B2-7379-011317986F9E}"/>
          </ac:spMkLst>
        </pc:spChg>
        <pc:spChg chg="mod">
          <ac:chgData name="Robiert Sepúlveda Torres" userId="2d9d92ca-e620-4e69-8773-e6fd85d89174" providerId="ADAL" clId="{31F389CA-D3F8-E948-B8BD-92E9230FCD72}" dt="2025-10-15T08:03:03.801" v="1486"/>
          <ac:spMkLst>
            <pc:docMk/>
            <pc:sldMk cId="2334123958" sldId="775"/>
            <ac:spMk id="9" creationId="{AAFFCB84-C817-47C6-2FFB-A6D4E8FB88CB}"/>
          </ac:spMkLst>
        </pc:spChg>
        <pc:spChg chg="mod">
          <ac:chgData name="Robiert Sepúlveda Torres" userId="2d9d92ca-e620-4e69-8773-e6fd85d89174" providerId="ADAL" clId="{31F389CA-D3F8-E948-B8BD-92E9230FCD72}" dt="2025-10-15T08:03:03.801" v="1486"/>
          <ac:spMkLst>
            <pc:docMk/>
            <pc:sldMk cId="2334123958" sldId="775"/>
            <ac:spMk id="11" creationId="{B6A134DC-87EA-EBC3-247C-99B3CE7F1453}"/>
          </ac:spMkLst>
        </pc:spChg>
        <pc:spChg chg="mod">
          <ac:chgData name="Robiert Sepúlveda Torres" userId="2d9d92ca-e620-4e69-8773-e6fd85d89174" providerId="ADAL" clId="{31F389CA-D3F8-E948-B8BD-92E9230FCD72}" dt="2025-10-15T08:03:03.801" v="1486"/>
          <ac:spMkLst>
            <pc:docMk/>
            <pc:sldMk cId="2334123958" sldId="775"/>
            <ac:spMk id="12" creationId="{9DDB34FC-12AE-E8F0-39BE-CDE2B6C4E94D}"/>
          </ac:spMkLst>
        </pc:spChg>
        <pc:spChg chg="mod">
          <ac:chgData name="Robiert Sepúlveda Torres" userId="2d9d92ca-e620-4e69-8773-e6fd85d89174" providerId="ADAL" clId="{31F389CA-D3F8-E948-B8BD-92E9230FCD72}" dt="2025-10-15T08:03:03.801" v="1486"/>
          <ac:spMkLst>
            <pc:docMk/>
            <pc:sldMk cId="2334123958" sldId="775"/>
            <ac:spMk id="13" creationId="{1CB849A4-9514-7FFC-D973-DA0F45D41C82}"/>
          </ac:spMkLst>
        </pc:spChg>
        <pc:spChg chg="mod">
          <ac:chgData name="Robiert Sepúlveda Torres" userId="2d9d92ca-e620-4e69-8773-e6fd85d89174" providerId="ADAL" clId="{31F389CA-D3F8-E948-B8BD-92E9230FCD72}" dt="2025-10-15T08:03:03.801" v="1486"/>
          <ac:spMkLst>
            <pc:docMk/>
            <pc:sldMk cId="2334123958" sldId="775"/>
            <ac:spMk id="14" creationId="{6148D1A1-1B90-40A4-5CD8-E2631E36CD37}"/>
          </ac:spMkLst>
        </pc:spChg>
        <pc:spChg chg="mod">
          <ac:chgData name="Robiert Sepúlveda Torres" userId="2d9d92ca-e620-4e69-8773-e6fd85d89174" providerId="ADAL" clId="{31F389CA-D3F8-E948-B8BD-92E9230FCD72}" dt="2025-10-15T08:03:03.801" v="1486"/>
          <ac:spMkLst>
            <pc:docMk/>
            <pc:sldMk cId="2334123958" sldId="775"/>
            <ac:spMk id="15" creationId="{509BDEF8-0CDD-4EE3-87D1-5C5CFD719800}"/>
          </ac:spMkLst>
        </pc:spChg>
        <pc:spChg chg="mod">
          <ac:chgData name="Robiert Sepúlveda Torres" userId="2d9d92ca-e620-4e69-8773-e6fd85d89174" providerId="ADAL" clId="{31F389CA-D3F8-E948-B8BD-92E9230FCD72}" dt="2025-10-15T08:03:03.801" v="1486"/>
          <ac:spMkLst>
            <pc:docMk/>
            <pc:sldMk cId="2334123958" sldId="775"/>
            <ac:spMk id="17" creationId="{4FEDCA4E-50BA-751D-E9FF-84672F7C5BC3}"/>
          </ac:spMkLst>
        </pc:spChg>
        <pc:grpChg chg="mod">
          <ac:chgData name="Robiert Sepúlveda Torres" userId="2d9d92ca-e620-4e69-8773-e6fd85d89174" providerId="ADAL" clId="{31F389CA-D3F8-E948-B8BD-92E9230FCD72}" dt="2025-10-15T08:03:15.349" v="1490" actId="1076"/>
          <ac:grpSpMkLst>
            <pc:docMk/>
            <pc:sldMk cId="2334123958" sldId="775"/>
            <ac:grpSpMk id="3" creationId="{43D0F823-0E46-331E-C122-69442BE4B535}"/>
          </ac:grpSpMkLst>
        </pc:grpChg>
        <pc:graphicFrameChg chg="del mod">
          <ac:chgData name="Robiert Sepúlveda Torres" userId="2d9d92ca-e620-4e69-8773-e6fd85d89174" providerId="ADAL" clId="{31F389CA-D3F8-E948-B8BD-92E9230FCD72}" dt="2025-10-15T08:03:02.667" v="1485" actId="478"/>
          <ac:graphicFrameMkLst>
            <pc:docMk/>
            <pc:sldMk cId="2334123958" sldId="775"/>
            <ac:graphicFrameMk id="28" creationId="{B54A47F5-7CB8-781B-3F19-3844F46091B2}"/>
          </ac:graphicFrameMkLst>
        </pc:graphicFrameChg>
      </pc:sldChg>
      <pc:sldChg chg="addSp delSp modSp add del mod">
        <pc:chgData name="Robiert Sepúlveda Torres" userId="2d9d92ca-e620-4e69-8773-e6fd85d89174" providerId="ADAL" clId="{31F389CA-D3F8-E948-B8BD-92E9230FCD72}" dt="2025-10-15T08:18:21.120" v="1730" actId="2696"/>
        <pc:sldMkLst>
          <pc:docMk/>
          <pc:sldMk cId="1223280764" sldId="776"/>
        </pc:sldMkLst>
        <pc:spChg chg="add mod">
          <ac:chgData name="Robiert Sepúlveda Torres" userId="2d9d92ca-e620-4e69-8773-e6fd85d89174" providerId="ADAL" clId="{31F389CA-D3F8-E948-B8BD-92E9230FCD72}" dt="2025-10-15T08:03:55.638" v="1497" actId="1076"/>
          <ac:spMkLst>
            <pc:docMk/>
            <pc:sldMk cId="1223280764" sldId="776"/>
            <ac:spMk id="2" creationId="{B18CC4C4-7C95-8804-C9E5-292274112779}"/>
          </ac:spMkLst>
        </pc:spChg>
        <pc:spChg chg="mod">
          <ac:chgData name="Robiert Sepúlveda Torres" userId="2d9d92ca-e620-4e69-8773-e6fd85d89174" providerId="ADAL" clId="{31F389CA-D3F8-E948-B8BD-92E9230FCD72}" dt="2025-10-15T08:03:44.598" v="1495" actId="207"/>
          <ac:spMkLst>
            <pc:docMk/>
            <pc:sldMk cId="1223280764" sldId="776"/>
            <ac:spMk id="6" creationId="{33529E7B-7D93-6C5F-C1E7-DBE0B7464161}"/>
          </ac:spMkLst>
        </pc:spChg>
        <pc:spChg chg="add mod">
          <ac:chgData name="Robiert Sepúlveda Torres" userId="2d9d92ca-e620-4e69-8773-e6fd85d89174" providerId="ADAL" clId="{31F389CA-D3F8-E948-B8BD-92E9230FCD72}" dt="2025-10-15T08:03:55.638" v="1497" actId="1076"/>
          <ac:spMkLst>
            <pc:docMk/>
            <pc:sldMk cId="1223280764" sldId="776"/>
            <ac:spMk id="18" creationId="{CDE370D4-41D9-7D6A-EDEB-033183630DB0}"/>
          </ac:spMkLst>
        </pc:spChg>
        <pc:spChg chg="add mod">
          <ac:chgData name="Robiert Sepúlveda Torres" userId="2d9d92ca-e620-4e69-8773-e6fd85d89174" providerId="ADAL" clId="{31F389CA-D3F8-E948-B8BD-92E9230FCD72}" dt="2025-10-15T08:03:55.638" v="1497" actId="1076"/>
          <ac:spMkLst>
            <pc:docMk/>
            <pc:sldMk cId="1223280764" sldId="776"/>
            <ac:spMk id="19" creationId="{8622F4D0-9C4D-3072-7EAE-72DACA1A7658}"/>
          </ac:spMkLst>
        </pc:spChg>
        <pc:spChg chg="add mod">
          <ac:chgData name="Robiert Sepúlveda Torres" userId="2d9d92ca-e620-4e69-8773-e6fd85d89174" providerId="ADAL" clId="{31F389CA-D3F8-E948-B8BD-92E9230FCD72}" dt="2025-10-15T08:04:05.376" v="1499" actId="1076"/>
          <ac:spMkLst>
            <pc:docMk/>
            <pc:sldMk cId="1223280764" sldId="776"/>
            <ac:spMk id="20" creationId="{2B6D9898-08D7-9A16-AC29-13C61F1537BB}"/>
          </ac:spMkLst>
        </pc:spChg>
        <pc:grpChg chg="del">
          <ac:chgData name="Robiert Sepúlveda Torres" userId="2d9d92ca-e620-4e69-8773-e6fd85d89174" providerId="ADAL" clId="{31F389CA-D3F8-E948-B8BD-92E9230FCD72}" dt="2025-10-15T08:03:36.203" v="1493" actId="478"/>
          <ac:grpSpMkLst>
            <pc:docMk/>
            <pc:sldMk cId="1223280764" sldId="776"/>
            <ac:grpSpMk id="3" creationId="{376B90DC-92B0-C497-998E-A0865124EE6F}"/>
          </ac:grpSpMkLst>
        </pc:grpChg>
      </pc:sldChg>
      <pc:sldChg chg="add del">
        <pc:chgData name="Robiert Sepúlveda Torres" userId="2d9d92ca-e620-4e69-8773-e6fd85d89174" providerId="ADAL" clId="{31F389CA-D3F8-E948-B8BD-92E9230FCD72}" dt="2025-10-15T08:18:24.927" v="1731" actId="2696"/>
        <pc:sldMkLst>
          <pc:docMk/>
          <pc:sldMk cId="2445788136" sldId="777"/>
        </pc:sldMkLst>
      </pc:sldChg>
      <pc:sldChg chg="addSp delSp modSp add del mod ord modAnim">
        <pc:chgData name="Robiert Sepúlveda Torres" userId="2d9d92ca-e620-4e69-8773-e6fd85d89174" providerId="ADAL" clId="{31F389CA-D3F8-E948-B8BD-92E9230FCD72}" dt="2025-10-15T08:20:10.792" v="1749" actId="2696"/>
        <pc:sldMkLst>
          <pc:docMk/>
          <pc:sldMk cId="659727706" sldId="778"/>
        </pc:sldMkLst>
        <pc:spChg chg="del">
          <ac:chgData name="Robiert Sepúlveda Torres" userId="2d9d92ca-e620-4e69-8773-e6fd85d89174" providerId="ADAL" clId="{31F389CA-D3F8-E948-B8BD-92E9230FCD72}" dt="2025-10-15T08:10:23.906" v="1571" actId="478"/>
          <ac:spMkLst>
            <pc:docMk/>
            <pc:sldMk cId="659727706" sldId="778"/>
            <ac:spMk id="2" creationId="{A7F1EF63-ABD5-4CC2-980D-05104A826C4A}"/>
          </ac:spMkLst>
        </pc:spChg>
        <pc:spChg chg="add mod">
          <ac:chgData name="Robiert Sepúlveda Torres" userId="2d9d92ca-e620-4e69-8773-e6fd85d89174" providerId="ADAL" clId="{31F389CA-D3F8-E948-B8BD-92E9230FCD72}" dt="2025-10-15T08:10:39.161" v="1574" actId="1076"/>
          <ac:spMkLst>
            <pc:docMk/>
            <pc:sldMk cId="659727706" sldId="778"/>
            <ac:spMk id="3" creationId="{FD15F40C-4DFD-1FA5-CFF3-B18E239A3096}"/>
          </ac:spMkLst>
        </pc:spChg>
        <pc:spChg chg="add mod">
          <ac:chgData name="Robiert Sepúlveda Torres" userId="2d9d92ca-e620-4e69-8773-e6fd85d89174" providerId="ADAL" clId="{31F389CA-D3F8-E948-B8BD-92E9230FCD72}" dt="2025-10-15T08:10:39.161" v="1574" actId="1076"/>
          <ac:spMkLst>
            <pc:docMk/>
            <pc:sldMk cId="659727706" sldId="778"/>
            <ac:spMk id="5" creationId="{39F5D7B7-8D89-D416-91C1-4A8D32A7172E}"/>
          </ac:spMkLst>
        </pc:spChg>
        <pc:spChg chg="mod">
          <ac:chgData name="Robiert Sepúlveda Torres" userId="2d9d92ca-e620-4e69-8773-e6fd85d89174" providerId="ADAL" clId="{31F389CA-D3F8-E948-B8BD-92E9230FCD72}" dt="2025-10-15T08:10:16.702" v="1570" actId="404"/>
          <ac:spMkLst>
            <pc:docMk/>
            <pc:sldMk cId="659727706" sldId="778"/>
            <ac:spMk id="6" creationId="{E74EFBA3-25DB-C874-441C-092AA9966915}"/>
          </ac:spMkLst>
        </pc:spChg>
        <pc:spChg chg="add mod">
          <ac:chgData name="Robiert Sepúlveda Torres" userId="2d9d92ca-e620-4e69-8773-e6fd85d89174" providerId="ADAL" clId="{31F389CA-D3F8-E948-B8BD-92E9230FCD72}" dt="2025-10-15T08:10:39.161" v="1574" actId="1076"/>
          <ac:spMkLst>
            <pc:docMk/>
            <pc:sldMk cId="659727706" sldId="778"/>
            <ac:spMk id="8" creationId="{EEA0C586-09D3-E74B-959D-A50C7BDB61C3}"/>
          </ac:spMkLst>
        </pc:spChg>
        <pc:spChg chg="add mod">
          <ac:chgData name="Robiert Sepúlveda Torres" userId="2d9d92ca-e620-4e69-8773-e6fd85d89174" providerId="ADAL" clId="{31F389CA-D3F8-E948-B8BD-92E9230FCD72}" dt="2025-10-15T08:10:39.161" v="1574" actId="1076"/>
          <ac:spMkLst>
            <pc:docMk/>
            <pc:sldMk cId="659727706" sldId="778"/>
            <ac:spMk id="9" creationId="{93663136-3DF9-0D0D-8AF1-A33E369B318E}"/>
          </ac:spMkLst>
        </pc:spChg>
        <pc:spChg chg="del">
          <ac:chgData name="Robiert Sepúlveda Torres" userId="2d9d92ca-e620-4e69-8773-e6fd85d89174" providerId="ADAL" clId="{31F389CA-D3F8-E948-B8BD-92E9230FCD72}" dt="2025-10-15T08:10:23.906" v="1571" actId="478"/>
          <ac:spMkLst>
            <pc:docMk/>
            <pc:sldMk cId="659727706" sldId="778"/>
            <ac:spMk id="18" creationId="{4F6D0F32-3803-C9F7-F667-31C6960AD02C}"/>
          </ac:spMkLst>
        </pc:spChg>
        <pc:spChg chg="del">
          <ac:chgData name="Robiert Sepúlveda Torres" userId="2d9d92ca-e620-4e69-8773-e6fd85d89174" providerId="ADAL" clId="{31F389CA-D3F8-E948-B8BD-92E9230FCD72}" dt="2025-10-15T08:10:23.906" v="1571" actId="478"/>
          <ac:spMkLst>
            <pc:docMk/>
            <pc:sldMk cId="659727706" sldId="778"/>
            <ac:spMk id="19" creationId="{E5F1675D-D7C6-A869-17A3-2605B9B2399D}"/>
          </ac:spMkLst>
        </pc:spChg>
        <pc:spChg chg="del">
          <ac:chgData name="Robiert Sepúlveda Torres" userId="2d9d92ca-e620-4e69-8773-e6fd85d89174" providerId="ADAL" clId="{31F389CA-D3F8-E948-B8BD-92E9230FCD72}" dt="2025-10-15T08:10:26.141" v="1572" actId="478"/>
          <ac:spMkLst>
            <pc:docMk/>
            <pc:sldMk cId="659727706" sldId="778"/>
            <ac:spMk id="20" creationId="{E3C56739-0E8E-22E1-B8F9-44FF1588EED8}"/>
          </ac:spMkLst>
        </pc:spChg>
        <pc:spChg chg="add mod">
          <ac:chgData name="Robiert Sepúlveda Torres" userId="2d9d92ca-e620-4e69-8773-e6fd85d89174" providerId="ADAL" clId="{31F389CA-D3F8-E948-B8BD-92E9230FCD72}" dt="2025-10-15T08:10:39.161" v="1574" actId="1076"/>
          <ac:spMkLst>
            <pc:docMk/>
            <pc:sldMk cId="659727706" sldId="778"/>
            <ac:spMk id="23" creationId="{DE29244E-F35F-0359-9317-F90C0BD529F5}"/>
          </ac:spMkLst>
        </pc:spChg>
        <pc:spChg chg="add mod">
          <ac:chgData name="Robiert Sepúlveda Torres" userId="2d9d92ca-e620-4e69-8773-e6fd85d89174" providerId="ADAL" clId="{31F389CA-D3F8-E948-B8BD-92E9230FCD72}" dt="2025-10-15T08:10:39.161" v="1574" actId="1076"/>
          <ac:spMkLst>
            <pc:docMk/>
            <pc:sldMk cId="659727706" sldId="778"/>
            <ac:spMk id="31" creationId="{12E0DDA6-F05F-A5FB-2AF1-F2C1D5B56953}"/>
          </ac:spMkLst>
        </pc:spChg>
        <pc:spChg chg="add mod">
          <ac:chgData name="Robiert Sepúlveda Torres" userId="2d9d92ca-e620-4e69-8773-e6fd85d89174" providerId="ADAL" clId="{31F389CA-D3F8-E948-B8BD-92E9230FCD72}" dt="2025-10-15T08:10:39.161" v="1574" actId="1076"/>
          <ac:spMkLst>
            <pc:docMk/>
            <pc:sldMk cId="659727706" sldId="778"/>
            <ac:spMk id="32" creationId="{F979AD1F-4C9C-B916-9B2D-F51FCB013B2D}"/>
          </ac:spMkLst>
        </pc:spChg>
        <pc:spChg chg="add mod">
          <ac:chgData name="Robiert Sepúlveda Torres" userId="2d9d92ca-e620-4e69-8773-e6fd85d89174" providerId="ADAL" clId="{31F389CA-D3F8-E948-B8BD-92E9230FCD72}" dt="2025-10-15T08:10:39.161" v="1574" actId="1076"/>
          <ac:spMkLst>
            <pc:docMk/>
            <pc:sldMk cId="659727706" sldId="778"/>
            <ac:spMk id="34" creationId="{91D49821-911F-7F58-C0AB-DCA74E7BA117}"/>
          </ac:spMkLst>
        </pc:spChg>
        <pc:spChg chg="add mod">
          <ac:chgData name="Robiert Sepúlveda Torres" userId="2d9d92ca-e620-4e69-8773-e6fd85d89174" providerId="ADAL" clId="{31F389CA-D3F8-E948-B8BD-92E9230FCD72}" dt="2025-10-15T08:10:39.161" v="1574" actId="1076"/>
          <ac:spMkLst>
            <pc:docMk/>
            <pc:sldMk cId="659727706" sldId="778"/>
            <ac:spMk id="36" creationId="{F07ABD5F-CA56-C193-A30F-522B2A006A94}"/>
          </ac:spMkLst>
        </pc:spChg>
        <pc:picChg chg="add mod">
          <ac:chgData name="Robiert Sepúlveda Torres" userId="2d9d92ca-e620-4e69-8773-e6fd85d89174" providerId="ADAL" clId="{31F389CA-D3F8-E948-B8BD-92E9230FCD72}" dt="2025-10-15T08:10:39.161" v="1574" actId="1076"/>
          <ac:picMkLst>
            <pc:docMk/>
            <pc:sldMk cId="659727706" sldId="778"/>
            <ac:picMk id="28" creationId="{267C9109-DF69-69DE-9F79-1375CC7D16FD}"/>
          </ac:picMkLst>
        </pc:picChg>
      </pc:sldChg>
      <pc:sldChg chg="addSp delSp modSp add del mod delAnim modAnim">
        <pc:chgData name="Robiert Sepúlveda Torres" userId="2d9d92ca-e620-4e69-8773-e6fd85d89174" providerId="ADAL" clId="{31F389CA-D3F8-E948-B8BD-92E9230FCD72}" dt="2025-10-15T08:20:51.406" v="1784" actId="2696"/>
        <pc:sldMkLst>
          <pc:docMk/>
          <pc:sldMk cId="3975466076" sldId="779"/>
        </pc:sldMkLst>
        <pc:spChg chg="add mod">
          <ac:chgData name="Robiert Sepúlveda Torres" userId="2d9d92ca-e620-4e69-8773-e6fd85d89174" providerId="ADAL" clId="{31F389CA-D3F8-E948-B8BD-92E9230FCD72}" dt="2025-10-15T08:11:09.177" v="1578"/>
          <ac:spMkLst>
            <pc:docMk/>
            <pc:sldMk cId="3975466076" sldId="779"/>
            <ac:spMk id="2" creationId="{CAA53830-EAA6-74DA-5598-8E8724795398}"/>
          </ac:spMkLst>
        </pc:spChg>
        <pc:spChg chg="del">
          <ac:chgData name="Robiert Sepúlveda Torres" userId="2d9d92ca-e620-4e69-8773-e6fd85d89174" providerId="ADAL" clId="{31F389CA-D3F8-E948-B8BD-92E9230FCD72}" dt="2025-10-15T08:11:07.701" v="1577" actId="478"/>
          <ac:spMkLst>
            <pc:docMk/>
            <pc:sldMk cId="3975466076" sldId="779"/>
            <ac:spMk id="3" creationId="{A4D43746-0858-6B63-C5F9-6C0B5D6C1451}"/>
          </ac:spMkLst>
        </pc:spChg>
        <pc:spChg chg="del">
          <ac:chgData name="Robiert Sepúlveda Torres" userId="2d9d92ca-e620-4e69-8773-e6fd85d89174" providerId="ADAL" clId="{31F389CA-D3F8-E948-B8BD-92E9230FCD72}" dt="2025-10-15T08:11:07.701" v="1577" actId="478"/>
          <ac:spMkLst>
            <pc:docMk/>
            <pc:sldMk cId="3975466076" sldId="779"/>
            <ac:spMk id="5" creationId="{C5B2BDD9-929B-C302-A085-64A4798C78B1}"/>
          </ac:spMkLst>
        </pc:spChg>
        <pc:spChg chg="mod">
          <ac:chgData name="Robiert Sepúlveda Torres" userId="2d9d92ca-e620-4e69-8773-e6fd85d89174" providerId="ADAL" clId="{31F389CA-D3F8-E948-B8BD-92E9230FCD72}" dt="2025-10-15T08:11:39.134" v="1589" actId="20577"/>
          <ac:spMkLst>
            <pc:docMk/>
            <pc:sldMk cId="3975466076" sldId="779"/>
            <ac:spMk id="6" creationId="{33F2DD18-14E8-7924-B585-EE63B0DA977A}"/>
          </ac:spMkLst>
        </pc:spChg>
        <pc:spChg chg="del">
          <ac:chgData name="Robiert Sepúlveda Torres" userId="2d9d92ca-e620-4e69-8773-e6fd85d89174" providerId="ADAL" clId="{31F389CA-D3F8-E948-B8BD-92E9230FCD72}" dt="2025-10-15T08:11:07.701" v="1577" actId="478"/>
          <ac:spMkLst>
            <pc:docMk/>
            <pc:sldMk cId="3975466076" sldId="779"/>
            <ac:spMk id="8" creationId="{67D49A1E-04A3-8BBB-B824-DD9B47FD26BF}"/>
          </ac:spMkLst>
        </pc:spChg>
        <pc:spChg chg="del">
          <ac:chgData name="Robiert Sepúlveda Torres" userId="2d9d92ca-e620-4e69-8773-e6fd85d89174" providerId="ADAL" clId="{31F389CA-D3F8-E948-B8BD-92E9230FCD72}" dt="2025-10-15T08:11:07.701" v="1577" actId="478"/>
          <ac:spMkLst>
            <pc:docMk/>
            <pc:sldMk cId="3975466076" sldId="779"/>
            <ac:spMk id="9" creationId="{D6E574F0-C27B-5839-0952-ED8B836C74DD}"/>
          </ac:spMkLst>
        </pc:spChg>
        <pc:spChg chg="add mod">
          <ac:chgData name="Robiert Sepúlveda Torres" userId="2d9d92ca-e620-4e69-8773-e6fd85d89174" providerId="ADAL" clId="{31F389CA-D3F8-E948-B8BD-92E9230FCD72}" dt="2025-10-15T08:11:09.177" v="1578"/>
          <ac:spMkLst>
            <pc:docMk/>
            <pc:sldMk cId="3975466076" sldId="779"/>
            <ac:spMk id="18" creationId="{615256CE-7506-6AA0-6628-0A9CD58A30AD}"/>
          </ac:spMkLst>
        </pc:spChg>
        <pc:spChg chg="add mod">
          <ac:chgData name="Robiert Sepúlveda Torres" userId="2d9d92ca-e620-4e69-8773-e6fd85d89174" providerId="ADAL" clId="{31F389CA-D3F8-E948-B8BD-92E9230FCD72}" dt="2025-10-15T08:11:09.177" v="1578"/>
          <ac:spMkLst>
            <pc:docMk/>
            <pc:sldMk cId="3975466076" sldId="779"/>
            <ac:spMk id="19" creationId="{8F6D6B01-BA53-02E3-0622-CABACF5CBC7F}"/>
          </ac:spMkLst>
        </pc:spChg>
        <pc:spChg chg="add mod">
          <ac:chgData name="Robiert Sepúlveda Torres" userId="2d9d92ca-e620-4e69-8773-e6fd85d89174" providerId="ADAL" clId="{31F389CA-D3F8-E948-B8BD-92E9230FCD72}" dt="2025-10-15T08:11:09.177" v="1578"/>
          <ac:spMkLst>
            <pc:docMk/>
            <pc:sldMk cId="3975466076" sldId="779"/>
            <ac:spMk id="20" creationId="{4747B3B4-C667-DBBD-9823-C5EF8F21D009}"/>
          </ac:spMkLst>
        </pc:spChg>
        <pc:spChg chg="del">
          <ac:chgData name="Robiert Sepúlveda Torres" userId="2d9d92ca-e620-4e69-8773-e6fd85d89174" providerId="ADAL" clId="{31F389CA-D3F8-E948-B8BD-92E9230FCD72}" dt="2025-10-15T08:11:07.701" v="1577" actId="478"/>
          <ac:spMkLst>
            <pc:docMk/>
            <pc:sldMk cId="3975466076" sldId="779"/>
            <ac:spMk id="23" creationId="{D0F9BF03-AE04-0253-110C-C439E63D559A}"/>
          </ac:spMkLst>
        </pc:spChg>
        <pc:spChg chg="del">
          <ac:chgData name="Robiert Sepúlveda Torres" userId="2d9d92ca-e620-4e69-8773-e6fd85d89174" providerId="ADAL" clId="{31F389CA-D3F8-E948-B8BD-92E9230FCD72}" dt="2025-10-15T08:11:07.701" v="1577" actId="478"/>
          <ac:spMkLst>
            <pc:docMk/>
            <pc:sldMk cId="3975466076" sldId="779"/>
            <ac:spMk id="31" creationId="{DDCFB10F-1DDA-5B23-E5CE-5F8669517E90}"/>
          </ac:spMkLst>
        </pc:spChg>
        <pc:spChg chg="del">
          <ac:chgData name="Robiert Sepúlveda Torres" userId="2d9d92ca-e620-4e69-8773-e6fd85d89174" providerId="ADAL" clId="{31F389CA-D3F8-E948-B8BD-92E9230FCD72}" dt="2025-10-15T08:11:07.701" v="1577" actId="478"/>
          <ac:spMkLst>
            <pc:docMk/>
            <pc:sldMk cId="3975466076" sldId="779"/>
            <ac:spMk id="32" creationId="{E9A663B9-0E00-2A50-C262-6545B4F79608}"/>
          </ac:spMkLst>
        </pc:spChg>
        <pc:spChg chg="del">
          <ac:chgData name="Robiert Sepúlveda Torres" userId="2d9d92ca-e620-4e69-8773-e6fd85d89174" providerId="ADAL" clId="{31F389CA-D3F8-E948-B8BD-92E9230FCD72}" dt="2025-10-15T08:11:07.701" v="1577" actId="478"/>
          <ac:spMkLst>
            <pc:docMk/>
            <pc:sldMk cId="3975466076" sldId="779"/>
            <ac:spMk id="34" creationId="{E7C5ABA3-BE68-3555-BCA4-301E07191F2D}"/>
          </ac:spMkLst>
        </pc:spChg>
        <pc:spChg chg="del">
          <ac:chgData name="Robiert Sepúlveda Torres" userId="2d9d92ca-e620-4e69-8773-e6fd85d89174" providerId="ADAL" clId="{31F389CA-D3F8-E948-B8BD-92E9230FCD72}" dt="2025-10-15T08:11:07.701" v="1577" actId="478"/>
          <ac:spMkLst>
            <pc:docMk/>
            <pc:sldMk cId="3975466076" sldId="779"/>
            <ac:spMk id="36" creationId="{CC6BF074-97E9-86C8-8D8C-7A98CEAB9C61}"/>
          </ac:spMkLst>
        </pc:spChg>
        <pc:spChg chg="add mod">
          <ac:chgData name="Robiert Sepúlveda Torres" userId="2d9d92ca-e620-4e69-8773-e6fd85d89174" providerId="ADAL" clId="{31F389CA-D3F8-E948-B8BD-92E9230FCD72}" dt="2025-10-15T08:11:09.177" v="1578"/>
          <ac:spMkLst>
            <pc:docMk/>
            <pc:sldMk cId="3975466076" sldId="779"/>
            <ac:spMk id="44" creationId="{C42B6100-91E9-0E71-B999-1C73F2FC5FC8}"/>
          </ac:spMkLst>
        </pc:spChg>
        <pc:spChg chg="add mod">
          <ac:chgData name="Robiert Sepúlveda Torres" userId="2d9d92ca-e620-4e69-8773-e6fd85d89174" providerId="ADAL" clId="{31F389CA-D3F8-E948-B8BD-92E9230FCD72}" dt="2025-10-15T08:11:09.177" v="1578"/>
          <ac:spMkLst>
            <pc:docMk/>
            <pc:sldMk cId="3975466076" sldId="779"/>
            <ac:spMk id="48" creationId="{0848B36E-E17D-D64B-1E79-D4B42EDB8CD9}"/>
          </ac:spMkLst>
        </pc:spChg>
        <pc:spChg chg="add mod">
          <ac:chgData name="Robiert Sepúlveda Torres" userId="2d9d92ca-e620-4e69-8773-e6fd85d89174" providerId="ADAL" clId="{31F389CA-D3F8-E948-B8BD-92E9230FCD72}" dt="2025-10-15T08:11:09.177" v="1578"/>
          <ac:spMkLst>
            <pc:docMk/>
            <pc:sldMk cId="3975466076" sldId="779"/>
            <ac:spMk id="49" creationId="{754AF1A8-60A9-63FC-9CEA-8309BE89AD3D}"/>
          </ac:spMkLst>
        </pc:spChg>
        <pc:spChg chg="add mod">
          <ac:chgData name="Robiert Sepúlveda Torres" userId="2d9d92ca-e620-4e69-8773-e6fd85d89174" providerId="ADAL" clId="{31F389CA-D3F8-E948-B8BD-92E9230FCD72}" dt="2025-10-15T08:11:09.177" v="1578"/>
          <ac:spMkLst>
            <pc:docMk/>
            <pc:sldMk cId="3975466076" sldId="779"/>
            <ac:spMk id="50" creationId="{C615CD4E-35C8-1735-D390-256AFDBE9C5D}"/>
          </ac:spMkLst>
        </pc:spChg>
        <pc:spChg chg="add mod">
          <ac:chgData name="Robiert Sepúlveda Torres" userId="2d9d92ca-e620-4e69-8773-e6fd85d89174" providerId="ADAL" clId="{31F389CA-D3F8-E948-B8BD-92E9230FCD72}" dt="2025-10-15T08:11:09.177" v="1578"/>
          <ac:spMkLst>
            <pc:docMk/>
            <pc:sldMk cId="3975466076" sldId="779"/>
            <ac:spMk id="52" creationId="{E88869DB-EBA7-3D10-8382-627D1BD64C20}"/>
          </ac:spMkLst>
        </pc:spChg>
        <pc:spChg chg="add mod">
          <ac:chgData name="Robiert Sepúlveda Torres" userId="2d9d92ca-e620-4e69-8773-e6fd85d89174" providerId="ADAL" clId="{31F389CA-D3F8-E948-B8BD-92E9230FCD72}" dt="2025-10-15T08:11:19.528" v="1581" actId="1076"/>
          <ac:spMkLst>
            <pc:docMk/>
            <pc:sldMk cId="3975466076" sldId="779"/>
            <ac:spMk id="56" creationId="{3E4D86AC-E74C-0DFE-1E69-2B4AA0C342A4}"/>
          </ac:spMkLst>
        </pc:spChg>
        <pc:spChg chg="add mod">
          <ac:chgData name="Robiert Sepúlveda Torres" userId="2d9d92ca-e620-4e69-8773-e6fd85d89174" providerId="ADAL" clId="{31F389CA-D3F8-E948-B8BD-92E9230FCD72}" dt="2025-10-15T08:11:19.528" v="1581" actId="1076"/>
          <ac:spMkLst>
            <pc:docMk/>
            <pc:sldMk cId="3975466076" sldId="779"/>
            <ac:spMk id="57" creationId="{44F57095-1A16-FCE9-9B21-BFACA2C6D13B}"/>
          </ac:spMkLst>
        </pc:spChg>
        <pc:spChg chg="add mod">
          <ac:chgData name="Robiert Sepúlveda Torres" userId="2d9d92ca-e620-4e69-8773-e6fd85d89174" providerId="ADAL" clId="{31F389CA-D3F8-E948-B8BD-92E9230FCD72}" dt="2025-10-15T08:11:19.528" v="1581" actId="1076"/>
          <ac:spMkLst>
            <pc:docMk/>
            <pc:sldMk cId="3975466076" sldId="779"/>
            <ac:spMk id="58" creationId="{CE5B9679-4179-9014-F0C5-4B4AD285B05C}"/>
          </ac:spMkLst>
        </pc:spChg>
        <pc:spChg chg="add mod">
          <ac:chgData name="Robiert Sepúlveda Torres" userId="2d9d92ca-e620-4e69-8773-e6fd85d89174" providerId="ADAL" clId="{31F389CA-D3F8-E948-B8BD-92E9230FCD72}" dt="2025-10-15T08:11:19.528" v="1581" actId="1076"/>
          <ac:spMkLst>
            <pc:docMk/>
            <pc:sldMk cId="3975466076" sldId="779"/>
            <ac:spMk id="59" creationId="{9467E397-56ED-82FE-C39C-6075EE7C8234}"/>
          </ac:spMkLst>
        </pc:spChg>
        <pc:spChg chg="add mod">
          <ac:chgData name="Robiert Sepúlveda Torres" userId="2d9d92ca-e620-4e69-8773-e6fd85d89174" providerId="ADAL" clId="{31F389CA-D3F8-E948-B8BD-92E9230FCD72}" dt="2025-10-15T08:11:19.528" v="1581" actId="1076"/>
          <ac:spMkLst>
            <pc:docMk/>
            <pc:sldMk cId="3975466076" sldId="779"/>
            <ac:spMk id="60" creationId="{651C0F1D-38D2-87E4-7172-AEA49B5A1614}"/>
          </ac:spMkLst>
        </pc:spChg>
        <pc:spChg chg="add mod">
          <ac:chgData name="Robiert Sepúlveda Torres" userId="2d9d92ca-e620-4e69-8773-e6fd85d89174" providerId="ADAL" clId="{31F389CA-D3F8-E948-B8BD-92E9230FCD72}" dt="2025-10-15T08:11:19.528" v="1581" actId="1076"/>
          <ac:spMkLst>
            <pc:docMk/>
            <pc:sldMk cId="3975466076" sldId="779"/>
            <ac:spMk id="64" creationId="{FF72692C-BC66-7908-7288-CBFA0190EDCE}"/>
          </ac:spMkLst>
        </pc:spChg>
        <pc:spChg chg="add mod">
          <ac:chgData name="Robiert Sepúlveda Torres" userId="2d9d92ca-e620-4e69-8773-e6fd85d89174" providerId="ADAL" clId="{31F389CA-D3F8-E948-B8BD-92E9230FCD72}" dt="2025-10-15T08:11:19.528" v="1581" actId="1076"/>
          <ac:spMkLst>
            <pc:docMk/>
            <pc:sldMk cId="3975466076" sldId="779"/>
            <ac:spMk id="65" creationId="{A3E9C139-7A89-B25F-1500-C9C4A03754F9}"/>
          </ac:spMkLst>
        </pc:spChg>
        <pc:spChg chg="add mod">
          <ac:chgData name="Robiert Sepúlveda Torres" userId="2d9d92ca-e620-4e69-8773-e6fd85d89174" providerId="ADAL" clId="{31F389CA-D3F8-E948-B8BD-92E9230FCD72}" dt="2025-10-15T08:11:19.528" v="1581" actId="1076"/>
          <ac:spMkLst>
            <pc:docMk/>
            <pc:sldMk cId="3975466076" sldId="779"/>
            <ac:spMk id="66" creationId="{481B523E-8D2C-36FC-2D3F-C46EA9C9D763}"/>
          </ac:spMkLst>
        </pc:spChg>
        <pc:spChg chg="add mod">
          <ac:chgData name="Robiert Sepúlveda Torres" userId="2d9d92ca-e620-4e69-8773-e6fd85d89174" providerId="ADAL" clId="{31F389CA-D3F8-E948-B8BD-92E9230FCD72}" dt="2025-10-15T08:11:19.528" v="1581" actId="1076"/>
          <ac:spMkLst>
            <pc:docMk/>
            <pc:sldMk cId="3975466076" sldId="779"/>
            <ac:spMk id="68" creationId="{FC6EEB03-F2EE-7A61-5BAC-8FD1BD9AF0E2}"/>
          </ac:spMkLst>
        </pc:spChg>
        <pc:picChg chg="del">
          <ac:chgData name="Robiert Sepúlveda Torres" userId="2d9d92ca-e620-4e69-8773-e6fd85d89174" providerId="ADAL" clId="{31F389CA-D3F8-E948-B8BD-92E9230FCD72}" dt="2025-10-15T08:11:07.701" v="1577" actId="478"/>
          <ac:picMkLst>
            <pc:docMk/>
            <pc:sldMk cId="3975466076" sldId="779"/>
            <ac:picMk id="15" creationId="{C5672FC2-93A3-F674-7C4F-BBE80FBF39DF}"/>
          </ac:picMkLst>
        </pc:picChg>
        <pc:picChg chg="add mod">
          <ac:chgData name="Robiert Sepúlveda Torres" userId="2d9d92ca-e620-4e69-8773-e6fd85d89174" providerId="ADAL" clId="{31F389CA-D3F8-E948-B8BD-92E9230FCD72}" dt="2025-10-15T08:11:09.177" v="1578"/>
          <ac:picMkLst>
            <pc:docMk/>
            <pc:sldMk cId="3975466076" sldId="779"/>
            <ac:picMk id="54" creationId="{2FBEC703-4877-B62F-D123-793739379E23}"/>
          </ac:picMkLst>
        </pc:picChg>
        <pc:picChg chg="add mod">
          <ac:chgData name="Robiert Sepúlveda Torres" userId="2d9d92ca-e620-4e69-8773-e6fd85d89174" providerId="ADAL" clId="{31F389CA-D3F8-E948-B8BD-92E9230FCD72}" dt="2025-10-15T08:11:19.528" v="1581" actId="1076"/>
          <ac:picMkLst>
            <pc:docMk/>
            <pc:sldMk cId="3975466076" sldId="779"/>
            <ac:picMk id="70" creationId="{9BFB4585-BEEC-0E03-0F53-6809FE0C0078}"/>
          </ac:picMkLst>
        </pc:picChg>
      </pc:sldChg>
      <pc:sldChg chg="addSp delSp modSp add del mod delAnim modAnim">
        <pc:chgData name="Robiert Sepúlveda Torres" userId="2d9d92ca-e620-4e69-8773-e6fd85d89174" providerId="ADAL" clId="{31F389CA-D3F8-E948-B8BD-92E9230FCD72}" dt="2025-10-15T08:21:17.381" v="1789" actId="2696"/>
        <pc:sldMkLst>
          <pc:docMk/>
          <pc:sldMk cId="2024077847" sldId="780"/>
        </pc:sldMkLst>
        <pc:spChg chg="add mod">
          <ac:chgData name="Robiert Sepúlveda Torres" userId="2d9d92ca-e620-4e69-8773-e6fd85d89174" providerId="ADAL" clId="{31F389CA-D3F8-E948-B8BD-92E9230FCD72}" dt="2025-10-15T08:12:16.054" v="1595"/>
          <ac:spMkLst>
            <pc:docMk/>
            <pc:sldMk cId="2024077847" sldId="780"/>
            <ac:spMk id="3" creationId="{4A82A382-B4A8-492F-2C31-560B6755DB6A}"/>
          </ac:spMkLst>
        </pc:spChg>
        <pc:spChg chg="add mod">
          <ac:chgData name="Robiert Sepúlveda Torres" userId="2d9d92ca-e620-4e69-8773-e6fd85d89174" providerId="ADAL" clId="{31F389CA-D3F8-E948-B8BD-92E9230FCD72}" dt="2025-10-15T08:12:16.054" v="1595"/>
          <ac:spMkLst>
            <pc:docMk/>
            <pc:sldMk cId="2024077847" sldId="780"/>
            <ac:spMk id="4" creationId="{56234DB7-31FA-4321-4DD2-605509787382}"/>
          </ac:spMkLst>
        </pc:spChg>
        <pc:spChg chg="add del mod">
          <ac:chgData name="Robiert Sepúlveda Torres" userId="2d9d92ca-e620-4e69-8773-e6fd85d89174" providerId="ADAL" clId="{31F389CA-D3F8-E948-B8BD-92E9230FCD72}" dt="2025-10-15T08:12:23.385" v="1598"/>
          <ac:spMkLst>
            <pc:docMk/>
            <pc:sldMk cId="2024077847" sldId="780"/>
            <ac:spMk id="5" creationId="{FA9B6B81-A245-D715-4AA2-1DA8F0149FB6}"/>
          </ac:spMkLst>
        </pc:spChg>
        <pc:spChg chg="del">
          <ac:chgData name="Robiert Sepúlveda Torres" userId="2d9d92ca-e620-4e69-8773-e6fd85d89174" providerId="ADAL" clId="{31F389CA-D3F8-E948-B8BD-92E9230FCD72}" dt="2025-10-15T08:12:14.463" v="1594" actId="478"/>
          <ac:spMkLst>
            <pc:docMk/>
            <pc:sldMk cId="2024077847" sldId="780"/>
            <ac:spMk id="56" creationId="{7C25C799-8CA5-7062-3D4F-54F239B10DD9}"/>
          </ac:spMkLst>
        </pc:spChg>
        <pc:spChg chg="del">
          <ac:chgData name="Robiert Sepúlveda Torres" userId="2d9d92ca-e620-4e69-8773-e6fd85d89174" providerId="ADAL" clId="{31F389CA-D3F8-E948-B8BD-92E9230FCD72}" dt="2025-10-15T08:12:14.463" v="1594" actId="478"/>
          <ac:spMkLst>
            <pc:docMk/>
            <pc:sldMk cId="2024077847" sldId="780"/>
            <ac:spMk id="57" creationId="{695F9E35-861E-A5B1-11CE-6E77C4221B71}"/>
          </ac:spMkLst>
        </pc:spChg>
        <pc:spChg chg="del">
          <ac:chgData name="Robiert Sepúlveda Torres" userId="2d9d92ca-e620-4e69-8773-e6fd85d89174" providerId="ADAL" clId="{31F389CA-D3F8-E948-B8BD-92E9230FCD72}" dt="2025-10-15T08:12:14.463" v="1594" actId="478"/>
          <ac:spMkLst>
            <pc:docMk/>
            <pc:sldMk cId="2024077847" sldId="780"/>
            <ac:spMk id="58" creationId="{0B65FDAA-9F72-E8EC-C9C6-70D32F7C9327}"/>
          </ac:spMkLst>
        </pc:spChg>
        <pc:spChg chg="del">
          <ac:chgData name="Robiert Sepúlveda Torres" userId="2d9d92ca-e620-4e69-8773-e6fd85d89174" providerId="ADAL" clId="{31F389CA-D3F8-E948-B8BD-92E9230FCD72}" dt="2025-10-15T08:12:14.463" v="1594" actId="478"/>
          <ac:spMkLst>
            <pc:docMk/>
            <pc:sldMk cId="2024077847" sldId="780"/>
            <ac:spMk id="59" creationId="{240179B2-3B64-E208-F06E-679CE5B4E977}"/>
          </ac:spMkLst>
        </pc:spChg>
        <pc:spChg chg="del">
          <ac:chgData name="Robiert Sepúlveda Torres" userId="2d9d92ca-e620-4e69-8773-e6fd85d89174" providerId="ADAL" clId="{31F389CA-D3F8-E948-B8BD-92E9230FCD72}" dt="2025-10-15T08:12:14.463" v="1594" actId="478"/>
          <ac:spMkLst>
            <pc:docMk/>
            <pc:sldMk cId="2024077847" sldId="780"/>
            <ac:spMk id="60" creationId="{E6E4DDA8-FF5F-AC5F-40B3-058CD9841F29}"/>
          </ac:spMkLst>
        </pc:spChg>
        <pc:spChg chg="del">
          <ac:chgData name="Robiert Sepúlveda Torres" userId="2d9d92ca-e620-4e69-8773-e6fd85d89174" providerId="ADAL" clId="{31F389CA-D3F8-E948-B8BD-92E9230FCD72}" dt="2025-10-15T08:12:14.463" v="1594" actId="478"/>
          <ac:spMkLst>
            <pc:docMk/>
            <pc:sldMk cId="2024077847" sldId="780"/>
            <ac:spMk id="64" creationId="{CC2370C9-5DBC-3981-B320-ABA8D8E42C1A}"/>
          </ac:spMkLst>
        </pc:spChg>
        <pc:spChg chg="del">
          <ac:chgData name="Robiert Sepúlveda Torres" userId="2d9d92ca-e620-4e69-8773-e6fd85d89174" providerId="ADAL" clId="{31F389CA-D3F8-E948-B8BD-92E9230FCD72}" dt="2025-10-15T08:12:14.463" v="1594" actId="478"/>
          <ac:spMkLst>
            <pc:docMk/>
            <pc:sldMk cId="2024077847" sldId="780"/>
            <ac:spMk id="65" creationId="{177260C0-8536-3C9F-AB32-001814C802EC}"/>
          </ac:spMkLst>
        </pc:spChg>
        <pc:spChg chg="del">
          <ac:chgData name="Robiert Sepúlveda Torres" userId="2d9d92ca-e620-4e69-8773-e6fd85d89174" providerId="ADAL" clId="{31F389CA-D3F8-E948-B8BD-92E9230FCD72}" dt="2025-10-15T08:12:14.463" v="1594" actId="478"/>
          <ac:spMkLst>
            <pc:docMk/>
            <pc:sldMk cId="2024077847" sldId="780"/>
            <ac:spMk id="66" creationId="{06EAAACE-033F-8662-A308-857EE701C58E}"/>
          </ac:spMkLst>
        </pc:spChg>
        <pc:spChg chg="del">
          <ac:chgData name="Robiert Sepúlveda Torres" userId="2d9d92ca-e620-4e69-8773-e6fd85d89174" providerId="ADAL" clId="{31F389CA-D3F8-E948-B8BD-92E9230FCD72}" dt="2025-10-15T08:12:14.463" v="1594" actId="478"/>
          <ac:spMkLst>
            <pc:docMk/>
            <pc:sldMk cId="2024077847" sldId="780"/>
            <ac:spMk id="68" creationId="{73386F7A-5C8E-6B3E-37D0-38AAAA677FA2}"/>
          </ac:spMkLst>
        </pc:spChg>
        <pc:picChg chg="add mod">
          <ac:chgData name="Robiert Sepúlveda Torres" userId="2d9d92ca-e620-4e69-8773-e6fd85d89174" providerId="ADAL" clId="{31F389CA-D3F8-E948-B8BD-92E9230FCD72}" dt="2025-10-15T08:12:31.083" v="1599" actId="1076"/>
          <ac:picMkLst>
            <pc:docMk/>
            <pc:sldMk cId="2024077847" sldId="780"/>
            <ac:picMk id="2" creationId="{CB619682-0BF3-BD61-CD79-70F25B63828F}"/>
          </ac:picMkLst>
        </pc:picChg>
        <pc:picChg chg="del">
          <ac:chgData name="Robiert Sepúlveda Torres" userId="2d9d92ca-e620-4e69-8773-e6fd85d89174" providerId="ADAL" clId="{31F389CA-D3F8-E948-B8BD-92E9230FCD72}" dt="2025-10-15T08:12:14.463" v="1594" actId="478"/>
          <ac:picMkLst>
            <pc:docMk/>
            <pc:sldMk cId="2024077847" sldId="780"/>
            <ac:picMk id="70" creationId="{422FE8EE-5135-C4FF-68DF-FB4305345C53}"/>
          </ac:picMkLst>
        </pc:picChg>
      </pc:sldChg>
      <pc:sldChg chg="addSp delSp modSp add mod">
        <pc:chgData name="Robiert Sepúlveda Torres" userId="2d9d92ca-e620-4e69-8773-e6fd85d89174" providerId="ADAL" clId="{31F389CA-D3F8-E948-B8BD-92E9230FCD72}" dt="2025-10-15T08:23:11.944" v="1799" actId="113"/>
        <pc:sldMkLst>
          <pc:docMk/>
          <pc:sldMk cId="2495052969" sldId="781"/>
        </pc:sldMkLst>
        <pc:spChg chg="del">
          <ac:chgData name="Robiert Sepúlveda Torres" userId="2d9d92ca-e620-4e69-8773-e6fd85d89174" providerId="ADAL" clId="{31F389CA-D3F8-E948-B8BD-92E9230FCD72}" dt="2025-10-15T08:12:51.588" v="1601" actId="478"/>
          <ac:spMkLst>
            <pc:docMk/>
            <pc:sldMk cId="2495052969" sldId="781"/>
            <ac:spMk id="2" creationId="{579554CA-6527-51AA-C0A0-0D9D3A33D764}"/>
          </ac:spMkLst>
        </pc:spChg>
        <pc:spChg chg="add del">
          <ac:chgData name="Robiert Sepúlveda Torres" userId="2d9d92ca-e620-4e69-8773-e6fd85d89174" providerId="ADAL" clId="{31F389CA-D3F8-E948-B8BD-92E9230FCD72}" dt="2025-10-15T08:12:53.687" v="1603" actId="22"/>
          <ac:spMkLst>
            <pc:docMk/>
            <pc:sldMk cId="2495052969" sldId="781"/>
            <ac:spMk id="4" creationId="{0D724EC7-9FD2-2F65-4727-9FA8FA3AEC8C}"/>
          </ac:spMkLst>
        </pc:spChg>
        <pc:spChg chg="del mod">
          <ac:chgData name="Robiert Sepúlveda Torres" userId="2d9d92ca-e620-4e69-8773-e6fd85d89174" providerId="ADAL" clId="{31F389CA-D3F8-E948-B8BD-92E9230FCD72}" dt="2025-10-15T08:13:49.131" v="1611" actId="478"/>
          <ac:spMkLst>
            <pc:docMk/>
            <pc:sldMk cId="2495052969" sldId="781"/>
            <ac:spMk id="5" creationId="{AD3EB090-4E72-2F02-EF69-74726AA81C40}"/>
          </ac:spMkLst>
        </pc:spChg>
        <pc:spChg chg="del mod">
          <ac:chgData name="Robiert Sepúlveda Torres" userId="2d9d92ca-e620-4e69-8773-e6fd85d89174" providerId="ADAL" clId="{31F389CA-D3F8-E948-B8BD-92E9230FCD72}" dt="2025-10-15T08:13:49.131" v="1611" actId="478"/>
          <ac:spMkLst>
            <pc:docMk/>
            <pc:sldMk cId="2495052969" sldId="781"/>
            <ac:spMk id="7" creationId="{594A74D5-2E75-9D50-5941-2701A0E00C9E}"/>
          </ac:spMkLst>
        </pc:spChg>
        <pc:spChg chg="add del">
          <ac:chgData name="Robiert Sepúlveda Torres" userId="2d9d92ca-e620-4e69-8773-e6fd85d89174" providerId="ADAL" clId="{31F389CA-D3F8-E948-B8BD-92E9230FCD72}" dt="2025-10-15T08:12:55.826" v="1605" actId="22"/>
          <ac:spMkLst>
            <pc:docMk/>
            <pc:sldMk cId="2495052969" sldId="781"/>
            <ac:spMk id="8" creationId="{BE22D3A1-B50B-6B19-B5EB-110CAD3E9FE1}"/>
          </ac:spMkLst>
        </pc:spChg>
        <pc:spChg chg="add mod">
          <ac:chgData name="Robiert Sepúlveda Torres" userId="2d9d92ca-e620-4e69-8773-e6fd85d89174" providerId="ADAL" clId="{31F389CA-D3F8-E948-B8BD-92E9230FCD72}" dt="2025-10-15T08:23:11.944" v="1799" actId="113"/>
          <ac:spMkLst>
            <pc:docMk/>
            <pc:sldMk cId="2495052969" sldId="781"/>
            <ac:spMk id="9" creationId="{F5237DA2-F4DE-AE15-43A2-084D86401E1F}"/>
          </ac:spMkLst>
        </pc:spChg>
        <pc:spChg chg="del mod">
          <ac:chgData name="Robiert Sepúlveda Torres" userId="2d9d92ca-e620-4e69-8773-e6fd85d89174" providerId="ADAL" clId="{31F389CA-D3F8-E948-B8BD-92E9230FCD72}" dt="2025-10-15T08:13:49.131" v="1611" actId="478"/>
          <ac:spMkLst>
            <pc:docMk/>
            <pc:sldMk cId="2495052969" sldId="781"/>
            <ac:spMk id="11" creationId="{9F10768C-CFC6-54B4-F94E-3F25B767EFD1}"/>
          </ac:spMkLst>
        </pc:spChg>
        <pc:picChg chg="add mod">
          <ac:chgData name="Robiert Sepúlveda Torres" userId="2d9d92ca-e620-4e69-8773-e6fd85d89174" providerId="ADAL" clId="{31F389CA-D3F8-E948-B8BD-92E9230FCD72}" dt="2025-10-15T08:13:49.688" v="1612"/>
          <ac:picMkLst>
            <pc:docMk/>
            <pc:sldMk cId="2495052969" sldId="781"/>
            <ac:picMk id="12" creationId="{C37D20FA-1808-7111-95DA-2F722A72568E}"/>
          </ac:picMkLst>
        </pc:picChg>
      </pc:sldChg>
      <pc:sldChg chg="addSp delSp modSp add mod">
        <pc:chgData name="Robiert Sepúlveda Torres" userId="2d9d92ca-e620-4e69-8773-e6fd85d89174" providerId="ADAL" clId="{31F389CA-D3F8-E948-B8BD-92E9230FCD72}" dt="2025-10-15T14:33:27.635" v="5221" actId="1076"/>
        <pc:sldMkLst>
          <pc:docMk/>
          <pc:sldMk cId="2795516107" sldId="782"/>
        </pc:sldMkLst>
        <pc:spChg chg="add mod">
          <ac:chgData name="Robiert Sepúlveda Torres" userId="2d9d92ca-e620-4e69-8773-e6fd85d89174" providerId="ADAL" clId="{31F389CA-D3F8-E948-B8BD-92E9230FCD72}" dt="2025-10-15T08:14:28.594" v="1621"/>
          <ac:spMkLst>
            <pc:docMk/>
            <pc:sldMk cId="2795516107" sldId="782"/>
            <ac:spMk id="3" creationId="{EEFCCD80-65AD-518F-7FBA-39D6955C6C71}"/>
          </ac:spMkLst>
        </pc:spChg>
        <pc:spChg chg="add mod">
          <ac:chgData name="Robiert Sepúlveda Torres" userId="2d9d92ca-e620-4e69-8773-e6fd85d89174" providerId="ADAL" clId="{31F389CA-D3F8-E948-B8BD-92E9230FCD72}" dt="2025-10-15T08:14:28.594" v="1621"/>
          <ac:spMkLst>
            <pc:docMk/>
            <pc:sldMk cId="2795516107" sldId="782"/>
            <ac:spMk id="4" creationId="{B86781E9-51A6-4168-1F51-0AD7922A08DF}"/>
          </ac:spMkLst>
        </pc:spChg>
        <pc:spChg chg="mod">
          <ac:chgData name="Robiert Sepúlveda Torres" userId="2d9d92ca-e620-4e69-8773-e6fd85d89174" providerId="ADAL" clId="{31F389CA-D3F8-E948-B8BD-92E9230FCD72}" dt="2025-10-15T08:22:46.622" v="1796" actId="404"/>
          <ac:spMkLst>
            <pc:docMk/>
            <pc:sldMk cId="2795516107" sldId="782"/>
            <ac:spMk id="9" creationId="{2867A489-0787-5385-EF5C-EF1310A1E163}"/>
          </ac:spMkLst>
        </pc:spChg>
        <pc:grpChg chg="add mod">
          <ac:chgData name="Robiert Sepúlveda Torres" userId="2d9d92ca-e620-4e69-8773-e6fd85d89174" providerId="ADAL" clId="{31F389CA-D3F8-E948-B8BD-92E9230FCD72}" dt="2025-10-15T08:14:28.594" v="1621"/>
          <ac:grpSpMkLst>
            <pc:docMk/>
            <pc:sldMk cId="2795516107" sldId="782"/>
            <ac:grpSpMk id="2" creationId="{32B1830A-EC98-DB19-26CD-52D6C77FEADD}"/>
          </ac:grpSpMkLst>
        </pc:grpChg>
        <pc:graphicFrameChg chg="add mod">
          <ac:chgData name="Robiert Sepúlveda Torres" userId="2d9d92ca-e620-4e69-8773-e6fd85d89174" providerId="ADAL" clId="{31F389CA-D3F8-E948-B8BD-92E9230FCD72}" dt="2025-10-15T14:33:27.635" v="5221" actId="1076"/>
          <ac:graphicFrameMkLst>
            <pc:docMk/>
            <pc:sldMk cId="2795516107" sldId="782"/>
            <ac:graphicFrameMk id="5" creationId="{47BC3266-CA5D-B820-6DEA-17A209D9E5F5}"/>
          </ac:graphicFrameMkLst>
        </pc:graphicFrameChg>
        <pc:picChg chg="del">
          <ac:chgData name="Robiert Sepúlveda Torres" userId="2d9d92ca-e620-4e69-8773-e6fd85d89174" providerId="ADAL" clId="{31F389CA-D3F8-E948-B8BD-92E9230FCD72}" dt="2025-10-15T08:14:05.084" v="1615" actId="478"/>
          <ac:picMkLst>
            <pc:docMk/>
            <pc:sldMk cId="2795516107" sldId="782"/>
            <ac:picMk id="12" creationId="{0B348542-D35D-733E-C3AB-58FDB01DC8E7}"/>
          </ac:picMkLst>
        </pc:picChg>
      </pc:sldChg>
      <pc:sldChg chg="addSp delSp modSp add mod">
        <pc:chgData name="Robiert Sepúlveda Torres" userId="2d9d92ca-e620-4e69-8773-e6fd85d89174" providerId="ADAL" clId="{31F389CA-D3F8-E948-B8BD-92E9230FCD72}" dt="2025-10-15T17:37:47.258" v="6904" actId="113"/>
        <pc:sldMkLst>
          <pc:docMk/>
          <pc:sldMk cId="4210203411" sldId="783"/>
        </pc:sldMkLst>
        <pc:spChg chg="mod">
          <ac:chgData name="Robiert Sepúlveda Torres" userId="2d9d92ca-e620-4e69-8773-e6fd85d89174" providerId="ADAL" clId="{31F389CA-D3F8-E948-B8BD-92E9230FCD72}" dt="2025-10-15T08:22:41.599" v="1795" actId="404"/>
          <ac:spMkLst>
            <pc:docMk/>
            <pc:sldMk cId="4210203411" sldId="783"/>
            <ac:spMk id="9" creationId="{94430E54-44F0-2666-FFA4-0CEA76E50B3E}"/>
          </ac:spMkLst>
        </pc:spChg>
        <pc:graphicFrameChg chg="add mod">
          <ac:chgData name="Robiert Sepúlveda Torres" userId="2d9d92ca-e620-4e69-8773-e6fd85d89174" providerId="ADAL" clId="{31F389CA-D3F8-E948-B8BD-92E9230FCD72}" dt="2025-10-15T17:37:47.258" v="6904" actId="113"/>
          <ac:graphicFrameMkLst>
            <pc:docMk/>
            <pc:sldMk cId="4210203411" sldId="783"/>
            <ac:graphicFrameMk id="2" creationId="{E020444A-3D03-D0DA-71BB-A7E65954E489}"/>
          </ac:graphicFrameMkLst>
        </pc:graphicFrameChg>
        <pc:graphicFrameChg chg="del">
          <ac:chgData name="Robiert Sepúlveda Torres" userId="2d9d92ca-e620-4e69-8773-e6fd85d89174" providerId="ADAL" clId="{31F389CA-D3F8-E948-B8BD-92E9230FCD72}" dt="2025-10-15T08:15:08.339" v="1651" actId="478"/>
          <ac:graphicFrameMkLst>
            <pc:docMk/>
            <pc:sldMk cId="4210203411" sldId="783"/>
            <ac:graphicFrameMk id="5" creationId="{2D9AFC7C-72C9-51D2-C248-AC5239CD8298}"/>
          </ac:graphicFrameMkLst>
        </pc:graphicFrameChg>
      </pc:sldChg>
      <pc:sldChg chg="addSp delSp modSp add mod">
        <pc:chgData name="Robiert Sepúlveda Torres" userId="2d9d92ca-e620-4e69-8773-e6fd85d89174" providerId="ADAL" clId="{31F389CA-D3F8-E948-B8BD-92E9230FCD72}" dt="2025-10-15T17:37:17.679" v="6900" actId="20577"/>
        <pc:sldMkLst>
          <pc:docMk/>
          <pc:sldMk cId="175195340" sldId="784"/>
        </pc:sldMkLst>
        <pc:spChg chg="mod">
          <ac:chgData name="Robiert Sepúlveda Torres" userId="2d9d92ca-e620-4e69-8773-e6fd85d89174" providerId="ADAL" clId="{31F389CA-D3F8-E948-B8BD-92E9230FCD72}" dt="2025-10-15T08:22:34.562" v="1794" actId="404"/>
          <ac:spMkLst>
            <pc:docMk/>
            <pc:sldMk cId="175195340" sldId="784"/>
            <ac:spMk id="9" creationId="{E739D6A9-57E6-D7A4-328B-487C8E8EA0EE}"/>
          </ac:spMkLst>
        </pc:spChg>
        <pc:graphicFrameChg chg="del">
          <ac:chgData name="Robiert Sepúlveda Torres" userId="2d9d92ca-e620-4e69-8773-e6fd85d89174" providerId="ADAL" clId="{31F389CA-D3F8-E948-B8BD-92E9230FCD72}" dt="2025-10-15T08:15:29.617" v="1655" actId="478"/>
          <ac:graphicFrameMkLst>
            <pc:docMk/>
            <pc:sldMk cId="175195340" sldId="784"/>
            <ac:graphicFrameMk id="2" creationId="{214955D1-1F04-C212-4942-9058840239A6}"/>
          </ac:graphicFrameMkLst>
        </pc:graphicFrameChg>
        <pc:graphicFrameChg chg="add mod">
          <ac:chgData name="Robiert Sepúlveda Torres" userId="2d9d92ca-e620-4e69-8773-e6fd85d89174" providerId="ADAL" clId="{31F389CA-D3F8-E948-B8BD-92E9230FCD72}" dt="2025-10-15T17:37:17.679" v="6900" actId="20577"/>
          <ac:graphicFrameMkLst>
            <pc:docMk/>
            <pc:sldMk cId="175195340" sldId="784"/>
            <ac:graphicFrameMk id="3" creationId="{EB79BBF1-709C-84ED-FBA9-ECB6D830C367}"/>
          </ac:graphicFrameMkLst>
        </pc:graphicFrameChg>
      </pc:sldChg>
      <pc:sldChg chg="addSp delSp modSp add mod">
        <pc:chgData name="Robiert Sepúlveda Torres" userId="2d9d92ca-e620-4e69-8773-e6fd85d89174" providerId="ADAL" clId="{31F389CA-D3F8-E948-B8BD-92E9230FCD72}" dt="2025-10-15T17:39:10.313" v="6947"/>
        <pc:sldMkLst>
          <pc:docMk/>
          <pc:sldMk cId="1177016752" sldId="785"/>
        </pc:sldMkLst>
        <pc:spChg chg="mod">
          <ac:chgData name="Robiert Sepúlveda Torres" userId="2d9d92ca-e620-4e69-8773-e6fd85d89174" providerId="ADAL" clId="{31F389CA-D3F8-E948-B8BD-92E9230FCD72}" dt="2025-10-15T08:16:57.840" v="1685"/>
          <ac:spMkLst>
            <pc:docMk/>
            <pc:sldMk cId="1177016752" sldId="785"/>
            <ac:spMk id="5" creationId="{BEEC0418-A9AF-B77B-8D1E-4762E574ADB1}"/>
          </ac:spMkLst>
        </pc:spChg>
        <pc:spChg chg="mod">
          <ac:chgData name="Robiert Sepúlveda Torres" userId="2d9d92ca-e620-4e69-8773-e6fd85d89174" providerId="ADAL" clId="{31F389CA-D3F8-E948-B8BD-92E9230FCD72}" dt="2025-10-15T08:16:57.840" v="1685"/>
          <ac:spMkLst>
            <pc:docMk/>
            <pc:sldMk cId="1177016752" sldId="785"/>
            <ac:spMk id="6" creationId="{54688FC3-5459-C363-88AB-BEBC7E8BD1B8}"/>
          </ac:spMkLst>
        </pc:spChg>
        <pc:spChg chg="mod">
          <ac:chgData name="Robiert Sepúlveda Torres" userId="2d9d92ca-e620-4e69-8773-e6fd85d89174" providerId="ADAL" clId="{31F389CA-D3F8-E948-B8BD-92E9230FCD72}" dt="2025-10-15T08:16:57.840" v="1685"/>
          <ac:spMkLst>
            <pc:docMk/>
            <pc:sldMk cId="1177016752" sldId="785"/>
            <ac:spMk id="7" creationId="{9F653C47-615B-CA00-655F-881E12852ACC}"/>
          </ac:spMkLst>
        </pc:spChg>
        <pc:spChg chg="mod">
          <ac:chgData name="Robiert Sepúlveda Torres" userId="2d9d92ca-e620-4e69-8773-e6fd85d89174" providerId="ADAL" clId="{31F389CA-D3F8-E948-B8BD-92E9230FCD72}" dt="2025-10-15T08:16:57.840" v="1685"/>
          <ac:spMkLst>
            <pc:docMk/>
            <pc:sldMk cId="1177016752" sldId="785"/>
            <ac:spMk id="8" creationId="{DDB025D6-0C32-ADD7-BD57-40131AB2A412}"/>
          </ac:spMkLst>
        </pc:spChg>
        <pc:spChg chg="mod">
          <ac:chgData name="Robiert Sepúlveda Torres" userId="2d9d92ca-e620-4e69-8773-e6fd85d89174" providerId="ADAL" clId="{31F389CA-D3F8-E948-B8BD-92E9230FCD72}" dt="2025-10-15T17:39:10.313" v="6947"/>
          <ac:spMkLst>
            <pc:docMk/>
            <pc:sldMk cId="1177016752" sldId="785"/>
            <ac:spMk id="9" creationId="{ADC31C8A-62CD-0D90-E1C3-CFDF7EAA2137}"/>
          </ac:spMkLst>
        </pc:spChg>
        <pc:spChg chg="mod">
          <ac:chgData name="Robiert Sepúlveda Torres" userId="2d9d92ca-e620-4e69-8773-e6fd85d89174" providerId="ADAL" clId="{31F389CA-D3F8-E948-B8BD-92E9230FCD72}" dt="2025-10-15T08:16:57.840" v="1685"/>
          <ac:spMkLst>
            <pc:docMk/>
            <pc:sldMk cId="1177016752" sldId="785"/>
            <ac:spMk id="11" creationId="{6D7D6721-E1ED-A893-78E9-4190FD62196D}"/>
          </ac:spMkLst>
        </pc:spChg>
        <pc:spChg chg="mod">
          <ac:chgData name="Robiert Sepúlveda Torres" userId="2d9d92ca-e620-4e69-8773-e6fd85d89174" providerId="ADAL" clId="{31F389CA-D3F8-E948-B8BD-92E9230FCD72}" dt="2025-10-15T08:16:57.840" v="1685"/>
          <ac:spMkLst>
            <pc:docMk/>
            <pc:sldMk cId="1177016752" sldId="785"/>
            <ac:spMk id="12" creationId="{365631F5-FB70-17CE-7181-2B9E3AD80A80}"/>
          </ac:spMkLst>
        </pc:spChg>
        <pc:spChg chg="mod">
          <ac:chgData name="Robiert Sepúlveda Torres" userId="2d9d92ca-e620-4e69-8773-e6fd85d89174" providerId="ADAL" clId="{31F389CA-D3F8-E948-B8BD-92E9230FCD72}" dt="2025-10-15T08:16:57.840" v="1685"/>
          <ac:spMkLst>
            <pc:docMk/>
            <pc:sldMk cId="1177016752" sldId="785"/>
            <ac:spMk id="13" creationId="{2E03151B-1503-1997-5448-88F11803BAEB}"/>
          </ac:spMkLst>
        </pc:spChg>
        <pc:spChg chg="mod">
          <ac:chgData name="Robiert Sepúlveda Torres" userId="2d9d92ca-e620-4e69-8773-e6fd85d89174" providerId="ADAL" clId="{31F389CA-D3F8-E948-B8BD-92E9230FCD72}" dt="2025-10-15T08:16:57.840" v="1685"/>
          <ac:spMkLst>
            <pc:docMk/>
            <pc:sldMk cId="1177016752" sldId="785"/>
            <ac:spMk id="15" creationId="{613DFD45-BF42-1429-71BA-7E9CF4BEAF09}"/>
          </ac:spMkLst>
        </pc:spChg>
        <pc:spChg chg="mod">
          <ac:chgData name="Robiert Sepúlveda Torres" userId="2d9d92ca-e620-4e69-8773-e6fd85d89174" providerId="ADAL" clId="{31F389CA-D3F8-E948-B8BD-92E9230FCD72}" dt="2025-10-15T08:16:57.840" v="1685"/>
          <ac:spMkLst>
            <pc:docMk/>
            <pc:sldMk cId="1177016752" sldId="785"/>
            <ac:spMk id="16" creationId="{5522634C-466A-F0A2-F213-7C9D9CD55A0C}"/>
          </ac:spMkLst>
        </pc:spChg>
        <pc:spChg chg="mod">
          <ac:chgData name="Robiert Sepúlveda Torres" userId="2d9d92ca-e620-4e69-8773-e6fd85d89174" providerId="ADAL" clId="{31F389CA-D3F8-E948-B8BD-92E9230FCD72}" dt="2025-10-15T08:16:57.840" v="1685"/>
          <ac:spMkLst>
            <pc:docMk/>
            <pc:sldMk cId="1177016752" sldId="785"/>
            <ac:spMk id="17" creationId="{71AC7A13-5CE0-9D8D-71FB-B94856F90DF6}"/>
          </ac:spMkLst>
        </pc:spChg>
        <pc:grpChg chg="add del">
          <ac:chgData name="Robiert Sepúlveda Torres" userId="2d9d92ca-e620-4e69-8773-e6fd85d89174" providerId="ADAL" clId="{31F389CA-D3F8-E948-B8BD-92E9230FCD72}" dt="2025-10-15T08:17:34.302" v="1706" actId="478"/>
          <ac:grpSpMkLst>
            <pc:docMk/>
            <pc:sldMk cId="1177016752" sldId="785"/>
            <ac:grpSpMk id="2" creationId="{C3D26ECF-618A-171E-0F60-D5820349D762}"/>
          </ac:grpSpMkLst>
        </pc:grpChg>
        <pc:graphicFrameChg chg="del">
          <ac:chgData name="Robiert Sepúlveda Torres" userId="2d9d92ca-e620-4e69-8773-e6fd85d89174" providerId="ADAL" clId="{31F389CA-D3F8-E948-B8BD-92E9230FCD72}" dt="2025-10-15T08:16:51.480" v="1684" actId="478"/>
          <ac:graphicFrameMkLst>
            <pc:docMk/>
            <pc:sldMk cId="1177016752" sldId="785"/>
            <ac:graphicFrameMk id="3" creationId="{29795118-229E-554B-7680-349B89A231E0}"/>
          </ac:graphicFrameMkLst>
        </pc:graphicFrameChg>
      </pc:sldChg>
      <pc:sldChg chg="addSp delSp modSp add mod">
        <pc:chgData name="Robiert Sepúlveda Torres" userId="2d9d92ca-e620-4e69-8773-e6fd85d89174" providerId="ADAL" clId="{31F389CA-D3F8-E948-B8BD-92E9230FCD72}" dt="2025-10-15T17:39:00.947" v="6946" actId="20577"/>
        <pc:sldMkLst>
          <pc:docMk/>
          <pc:sldMk cId="2766975345" sldId="786"/>
        </pc:sldMkLst>
        <pc:spChg chg="add mod">
          <ac:chgData name="Robiert Sepúlveda Torres" userId="2d9d92ca-e620-4e69-8773-e6fd85d89174" providerId="ADAL" clId="{31F389CA-D3F8-E948-B8BD-92E9230FCD72}" dt="2025-10-15T08:18:08.433" v="1729" actId="1076"/>
          <ac:spMkLst>
            <pc:docMk/>
            <pc:sldMk cId="2766975345" sldId="786"/>
            <ac:spMk id="3" creationId="{7058EB92-C5FF-E6B2-709E-DC6A4F4C05FE}"/>
          </ac:spMkLst>
        </pc:spChg>
        <pc:spChg chg="mod">
          <ac:chgData name="Robiert Sepúlveda Torres" userId="2d9d92ca-e620-4e69-8773-e6fd85d89174" providerId="ADAL" clId="{31F389CA-D3F8-E948-B8BD-92E9230FCD72}" dt="2025-10-15T17:39:00.947" v="6946" actId="20577"/>
          <ac:spMkLst>
            <pc:docMk/>
            <pc:sldMk cId="2766975345" sldId="786"/>
            <ac:spMk id="9" creationId="{1FA90C2F-7D45-7C64-E785-45CE551D03EE}"/>
          </ac:spMkLst>
        </pc:spChg>
        <pc:spChg chg="add mod">
          <ac:chgData name="Robiert Sepúlveda Torres" userId="2d9d92ca-e620-4e69-8773-e6fd85d89174" providerId="ADAL" clId="{31F389CA-D3F8-E948-B8BD-92E9230FCD72}" dt="2025-10-15T08:18:08.433" v="1729" actId="1076"/>
          <ac:spMkLst>
            <pc:docMk/>
            <pc:sldMk cId="2766975345" sldId="786"/>
            <ac:spMk id="18" creationId="{B67E44CB-A903-4B06-E840-A364592AC861}"/>
          </ac:spMkLst>
        </pc:spChg>
        <pc:spChg chg="add mod">
          <ac:chgData name="Robiert Sepúlveda Torres" userId="2d9d92ca-e620-4e69-8773-e6fd85d89174" providerId="ADAL" clId="{31F389CA-D3F8-E948-B8BD-92E9230FCD72}" dt="2025-10-15T08:18:08.433" v="1729" actId="1076"/>
          <ac:spMkLst>
            <pc:docMk/>
            <pc:sldMk cId="2766975345" sldId="786"/>
            <ac:spMk id="19" creationId="{45E9DBB5-531D-3D22-B2A2-3330730622C6}"/>
          </ac:spMkLst>
        </pc:spChg>
        <pc:spChg chg="add mod">
          <ac:chgData name="Robiert Sepúlveda Torres" userId="2d9d92ca-e620-4e69-8773-e6fd85d89174" providerId="ADAL" clId="{31F389CA-D3F8-E948-B8BD-92E9230FCD72}" dt="2025-10-15T08:18:08.433" v="1729" actId="1076"/>
          <ac:spMkLst>
            <pc:docMk/>
            <pc:sldMk cId="2766975345" sldId="786"/>
            <ac:spMk id="20" creationId="{0AC5729C-9B73-A924-3E13-376D441C2FC0}"/>
          </ac:spMkLst>
        </pc:spChg>
        <pc:grpChg chg="del">
          <ac:chgData name="Robiert Sepúlveda Torres" userId="2d9d92ca-e620-4e69-8773-e6fd85d89174" providerId="ADAL" clId="{31F389CA-D3F8-E948-B8BD-92E9230FCD72}" dt="2025-10-15T08:17:54.232" v="1727" actId="478"/>
          <ac:grpSpMkLst>
            <pc:docMk/>
            <pc:sldMk cId="2766975345" sldId="786"/>
            <ac:grpSpMk id="2" creationId="{3011C6DB-C395-75BF-58BE-F2F18F6BFCC0}"/>
          </ac:grpSpMkLst>
        </pc:grpChg>
      </pc:sldChg>
      <pc:sldChg chg="addSp delSp modSp add del mod ord modAnim">
        <pc:chgData name="Robiert Sepúlveda Torres" userId="2d9d92ca-e620-4e69-8773-e6fd85d89174" providerId="ADAL" clId="{31F389CA-D3F8-E948-B8BD-92E9230FCD72}" dt="2025-10-15T14:35:33.718" v="5226" actId="2696"/>
        <pc:sldMkLst>
          <pc:docMk/>
          <pc:sldMk cId="2414111897" sldId="787"/>
        </pc:sldMkLst>
        <pc:spChg chg="add mod">
          <ac:chgData name="Robiert Sepúlveda Torres" userId="2d9d92ca-e620-4e69-8773-e6fd85d89174" providerId="ADAL" clId="{31F389CA-D3F8-E948-B8BD-92E9230FCD72}" dt="2025-10-15T08:18:48.205" v="1735"/>
          <ac:spMkLst>
            <pc:docMk/>
            <pc:sldMk cId="2414111897" sldId="787"/>
            <ac:spMk id="2" creationId="{931E42ED-E9A7-0D7A-4031-1DC1FC28771F}"/>
          </ac:spMkLst>
        </pc:spChg>
        <pc:spChg chg="del">
          <ac:chgData name="Robiert Sepúlveda Torres" userId="2d9d92ca-e620-4e69-8773-e6fd85d89174" providerId="ADAL" clId="{31F389CA-D3F8-E948-B8BD-92E9230FCD72}" dt="2025-10-15T08:18:40.147" v="1734" actId="478"/>
          <ac:spMkLst>
            <pc:docMk/>
            <pc:sldMk cId="2414111897" sldId="787"/>
            <ac:spMk id="3" creationId="{C3541529-F4DA-8BE0-E8B7-6990F486A9A3}"/>
          </ac:spMkLst>
        </pc:spChg>
        <pc:spChg chg="add mod">
          <ac:chgData name="Robiert Sepúlveda Torres" userId="2d9d92ca-e620-4e69-8773-e6fd85d89174" providerId="ADAL" clId="{31F389CA-D3F8-E948-B8BD-92E9230FCD72}" dt="2025-10-15T08:18:48.205" v="1735"/>
          <ac:spMkLst>
            <pc:docMk/>
            <pc:sldMk cId="2414111897" sldId="787"/>
            <ac:spMk id="5" creationId="{ADC7262C-41C4-C4FF-9BC0-9F3D4F56A6A1}"/>
          </ac:spMkLst>
        </pc:spChg>
        <pc:spChg chg="add mod">
          <ac:chgData name="Robiert Sepúlveda Torres" userId="2d9d92ca-e620-4e69-8773-e6fd85d89174" providerId="ADAL" clId="{31F389CA-D3F8-E948-B8BD-92E9230FCD72}" dt="2025-10-15T08:18:48.205" v="1735"/>
          <ac:spMkLst>
            <pc:docMk/>
            <pc:sldMk cId="2414111897" sldId="787"/>
            <ac:spMk id="7" creationId="{4E28088C-0B7D-C9DA-5DF1-C32F9F4C7A69}"/>
          </ac:spMkLst>
        </pc:spChg>
        <pc:spChg chg="add mod">
          <ac:chgData name="Robiert Sepúlveda Torres" userId="2d9d92ca-e620-4e69-8773-e6fd85d89174" providerId="ADAL" clId="{31F389CA-D3F8-E948-B8BD-92E9230FCD72}" dt="2025-10-15T08:19:58.481" v="1747" actId="790"/>
          <ac:spMkLst>
            <pc:docMk/>
            <pc:sldMk cId="2414111897" sldId="787"/>
            <ac:spMk id="8" creationId="{017166E6-BC3C-A77F-A8F2-5CFBE93757D7}"/>
          </ac:spMkLst>
        </pc:spChg>
        <pc:spChg chg="add del mod">
          <ac:chgData name="Robiert Sepúlveda Torres" userId="2d9d92ca-e620-4e69-8773-e6fd85d89174" providerId="ADAL" clId="{31F389CA-D3F8-E948-B8BD-92E9230FCD72}" dt="2025-10-15T08:19:28.234" v="1746" actId="20577"/>
          <ac:spMkLst>
            <pc:docMk/>
            <pc:sldMk cId="2414111897" sldId="787"/>
            <ac:spMk id="9" creationId="{EF7CE958-D309-C11D-1E07-5783A0F94D9A}"/>
          </ac:spMkLst>
        </pc:spChg>
        <pc:spChg chg="del">
          <ac:chgData name="Robiert Sepúlveda Torres" userId="2d9d92ca-e620-4e69-8773-e6fd85d89174" providerId="ADAL" clId="{31F389CA-D3F8-E948-B8BD-92E9230FCD72}" dt="2025-10-15T08:18:40.147" v="1734" actId="478"/>
          <ac:spMkLst>
            <pc:docMk/>
            <pc:sldMk cId="2414111897" sldId="787"/>
            <ac:spMk id="18" creationId="{F309264E-1733-FB53-97C2-150FAA338835}"/>
          </ac:spMkLst>
        </pc:spChg>
        <pc:spChg chg="del">
          <ac:chgData name="Robiert Sepúlveda Torres" userId="2d9d92ca-e620-4e69-8773-e6fd85d89174" providerId="ADAL" clId="{31F389CA-D3F8-E948-B8BD-92E9230FCD72}" dt="2025-10-15T08:18:40.147" v="1734" actId="478"/>
          <ac:spMkLst>
            <pc:docMk/>
            <pc:sldMk cId="2414111897" sldId="787"/>
            <ac:spMk id="19" creationId="{C48E0833-DB19-AC64-812B-029BAA9FD8B0}"/>
          </ac:spMkLst>
        </pc:spChg>
        <pc:spChg chg="del">
          <ac:chgData name="Robiert Sepúlveda Torres" userId="2d9d92ca-e620-4e69-8773-e6fd85d89174" providerId="ADAL" clId="{31F389CA-D3F8-E948-B8BD-92E9230FCD72}" dt="2025-10-15T08:18:40.147" v="1734" actId="478"/>
          <ac:spMkLst>
            <pc:docMk/>
            <pc:sldMk cId="2414111897" sldId="787"/>
            <ac:spMk id="20" creationId="{1E07F2C1-F957-2207-CD0C-9D697D4AA53C}"/>
          </ac:spMkLst>
        </pc:spChg>
        <pc:spChg chg="add mod">
          <ac:chgData name="Robiert Sepúlveda Torres" userId="2d9d92ca-e620-4e69-8773-e6fd85d89174" providerId="ADAL" clId="{31F389CA-D3F8-E948-B8BD-92E9230FCD72}" dt="2025-10-15T08:20:07.365" v="1748" actId="790"/>
          <ac:spMkLst>
            <pc:docMk/>
            <pc:sldMk cId="2414111897" sldId="787"/>
            <ac:spMk id="23" creationId="{6213E236-A02B-AB05-4DFD-099FBB6D927A}"/>
          </ac:spMkLst>
        </pc:spChg>
        <pc:spChg chg="add mod">
          <ac:chgData name="Robiert Sepúlveda Torres" userId="2d9d92ca-e620-4e69-8773-e6fd85d89174" providerId="ADAL" clId="{31F389CA-D3F8-E948-B8BD-92E9230FCD72}" dt="2025-10-15T08:18:48.205" v="1735"/>
          <ac:spMkLst>
            <pc:docMk/>
            <pc:sldMk cId="2414111897" sldId="787"/>
            <ac:spMk id="31" creationId="{281D477E-3506-D6DB-EC61-EAC9889A1E2A}"/>
          </ac:spMkLst>
        </pc:spChg>
        <pc:spChg chg="add mod">
          <ac:chgData name="Robiert Sepúlveda Torres" userId="2d9d92ca-e620-4e69-8773-e6fd85d89174" providerId="ADAL" clId="{31F389CA-D3F8-E948-B8BD-92E9230FCD72}" dt="2025-10-15T08:18:48.205" v="1735"/>
          <ac:spMkLst>
            <pc:docMk/>
            <pc:sldMk cId="2414111897" sldId="787"/>
            <ac:spMk id="32" creationId="{A0F0E005-E43A-67CC-1019-3DA6960105E5}"/>
          </ac:spMkLst>
        </pc:spChg>
        <pc:spChg chg="add mod">
          <ac:chgData name="Robiert Sepúlveda Torres" userId="2d9d92ca-e620-4e69-8773-e6fd85d89174" providerId="ADAL" clId="{31F389CA-D3F8-E948-B8BD-92E9230FCD72}" dt="2025-10-15T08:18:48.205" v="1735"/>
          <ac:spMkLst>
            <pc:docMk/>
            <pc:sldMk cId="2414111897" sldId="787"/>
            <ac:spMk id="33" creationId="{592B30F3-7B57-4047-7A90-A2E6ECD39D15}"/>
          </ac:spMkLst>
        </pc:spChg>
        <pc:spChg chg="add mod">
          <ac:chgData name="Robiert Sepúlveda Torres" userId="2d9d92ca-e620-4e69-8773-e6fd85d89174" providerId="ADAL" clId="{31F389CA-D3F8-E948-B8BD-92E9230FCD72}" dt="2025-10-15T08:18:48.205" v="1735"/>
          <ac:spMkLst>
            <pc:docMk/>
            <pc:sldMk cId="2414111897" sldId="787"/>
            <ac:spMk id="34" creationId="{8BB4F2A9-6438-693B-AE82-C7EF66403DBD}"/>
          </ac:spMkLst>
        </pc:spChg>
        <pc:spChg chg="add del">
          <ac:chgData name="Robiert Sepúlveda Torres" userId="2d9d92ca-e620-4e69-8773-e6fd85d89174" providerId="ADAL" clId="{31F389CA-D3F8-E948-B8BD-92E9230FCD72}" dt="2025-10-15T08:19:06.301" v="1740" actId="22"/>
          <ac:spMkLst>
            <pc:docMk/>
            <pc:sldMk cId="2414111897" sldId="787"/>
            <ac:spMk id="41" creationId="{96DCF61F-84ED-589E-1798-C77875EE20A0}"/>
          </ac:spMkLst>
        </pc:spChg>
        <pc:picChg chg="add mod">
          <ac:chgData name="Robiert Sepúlveda Torres" userId="2d9d92ca-e620-4e69-8773-e6fd85d89174" providerId="ADAL" clId="{31F389CA-D3F8-E948-B8BD-92E9230FCD72}" dt="2025-10-15T08:18:48.205" v="1735"/>
          <ac:picMkLst>
            <pc:docMk/>
            <pc:sldMk cId="2414111897" sldId="787"/>
            <ac:picMk id="21" creationId="{8890024A-61B2-2F06-5976-355F48EEF929}"/>
          </ac:picMkLst>
        </pc:picChg>
      </pc:sldChg>
      <pc:sldChg chg="modSp add modAnim">
        <pc:chgData name="Robiert Sepúlveda Torres" userId="2d9d92ca-e620-4e69-8773-e6fd85d89174" providerId="ADAL" clId="{31F389CA-D3F8-E948-B8BD-92E9230FCD72}" dt="2025-10-15T18:51:20.952" v="7317" actId="20577"/>
        <pc:sldMkLst>
          <pc:docMk/>
          <pc:sldMk cId="2659073273" sldId="787"/>
        </pc:sldMkLst>
        <pc:spChg chg="mod">
          <ac:chgData name="Robiert Sepúlveda Torres" userId="2d9d92ca-e620-4e69-8773-e6fd85d89174" providerId="ADAL" clId="{31F389CA-D3F8-E948-B8BD-92E9230FCD72}" dt="2025-10-15T18:51:20.952" v="7317" actId="20577"/>
          <ac:spMkLst>
            <pc:docMk/>
            <pc:sldMk cId="2659073273" sldId="787"/>
            <ac:spMk id="5" creationId="{ADC7262C-41C4-C4FF-9BC0-9F3D4F56A6A1}"/>
          </ac:spMkLst>
        </pc:spChg>
        <pc:spChg chg="mod">
          <ac:chgData name="Robiert Sepúlveda Torres" userId="2d9d92ca-e620-4e69-8773-e6fd85d89174" providerId="ADAL" clId="{31F389CA-D3F8-E948-B8BD-92E9230FCD72}" dt="2025-10-15T18:21:17.316" v="7294" actId="20577"/>
          <ac:spMkLst>
            <pc:docMk/>
            <pc:sldMk cId="2659073273" sldId="787"/>
            <ac:spMk id="9" creationId="{EF7CE958-D309-C11D-1E07-5783A0F94D9A}"/>
          </ac:spMkLst>
        </pc:spChg>
      </pc:sldChg>
      <pc:sldChg chg="addSp delSp modSp add mod ord addAnim delAnim modAnim">
        <pc:chgData name="Robiert Sepúlveda Torres" userId="2d9d92ca-e620-4e69-8773-e6fd85d89174" providerId="ADAL" clId="{31F389CA-D3F8-E948-B8BD-92E9230FCD72}" dt="2025-10-15T17:46:22.328" v="7031"/>
        <pc:sldMkLst>
          <pc:docMk/>
          <pc:sldMk cId="775042244" sldId="788"/>
        </pc:sldMkLst>
        <pc:spChg chg="del">
          <ac:chgData name="Robiert Sepúlveda Torres" userId="2d9d92ca-e620-4e69-8773-e6fd85d89174" providerId="ADAL" clId="{31F389CA-D3F8-E948-B8BD-92E9230FCD72}" dt="2025-10-15T08:20:30.732" v="1751" actId="478"/>
          <ac:spMkLst>
            <pc:docMk/>
            <pc:sldMk cId="775042244" sldId="788"/>
            <ac:spMk id="2" creationId="{A7BB719D-5B7B-FE01-2497-2F4F69304735}"/>
          </ac:spMkLst>
        </pc:spChg>
        <pc:spChg chg="add mod">
          <ac:chgData name="Robiert Sepúlveda Torres" userId="2d9d92ca-e620-4e69-8773-e6fd85d89174" providerId="ADAL" clId="{31F389CA-D3F8-E948-B8BD-92E9230FCD72}" dt="2025-10-15T08:20:49.079" v="1783" actId="1076"/>
          <ac:spMkLst>
            <pc:docMk/>
            <pc:sldMk cId="775042244" sldId="788"/>
            <ac:spMk id="3" creationId="{AFBE6057-64CB-4747-0A16-207EC3771E88}"/>
          </ac:spMkLst>
        </pc:spChg>
        <pc:spChg chg="del">
          <ac:chgData name="Robiert Sepúlveda Torres" userId="2d9d92ca-e620-4e69-8773-e6fd85d89174" providerId="ADAL" clId="{31F389CA-D3F8-E948-B8BD-92E9230FCD72}" dt="2025-10-15T08:20:30.732" v="1751" actId="478"/>
          <ac:spMkLst>
            <pc:docMk/>
            <pc:sldMk cId="775042244" sldId="788"/>
            <ac:spMk id="5" creationId="{34DF462B-236A-C39C-A7A0-CDBA2800ABDD}"/>
          </ac:spMkLst>
        </pc:spChg>
        <pc:spChg chg="del">
          <ac:chgData name="Robiert Sepúlveda Torres" userId="2d9d92ca-e620-4e69-8773-e6fd85d89174" providerId="ADAL" clId="{31F389CA-D3F8-E948-B8BD-92E9230FCD72}" dt="2025-10-15T08:20:30.732" v="1751" actId="478"/>
          <ac:spMkLst>
            <pc:docMk/>
            <pc:sldMk cId="775042244" sldId="788"/>
            <ac:spMk id="7" creationId="{D8305A3D-2FA9-0C39-C56A-1ED1CE22E465}"/>
          </ac:spMkLst>
        </pc:spChg>
        <pc:spChg chg="del">
          <ac:chgData name="Robiert Sepúlveda Torres" userId="2d9d92ca-e620-4e69-8773-e6fd85d89174" providerId="ADAL" clId="{31F389CA-D3F8-E948-B8BD-92E9230FCD72}" dt="2025-10-15T08:20:30.732" v="1751" actId="478"/>
          <ac:spMkLst>
            <pc:docMk/>
            <pc:sldMk cId="775042244" sldId="788"/>
            <ac:spMk id="8" creationId="{7D49934C-F170-55A0-2C35-F7D1CFF0E686}"/>
          </ac:spMkLst>
        </pc:spChg>
        <pc:spChg chg="mod">
          <ac:chgData name="Robiert Sepúlveda Torres" userId="2d9d92ca-e620-4e69-8773-e6fd85d89174" providerId="ADAL" clId="{31F389CA-D3F8-E948-B8BD-92E9230FCD72}" dt="2025-10-15T14:30:14.106" v="5123" actId="20577"/>
          <ac:spMkLst>
            <pc:docMk/>
            <pc:sldMk cId="775042244" sldId="788"/>
            <ac:spMk id="9" creationId="{1C8BF758-EFBB-9A9B-16E2-250545B732CD}"/>
          </ac:spMkLst>
        </pc:spChg>
        <pc:spChg chg="add del mod">
          <ac:chgData name="Robiert Sepúlveda Torres" userId="2d9d92ca-e620-4e69-8773-e6fd85d89174" providerId="ADAL" clId="{31F389CA-D3F8-E948-B8BD-92E9230FCD72}" dt="2025-10-15T08:25:34.600" v="1815" actId="478"/>
          <ac:spMkLst>
            <pc:docMk/>
            <pc:sldMk cId="775042244" sldId="788"/>
            <ac:spMk id="18" creationId="{216C1165-83A0-4261-FEC8-FE72B6B0E865}"/>
          </ac:spMkLst>
        </pc:spChg>
        <pc:spChg chg="add mod">
          <ac:chgData name="Robiert Sepúlveda Torres" userId="2d9d92ca-e620-4e69-8773-e6fd85d89174" providerId="ADAL" clId="{31F389CA-D3F8-E948-B8BD-92E9230FCD72}" dt="2025-10-15T08:20:49.079" v="1783" actId="1076"/>
          <ac:spMkLst>
            <pc:docMk/>
            <pc:sldMk cId="775042244" sldId="788"/>
            <ac:spMk id="19" creationId="{8562806C-255B-9755-26D7-90DDFC597514}"/>
          </ac:spMkLst>
        </pc:spChg>
        <pc:spChg chg="add mod">
          <ac:chgData name="Robiert Sepúlveda Torres" userId="2d9d92ca-e620-4e69-8773-e6fd85d89174" providerId="ADAL" clId="{31F389CA-D3F8-E948-B8BD-92E9230FCD72}" dt="2025-10-15T08:20:49.079" v="1783" actId="1076"/>
          <ac:spMkLst>
            <pc:docMk/>
            <pc:sldMk cId="775042244" sldId="788"/>
            <ac:spMk id="20" creationId="{B7660773-7469-9427-475C-FF6051A7C994}"/>
          </ac:spMkLst>
        </pc:spChg>
        <pc:spChg chg="del">
          <ac:chgData name="Robiert Sepúlveda Torres" userId="2d9d92ca-e620-4e69-8773-e6fd85d89174" providerId="ADAL" clId="{31F389CA-D3F8-E948-B8BD-92E9230FCD72}" dt="2025-10-15T08:20:30.732" v="1751" actId="478"/>
          <ac:spMkLst>
            <pc:docMk/>
            <pc:sldMk cId="775042244" sldId="788"/>
            <ac:spMk id="23" creationId="{EFB767DA-356A-B7BD-C79C-BBE0ED9A35AC}"/>
          </ac:spMkLst>
        </pc:spChg>
        <pc:spChg chg="del">
          <ac:chgData name="Robiert Sepúlveda Torres" userId="2d9d92ca-e620-4e69-8773-e6fd85d89174" providerId="ADAL" clId="{31F389CA-D3F8-E948-B8BD-92E9230FCD72}" dt="2025-10-15T08:20:30.732" v="1751" actId="478"/>
          <ac:spMkLst>
            <pc:docMk/>
            <pc:sldMk cId="775042244" sldId="788"/>
            <ac:spMk id="31" creationId="{CAFFD09C-52BB-20C1-3E07-3342C7227516}"/>
          </ac:spMkLst>
        </pc:spChg>
        <pc:spChg chg="del">
          <ac:chgData name="Robiert Sepúlveda Torres" userId="2d9d92ca-e620-4e69-8773-e6fd85d89174" providerId="ADAL" clId="{31F389CA-D3F8-E948-B8BD-92E9230FCD72}" dt="2025-10-15T08:20:30.732" v="1751" actId="478"/>
          <ac:spMkLst>
            <pc:docMk/>
            <pc:sldMk cId="775042244" sldId="788"/>
            <ac:spMk id="32" creationId="{D05A2E12-A150-BE9F-267A-952DC2F491F2}"/>
          </ac:spMkLst>
        </pc:spChg>
        <pc:spChg chg="del">
          <ac:chgData name="Robiert Sepúlveda Torres" userId="2d9d92ca-e620-4e69-8773-e6fd85d89174" providerId="ADAL" clId="{31F389CA-D3F8-E948-B8BD-92E9230FCD72}" dt="2025-10-15T08:20:30.732" v="1751" actId="478"/>
          <ac:spMkLst>
            <pc:docMk/>
            <pc:sldMk cId="775042244" sldId="788"/>
            <ac:spMk id="33" creationId="{200555B3-CB03-9183-7C1D-F9733B8A4819}"/>
          </ac:spMkLst>
        </pc:spChg>
        <pc:spChg chg="del">
          <ac:chgData name="Robiert Sepúlveda Torres" userId="2d9d92ca-e620-4e69-8773-e6fd85d89174" providerId="ADAL" clId="{31F389CA-D3F8-E948-B8BD-92E9230FCD72}" dt="2025-10-15T08:20:30.732" v="1751" actId="478"/>
          <ac:spMkLst>
            <pc:docMk/>
            <pc:sldMk cId="775042244" sldId="788"/>
            <ac:spMk id="34" creationId="{6A9402A4-60E4-C652-3695-624FB8F4FA29}"/>
          </ac:spMkLst>
        </pc:spChg>
        <pc:spChg chg="add mod">
          <ac:chgData name="Robiert Sepúlveda Torres" userId="2d9d92ca-e620-4e69-8773-e6fd85d89174" providerId="ADAL" clId="{31F389CA-D3F8-E948-B8BD-92E9230FCD72}" dt="2025-10-15T08:20:49.079" v="1783" actId="1076"/>
          <ac:spMkLst>
            <pc:docMk/>
            <pc:sldMk cId="775042244" sldId="788"/>
            <ac:spMk id="40" creationId="{0376E793-DD48-CFFE-6B57-9BC0E9C6D7B5}"/>
          </ac:spMkLst>
        </pc:spChg>
        <pc:spChg chg="add del mod">
          <ac:chgData name="Robiert Sepúlveda Torres" userId="2d9d92ca-e620-4e69-8773-e6fd85d89174" providerId="ADAL" clId="{31F389CA-D3F8-E948-B8BD-92E9230FCD72}" dt="2025-10-15T08:25:56.015" v="1821" actId="478"/>
          <ac:spMkLst>
            <pc:docMk/>
            <pc:sldMk cId="775042244" sldId="788"/>
            <ac:spMk id="44" creationId="{FE9471AE-8D9D-17EB-C648-F7D93490A58E}"/>
          </ac:spMkLst>
        </pc:spChg>
        <pc:spChg chg="add mod">
          <ac:chgData name="Robiert Sepúlveda Torres" userId="2d9d92ca-e620-4e69-8773-e6fd85d89174" providerId="ADAL" clId="{31F389CA-D3F8-E948-B8BD-92E9230FCD72}" dt="2025-10-15T08:20:49.079" v="1783" actId="1076"/>
          <ac:spMkLst>
            <pc:docMk/>
            <pc:sldMk cId="775042244" sldId="788"/>
            <ac:spMk id="45" creationId="{08432C34-9DC3-F450-198B-DD4B020BD779}"/>
          </ac:spMkLst>
        </pc:spChg>
        <pc:spChg chg="add del mod">
          <ac:chgData name="Robiert Sepúlveda Torres" userId="2d9d92ca-e620-4e69-8773-e6fd85d89174" providerId="ADAL" clId="{31F389CA-D3F8-E948-B8BD-92E9230FCD72}" dt="2025-10-15T08:26:03.390" v="1822" actId="1076"/>
          <ac:spMkLst>
            <pc:docMk/>
            <pc:sldMk cId="775042244" sldId="788"/>
            <ac:spMk id="46" creationId="{878D08D3-5080-1D6F-0421-501D34A99A1C}"/>
          </ac:spMkLst>
        </pc:spChg>
        <pc:spChg chg="add mod">
          <ac:chgData name="Robiert Sepúlveda Torres" userId="2d9d92ca-e620-4e69-8773-e6fd85d89174" providerId="ADAL" clId="{31F389CA-D3F8-E948-B8BD-92E9230FCD72}" dt="2025-10-15T08:20:49.079" v="1783" actId="1076"/>
          <ac:spMkLst>
            <pc:docMk/>
            <pc:sldMk cId="775042244" sldId="788"/>
            <ac:spMk id="48" creationId="{65992E41-AF6E-E30A-5C98-5827642C1CBB}"/>
          </ac:spMkLst>
        </pc:spChg>
        <pc:spChg chg="add mod">
          <ac:chgData name="Robiert Sepúlveda Torres" userId="2d9d92ca-e620-4e69-8773-e6fd85d89174" providerId="ADAL" clId="{31F389CA-D3F8-E948-B8BD-92E9230FCD72}" dt="2025-10-15T08:25:30.661" v="1814" actId="1076"/>
          <ac:spMkLst>
            <pc:docMk/>
            <pc:sldMk cId="775042244" sldId="788"/>
            <ac:spMk id="53" creationId="{EE0E7807-7096-3377-5B25-D879678B7830}"/>
          </ac:spMkLst>
        </pc:spChg>
        <pc:picChg chg="del">
          <ac:chgData name="Robiert Sepúlveda Torres" userId="2d9d92ca-e620-4e69-8773-e6fd85d89174" providerId="ADAL" clId="{31F389CA-D3F8-E948-B8BD-92E9230FCD72}" dt="2025-10-15T08:20:30.732" v="1751" actId="478"/>
          <ac:picMkLst>
            <pc:docMk/>
            <pc:sldMk cId="775042244" sldId="788"/>
            <ac:picMk id="25" creationId="{CC313449-C621-FF89-823D-6889F8A43F08}"/>
          </ac:picMkLst>
        </pc:picChg>
        <pc:picChg chg="add mod">
          <ac:chgData name="Robiert Sepúlveda Torres" userId="2d9d92ca-e620-4e69-8773-e6fd85d89174" providerId="ADAL" clId="{31F389CA-D3F8-E948-B8BD-92E9230FCD72}" dt="2025-10-15T08:20:49.079" v="1783" actId="1076"/>
          <ac:picMkLst>
            <pc:docMk/>
            <pc:sldMk cId="775042244" sldId="788"/>
            <ac:picMk id="50" creationId="{155326AE-5A02-2C2D-83ED-F0922A34DAA2}"/>
          </ac:picMkLst>
        </pc:picChg>
        <pc:picChg chg="add mod">
          <ac:chgData name="Robiert Sepúlveda Torres" userId="2d9d92ca-e620-4e69-8773-e6fd85d89174" providerId="ADAL" clId="{31F389CA-D3F8-E948-B8BD-92E9230FCD72}" dt="2025-10-15T17:46:10.679" v="7030" actId="1076"/>
          <ac:picMkLst>
            <pc:docMk/>
            <pc:sldMk cId="775042244" sldId="788"/>
            <ac:picMk id="55" creationId="{20B02220-FAFA-A2B6-6CB4-FBFD7094FA9D}"/>
          </ac:picMkLst>
        </pc:picChg>
        <pc:cxnChg chg="mod">
          <ac:chgData name="Robiert Sepúlveda Torres" userId="2d9d92ca-e620-4e69-8773-e6fd85d89174" providerId="ADAL" clId="{31F389CA-D3F8-E948-B8BD-92E9230FCD72}" dt="2025-10-15T14:36:53.316" v="5231" actId="14100"/>
          <ac:cxnSpMkLst>
            <pc:docMk/>
            <pc:sldMk cId="775042244" sldId="788"/>
            <ac:cxnSpMk id="42" creationId="{B18427F1-0CDF-BB34-7F05-BE039A61A7F2}"/>
          </ac:cxnSpMkLst>
        </pc:cxnChg>
        <pc:cxnChg chg="mod">
          <ac:chgData name="Robiert Sepúlveda Torres" userId="2d9d92ca-e620-4e69-8773-e6fd85d89174" providerId="ADAL" clId="{31F389CA-D3F8-E948-B8BD-92E9230FCD72}" dt="2025-10-15T08:26:03.390" v="1822" actId="1076"/>
          <ac:cxnSpMkLst>
            <pc:docMk/>
            <pc:sldMk cId="775042244" sldId="788"/>
            <ac:cxnSpMk id="43" creationId="{0A73F84F-044A-9965-A699-3C108ED1BE0F}"/>
          </ac:cxnSpMkLst>
        </pc:cxnChg>
        <pc:cxnChg chg="mod">
          <ac:chgData name="Robiert Sepúlveda Torres" userId="2d9d92ca-e620-4e69-8773-e6fd85d89174" providerId="ADAL" clId="{31F389CA-D3F8-E948-B8BD-92E9230FCD72}" dt="2025-10-15T08:25:34.600" v="1815" actId="478"/>
          <ac:cxnSpMkLst>
            <pc:docMk/>
            <pc:sldMk cId="775042244" sldId="788"/>
            <ac:cxnSpMk id="51" creationId="{7585B6D1-0DAF-9392-9AF5-DAEF9FCD4BDF}"/>
          </ac:cxnSpMkLst>
        </pc:cxnChg>
        <pc:cxnChg chg="add mod">
          <ac:chgData name="Robiert Sepúlveda Torres" userId="2d9d92ca-e620-4e69-8773-e6fd85d89174" providerId="ADAL" clId="{31F389CA-D3F8-E948-B8BD-92E9230FCD72}" dt="2025-10-15T17:46:10.679" v="7030" actId="1076"/>
          <ac:cxnSpMkLst>
            <pc:docMk/>
            <pc:sldMk cId="775042244" sldId="788"/>
            <ac:cxnSpMk id="56" creationId="{0CA73FAD-1B63-761C-BE1A-B2CA41113D23}"/>
          </ac:cxnSpMkLst>
        </pc:cxnChg>
      </pc:sldChg>
      <pc:sldChg chg="addSp delSp modSp add mod ord delAnim">
        <pc:chgData name="Robiert Sepúlveda Torres" userId="2d9d92ca-e620-4e69-8773-e6fd85d89174" providerId="ADAL" clId="{31F389CA-D3F8-E948-B8BD-92E9230FCD72}" dt="2025-10-15T14:35:49.009" v="5228" actId="1076"/>
        <pc:sldMkLst>
          <pc:docMk/>
          <pc:sldMk cId="2683972310" sldId="789"/>
        </pc:sldMkLst>
        <pc:spChg chg="del">
          <ac:chgData name="Robiert Sepúlveda Torres" userId="2d9d92ca-e620-4e69-8773-e6fd85d89174" providerId="ADAL" clId="{31F389CA-D3F8-E948-B8BD-92E9230FCD72}" dt="2025-10-15T08:21:06.800" v="1786" actId="478"/>
          <ac:spMkLst>
            <pc:docMk/>
            <pc:sldMk cId="2683972310" sldId="789"/>
            <ac:spMk id="3" creationId="{ADCCE1B8-D7E3-56BC-FA8C-6FF702985953}"/>
          </ac:spMkLst>
        </pc:spChg>
        <pc:spChg chg="add mod">
          <ac:chgData name="Robiert Sepúlveda Torres" userId="2d9d92ca-e620-4e69-8773-e6fd85d89174" providerId="ADAL" clId="{31F389CA-D3F8-E948-B8BD-92E9230FCD72}" dt="2025-10-15T14:35:49.009" v="5228" actId="1076"/>
          <ac:spMkLst>
            <pc:docMk/>
            <pc:sldMk cId="2683972310" sldId="789"/>
            <ac:spMk id="4" creationId="{D4F9925A-EB65-6211-61DE-96A4B56BDE90}"/>
          </ac:spMkLst>
        </pc:spChg>
        <pc:spChg chg="mod">
          <ac:chgData name="Robiert Sepúlveda Torres" userId="2d9d92ca-e620-4e69-8773-e6fd85d89174" providerId="ADAL" clId="{31F389CA-D3F8-E948-B8BD-92E9230FCD72}" dt="2025-10-15T14:30:08.487" v="5111" actId="20577"/>
          <ac:spMkLst>
            <pc:docMk/>
            <pc:sldMk cId="2683972310" sldId="789"/>
            <ac:spMk id="9" creationId="{55949C22-03F2-0CDA-16A1-6271D4941D69}"/>
          </ac:spMkLst>
        </pc:spChg>
        <pc:spChg chg="del">
          <ac:chgData name="Robiert Sepúlveda Torres" userId="2d9d92ca-e620-4e69-8773-e6fd85d89174" providerId="ADAL" clId="{31F389CA-D3F8-E948-B8BD-92E9230FCD72}" dt="2025-10-15T08:21:06.800" v="1786" actId="478"/>
          <ac:spMkLst>
            <pc:docMk/>
            <pc:sldMk cId="2683972310" sldId="789"/>
            <ac:spMk id="18" creationId="{4466C87C-957B-259C-BBD9-32616A92C4EE}"/>
          </ac:spMkLst>
        </pc:spChg>
        <pc:spChg chg="del">
          <ac:chgData name="Robiert Sepúlveda Torres" userId="2d9d92ca-e620-4e69-8773-e6fd85d89174" providerId="ADAL" clId="{31F389CA-D3F8-E948-B8BD-92E9230FCD72}" dt="2025-10-15T08:21:06.800" v="1786" actId="478"/>
          <ac:spMkLst>
            <pc:docMk/>
            <pc:sldMk cId="2683972310" sldId="789"/>
            <ac:spMk id="19" creationId="{BD3A2FCF-2559-2E4F-73DF-038B6D8C6E49}"/>
          </ac:spMkLst>
        </pc:spChg>
        <pc:spChg chg="del">
          <ac:chgData name="Robiert Sepúlveda Torres" userId="2d9d92ca-e620-4e69-8773-e6fd85d89174" providerId="ADAL" clId="{31F389CA-D3F8-E948-B8BD-92E9230FCD72}" dt="2025-10-15T08:21:06.800" v="1786" actId="478"/>
          <ac:spMkLst>
            <pc:docMk/>
            <pc:sldMk cId="2683972310" sldId="789"/>
            <ac:spMk id="20" creationId="{B3D3674F-DE47-7E4C-CFB5-75F813D1B6B2}"/>
          </ac:spMkLst>
        </pc:spChg>
        <pc:spChg chg="del">
          <ac:chgData name="Robiert Sepúlveda Torres" userId="2d9d92ca-e620-4e69-8773-e6fd85d89174" providerId="ADAL" clId="{31F389CA-D3F8-E948-B8BD-92E9230FCD72}" dt="2025-10-15T08:21:06.800" v="1786" actId="478"/>
          <ac:spMkLst>
            <pc:docMk/>
            <pc:sldMk cId="2683972310" sldId="789"/>
            <ac:spMk id="40" creationId="{3E3367EE-CC47-C506-E31C-E6997B25DF60}"/>
          </ac:spMkLst>
        </pc:spChg>
        <pc:spChg chg="del">
          <ac:chgData name="Robiert Sepúlveda Torres" userId="2d9d92ca-e620-4e69-8773-e6fd85d89174" providerId="ADAL" clId="{31F389CA-D3F8-E948-B8BD-92E9230FCD72}" dt="2025-10-15T08:21:06.800" v="1786" actId="478"/>
          <ac:spMkLst>
            <pc:docMk/>
            <pc:sldMk cId="2683972310" sldId="789"/>
            <ac:spMk id="44" creationId="{55029DF7-3EAF-3816-AAB8-C9587E78FAA1}"/>
          </ac:spMkLst>
        </pc:spChg>
        <pc:spChg chg="del">
          <ac:chgData name="Robiert Sepúlveda Torres" userId="2d9d92ca-e620-4e69-8773-e6fd85d89174" providerId="ADAL" clId="{31F389CA-D3F8-E948-B8BD-92E9230FCD72}" dt="2025-10-15T08:21:06.800" v="1786" actId="478"/>
          <ac:spMkLst>
            <pc:docMk/>
            <pc:sldMk cId="2683972310" sldId="789"/>
            <ac:spMk id="45" creationId="{12267C74-E2F2-E6D7-B70D-E850FCAD7523}"/>
          </ac:spMkLst>
        </pc:spChg>
        <pc:spChg chg="del">
          <ac:chgData name="Robiert Sepúlveda Torres" userId="2d9d92ca-e620-4e69-8773-e6fd85d89174" providerId="ADAL" clId="{31F389CA-D3F8-E948-B8BD-92E9230FCD72}" dt="2025-10-15T08:21:06.800" v="1786" actId="478"/>
          <ac:spMkLst>
            <pc:docMk/>
            <pc:sldMk cId="2683972310" sldId="789"/>
            <ac:spMk id="46" creationId="{3B92A773-6853-D064-C13F-52F398B40278}"/>
          </ac:spMkLst>
        </pc:spChg>
        <pc:spChg chg="del">
          <ac:chgData name="Robiert Sepúlveda Torres" userId="2d9d92ca-e620-4e69-8773-e6fd85d89174" providerId="ADAL" clId="{31F389CA-D3F8-E948-B8BD-92E9230FCD72}" dt="2025-10-15T08:21:06.800" v="1786" actId="478"/>
          <ac:spMkLst>
            <pc:docMk/>
            <pc:sldMk cId="2683972310" sldId="789"/>
            <ac:spMk id="48" creationId="{1A565526-DFEA-B5D0-3CC8-26244D9276DE}"/>
          </ac:spMkLst>
        </pc:spChg>
        <pc:picChg chg="add mod">
          <ac:chgData name="Robiert Sepúlveda Torres" userId="2d9d92ca-e620-4e69-8773-e6fd85d89174" providerId="ADAL" clId="{31F389CA-D3F8-E948-B8BD-92E9230FCD72}" dt="2025-10-15T08:21:12.688" v="1788" actId="1076"/>
          <ac:picMkLst>
            <pc:docMk/>
            <pc:sldMk cId="2683972310" sldId="789"/>
            <ac:picMk id="2" creationId="{3D55DF15-01DD-2B81-5DDC-9A3942FF0375}"/>
          </ac:picMkLst>
        </pc:picChg>
        <pc:picChg chg="del">
          <ac:chgData name="Robiert Sepúlveda Torres" userId="2d9d92ca-e620-4e69-8773-e6fd85d89174" providerId="ADAL" clId="{31F389CA-D3F8-E948-B8BD-92E9230FCD72}" dt="2025-10-15T08:21:06.800" v="1786" actId="478"/>
          <ac:picMkLst>
            <pc:docMk/>
            <pc:sldMk cId="2683972310" sldId="789"/>
            <ac:picMk id="50" creationId="{6A9E949D-73E3-3AD3-C07A-FA69596B1CF6}"/>
          </ac:picMkLst>
        </pc:picChg>
      </pc:sldChg>
      <pc:sldChg chg="addSp delSp modSp add mod modAnim">
        <pc:chgData name="Robiert Sepúlveda Torres" userId="2d9d92ca-e620-4e69-8773-e6fd85d89174" providerId="ADAL" clId="{31F389CA-D3F8-E948-B8BD-92E9230FCD72}" dt="2025-10-15T18:34:45.203" v="7301" actId="20577"/>
        <pc:sldMkLst>
          <pc:docMk/>
          <pc:sldMk cId="3620931263" sldId="790"/>
        </pc:sldMkLst>
        <pc:spChg chg="mod">
          <ac:chgData name="Robiert Sepúlveda Torres" userId="2d9d92ca-e620-4e69-8773-e6fd85d89174" providerId="ADAL" clId="{31F389CA-D3F8-E948-B8BD-92E9230FCD72}" dt="2025-10-15T18:34:45.203" v="7301" actId="20577"/>
          <ac:spMkLst>
            <pc:docMk/>
            <pc:sldMk cId="3620931263" sldId="790"/>
            <ac:spMk id="2" creationId="{D104596C-1857-4BA6-A98C-3FBACA60730F}"/>
          </ac:spMkLst>
        </pc:spChg>
        <pc:spChg chg="del">
          <ac:chgData name="Robiert Sepúlveda Torres" userId="2d9d92ca-e620-4e69-8773-e6fd85d89174" providerId="ADAL" clId="{31F389CA-D3F8-E948-B8BD-92E9230FCD72}" dt="2025-10-15T08:30:19.962" v="1959" actId="478"/>
          <ac:spMkLst>
            <pc:docMk/>
            <pc:sldMk cId="3620931263" sldId="790"/>
            <ac:spMk id="4" creationId="{64A8A552-DBE3-ED37-9AB8-2A7B79619EC4}"/>
          </ac:spMkLst>
        </pc:spChg>
        <pc:spChg chg="add mod">
          <ac:chgData name="Robiert Sepúlveda Torres" userId="2d9d92ca-e620-4e69-8773-e6fd85d89174" providerId="ADAL" clId="{31F389CA-D3F8-E948-B8BD-92E9230FCD72}" dt="2025-10-15T17:53:23.787" v="7071" actId="1076"/>
          <ac:spMkLst>
            <pc:docMk/>
            <pc:sldMk cId="3620931263" sldId="790"/>
            <ac:spMk id="6" creationId="{C1D8C146-E8EA-ED81-C262-DA032DD55200}"/>
          </ac:spMkLst>
        </pc:spChg>
        <pc:spChg chg="add mod">
          <ac:chgData name="Robiert Sepúlveda Torres" userId="2d9d92ca-e620-4e69-8773-e6fd85d89174" providerId="ADAL" clId="{31F389CA-D3F8-E948-B8BD-92E9230FCD72}" dt="2025-10-15T17:54:10.618" v="7075"/>
          <ac:spMkLst>
            <pc:docMk/>
            <pc:sldMk cId="3620931263" sldId="790"/>
            <ac:spMk id="7" creationId="{7BA79777-F312-717F-3F11-BA45133ACB3D}"/>
          </ac:spMkLst>
        </pc:spChg>
        <pc:picChg chg="add mod">
          <ac:chgData name="Robiert Sepúlveda Torres" userId="2d9d92ca-e620-4e69-8773-e6fd85d89174" providerId="ADAL" clId="{31F389CA-D3F8-E948-B8BD-92E9230FCD72}" dt="2025-10-15T17:52:52.075" v="7044" actId="1076"/>
          <ac:picMkLst>
            <pc:docMk/>
            <pc:sldMk cId="3620931263" sldId="790"/>
            <ac:picMk id="3" creationId="{100F2CAE-1CB3-F2BD-F9A5-11B5267D04CD}"/>
          </ac:picMkLst>
        </pc:picChg>
      </pc:sldChg>
      <pc:sldChg chg="addSp delSp modSp add mod ord modAnim">
        <pc:chgData name="Robiert Sepúlveda Torres" userId="2d9d92ca-e620-4e69-8773-e6fd85d89174" providerId="ADAL" clId="{31F389CA-D3F8-E948-B8BD-92E9230FCD72}" dt="2025-10-15T17:55:12.553" v="7089" actId="1076"/>
        <pc:sldMkLst>
          <pc:docMk/>
          <pc:sldMk cId="3671598701" sldId="791"/>
        </pc:sldMkLst>
        <pc:spChg chg="add mod">
          <ac:chgData name="Robiert Sepúlveda Torres" userId="2d9d92ca-e620-4e69-8773-e6fd85d89174" providerId="ADAL" clId="{31F389CA-D3F8-E948-B8BD-92E9230FCD72}" dt="2025-10-15T17:55:12.553" v="7089" actId="1076"/>
          <ac:spMkLst>
            <pc:docMk/>
            <pc:sldMk cId="3671598701" sldId="791"/>
            <ac:spMk id="6" creationId="{89D739F6-9379-8854-95CE-2F658F80F409}"/>
          </ac:spMkLst>
        </pc:spChg>
        <pc:picChg chg="del">
          <ac:chgData name="Robiert Sepúlveda Torres" userId="2d9d92ca-e620-4e69-8773-e6fd85d89174" providerId="ADAL" clId="{31F389CA-D3F8-E948-B8BD-92E9230FCD72}" dt="2025-10-15T08:31:24.653" v="1978" actId="478"/>
          <ac:picMkLst>
            <pc:docMk/>
            <pc:sldMk cId="3671598701" sldId="791"/>
            <ac:picMk id="3" creationId="{35D7B32C-6D48-721E-3AB2-75C661FF3826}"/>
          </ac:picMkLst>
        </pc:picChg>
        <pc:picChg chg="add mod">
          <ac:chgData name="Robiert Sepúlveda Torres" userId="2d9d92ca-e620-4e69-8773-e6fd85d89174" providerId="ADAL" clId="{31F389CA-D3F8-E948-B8BD-92E9230FCD72}" dt="2025-10-15T17:54:47.254" v="7077" actId="1076"/>
          <ac:picMkLst>
            <pc:docMk/>
            <pc:sldMk cId="3671598701" sldId="791"/>
            <ac:picMk id="4" creationId="{4D0F5926-66D1-45A3-3560-92A964156CE1}"/>
          </ac:picMkLst>
        </pc:picChg>
      </pc:sldChg>
      <pc:sldChg chg="addSp delSp modSp add mod">
        <pc:chgData name="Robiert Sepúlveda Torres" userId="2d9d92ca-e620-4e69-8773-e6fd85d89174" providerId="ADAL" clId="{31F389CA-D3F8-E948-B8BD-92E9230FCD72}" dt="2025-10-15T17:56:10.319" v="7102" actId="20577"/>
        <pc:sldMkLst>
          <pc:docMk/>
          <pc:sldMk cId="3391610344" sldId="792"/>
        </pc:sldMkLst>
        <pc:spChg chg="del">
          <ac:chgData name="Robiert Sepúlveda Torres" userId="2d9d92ca-e620-4e69-8773-e6fd85d89174" providerId="ADAL" clId="{31F389CA-D3F8-E948-B8BD-92E9230FCD72}" dt="2025-10-15T08:37:50.588" v="2000" actId="478"/>
          <ac:spMkLst>
            <pc:docMk/>
            <pc:sldMk cId="3391610344" sldId="792"/>
            <ac:spMk id="6" creationId="{18E2666B-59A5-1CE3-2E6A-106D16C20FD2}"/>
          </ac:spMkLst>
        </pc:spChg>
        <pc:graphicFrameChg chg="add mod modGraphic">
          <ac:chgData name="Robiert Sepúlveda Torres" userId="2d9d92ca-e620-4e69-8773-e6fd85d89174" providerId="ADAL" clId="{31F389CA-D3F8-E948-B8BD-92E9230FCD72}" dt="2025-10-15T17:56:10.319" v="7102" actId="20577"/>
          <ac:graphicFrameMkLst>
            <pc:docMk/>
            <pc:sldMk cId="3391610344" sldId="792"/>
            <ac:graphicFrameMk id="3" creationId="{72DA512B-EDF9-05FD-5443-575DBF3146F4}"/>
          </ac:graphicFrameMkLst>
        </pc:graphicFrameChg>
        <pc:picChg chg="del">
          <ac:chgData name="Robiert Sepúlveda Torres" userId="2d9d92ca-e620-4e69-8773-e6fd85d89174" providerId="ADAL" clId="{31F389CA-D3F8-E948-B8BD-92E9230FCD72}" dt="2025-10-15T08:37:48.959" v="1999" actId="478"/>
          <ac:picMkLst>
            <pc:docMk/>
            <pc:sldMk cId="3391610344" sldId="792"/>
            <ac:picMk id="4" creationId="{EA38129F-E0F4-E20B-029F-E7C0A0DAA170}"/>
          </ac:picMkLst>
        </pc:picChg>
      </pc:sldChg>
      <pc:sldChg chg="addSp delSp modSp add del mod setBg">
        <pc:chgData name="Robiert Sepúlveda Torres" userId="2d9d92ca-e620-4e69-8773-e6fd85d89174" providerId="ADAL" clId="{31F389CA-D3F8-E948-B8BD-92E9230FCD72}" dt="2025-10-15T08:56:43.890" v="2238" actId="2696"/>
        <pc:sldMkLst>
          <pc:docMk/>
          <pc:sldMk cId="2646569078" sldId="793"/>
        </pc:sldMkLst>
        <pc:spChg chg="mod">
          <ac:chgData name="Robiert Sepúlveda Torres" userId="2d9d92ca-e620-4e69-8773-e6fd85d89174" providerId="ADAL" clId="{31F389CA-D3F8-E948-B8BD-92E9230FCD72}" dt="2025-10-15T08:56:25.096" v="2236" actId="26606"/>
          <ac:spMkLst>
            <pc:docMk/>
            <pc:sldMk cId="2646569078" sldId="793"/>
            <ac:spMk id="2" creationId="{3BEAB9D0-30BE-134A-A76E-CFF0C08E7E5A}"/>
          </ac:spMkLst>
        </pc:spChg>
        <pc:spChg chg="mod">
          <ac:chgData name="Robiert Sepúlveda Torres" userId="2d9d92ca-e620-4e69-8773-e6fd85d89174" providerId="ADAL" clId="{31F389CA-D3F8-E948-B8BD-92E9230FCD72}" dt="2025-10-15T08:56:25.096" v="2236" actId="26606"/>
          <ac:spMkLst>
            <pc:docMk/>
            <pc:sldMk cId="2646569078" sldId="793"/>
            <ac:spMk id="5" creationId="{6B438A24-5E20-8BF3-CC6D-E3F841B3F943}"/>
          </ac:spMkLst>
        </pc:spChg>
        <pc:spChg chg="add del mod">
          <ac:chgData name="Robiert Sepúlveda Torres" userId="2d9d92ca-e620-4e69-8773-e6fd85d89174" providerId="ADAL" clId="{31F389CA-D3F8-E948-B8BD-92E9230FCD72}" dt="2025-10-15T08:56:25.096" v="2236" actId="26606"/>
          <ac:spMkLst>
            <pc:docMk/>
            <pc:sldMk cId="2646569078" sldId="793"/>
            <ac:spMk id="6" creationId="{E20DB25D-D1EC-1DAB-E987-E67EC134A512}"/>
          </ac:spMkLst>
        </pc:spChg>
        <pc:spChg chg="add">
          <ac:chgData name="Robiert Sepúlveda Torres" userId="2d9d92ca-e620-4e69-8773-e6fd85d89174" providerId="ADAL" clId="{31F389CA-D3F8-E948-B8BD-92E9230FCD72}" dt="2025-10-15T08:56:25.096" v="2236" actId="26606"/>
          <ac:spMkLst>
            <pc:docMk/>
            <pc:sldMk cId="2646569078" sldId="793"/>
            <ac:spMk id="12" creationId="{BACC6370-2D7E-4714-9D71-7542949D7D5D}"/>
          </ac:spMkLst>
        </pc:spChg>
        <pc:spChg chg="add">
          <ac:chgData name="Robiert Sepúlveda Torres" userId="2d9d92ca-e620-4e69-8773-e6fd85d89174" providerId="ADAL" clId="{31F389CA-D3F8-E948-B8BD-92E9230FCD72}" dt="2025-10-15T08:56:25.096" v="2236" actId="26606"/>
          <ac:spMkLst>
            <pc:docMk/>
            <pc:sldMk cId="2646569078" sldId="793"/>
            <ac:spMk id="14" creationId="{F68B3F68-107C-434F-AA38-110D5EA91B85}"/>
          </ac:spMkLst>
        </pc:spChg>
        <pc:spChg chg="add">
          <ac:chgData name="Robiert Sepúlveda Torres" userId="2d9d92ca-e620-4e69-8773-e6fd85d89174" providerId="ADAL" clId="{31F389CA-D3F8-E948-B8BD-92E9230FCD72}" dt="2025-10-15T08:56:25.096" v="2236" actId="26606"/>
          <ac:spMkLst>
            <pc:docMk/>
            <pc:sldMk cId="2646569078" sldId="793"/>
            <ac:spMk id="16" creationId="{AAD0DBB9-1A4B-4391-81D4-CB19F9AB918A}"/>
          </ac:spMkLst>
        </pc:spChg>
        <pc:spChg chg="add">
          <ac:chgData name="Robiert Sepúlveda Torres" userId="2d9d92ca-e620-4e69-8773-e6fd85d89174" providerId="ADAL" clId="{31F389CA-D3F8-E948-B8BD-92E9230FCD72}" dt="2025-10-15T08:56:25.096" v="2236" actId="26606"/>
          <ac:spMkLst>
            <pc:docMk/>
            <pc:sldMk cId="2646569078" sldId="793"/>
            <ac:spMk id="18" creationId="{063BBA22-50EA-4C4D-BE05-F1CE4E63AA56}"/>
          </ac:spMkLst>
        </pc:spChg>
        <pc:graphicFrameChg chg="del">
          <ac:chgData name="Robiert Sepúlveda Torres" userId="2d9d92ca-e620-4e69-8773-e6fd85d89174" providerId="ADAL" clId="{31F389CA-D3F8-E948-B8BD-92E9230FCD72}" dt="2025-10-15T08:55:18.676" v="2214" actId="478"/>
          <ac:graphicFrameMkLst>
            <pc:docMk/>
            <pc:sldMk cId="2646569078" sldId="793"/>
            <ac:graphicFrameMk id="3" creationId="{CF31BD62-7B08-22A6-5F5B-C236E82B4E4C}"/>
          </ac:graphicFrameMkLst>
        </pc:graphicFrameChg>
        <pc:graphicFrameChg chg="add">
          <ac:chgData name="Robiert Sepúlveda Torres" userId="2d9d92ca-e620-4e69-8773-e6fd85d89174" providerId="ADAL" clId="{31F389CA-D3F8-E948-B8BD-92E9230FCD72}" dt="2025-10-15T08:56:25.096" v="2236" actId="26606"/>
          <ac:graphicFrameMkLst>
            <pc:docMk/>
            <pc:sldMk cId="2646569078" sldId="793"/>
            <ac:graphicFrameMk id="8" creationId="{D86CD4DB-EC66-D773-60AD-6A2503D642D2}"/>
          </ac:graphicFrameMkLst>
        </pc:graphicFrameChg>
      </pc:sldChg>
      <pc:sldChg chg="addSp delSp modSp add mod">
        <pc:chgData name="Robiert Sepúlveda Torres" userId="2d9d92ca-e620-4e69-8773-e6fd85d89174" providerId="ADAL" clId="{31F389CA-D3F8-E948-B8BD-92E9230FCD72}" dt="2025-10-15T18:45:50.281" v="7315" actId="20577"/>
        <pc:sldMkLst>
          <pc:docMk/>
          <pc:sldMk cId="827628090" sldId="794"/>
        </pc:sldMkLst>
        <pc:spChg chg="mod">
          <ac:chgData name="Robiert Sepúlveda Torres" userId="2d9d92ca-e620-4e69-8773-e6fd85d89174" providerId="ADAL" clId="{31F389CA-D3F8-E948-B8BD-92E9230FCD72}" dt="2025-10-15T08:56:58.945" v="2246" actId="20577"/>
          <ac:spMkLst>
            <pc:docMk/>
            <pc:sldMk cId="827628090" sldId="794"/>
            <ac:spMk id="2" creationId="{8B7F3ECA-A40C-9F28-E67B-ED3F09FD0994}"/>
          </ac:spMkLst>
        </pc:spChg>
        <pc:graphicFrameChg chg="del">
          <ac:chgData name="Robiert Sepúlveda Torres" userId="2d9d92ca-e620-4e69-8773-e6fd85d89174" providerId="ADAL" clId="{31F389CA-D3F8-E948-B8BD-92E9230FCD72}" dt="2025-10-15T08:56:47.580" v="2239" actId="478"/>
          <ac:graphicFrameMkLst>
            <pc:docMk/>
            <pc:sldMk cId="827628090" sldId="794"/>
            <ac:graphicFrameMk id="3" creationId="{E920A5D2-A95D-078B-F204-AECAA1641492}"/>
          </ac:graphicFrameMkLst>
        </pc:graphicFrameChg>
        <pc:graphicFrameChg chg="add mod modGraphic">
          <ac:chgData name="Robiert Sepúlveda Torres" userId="2d9d92ca-e620-4e69-8773-e6fd85d89174" providerId="ADAL" clId="{31F389CA-D3F8-E948-B8BD-92E9230FCD72}" dt="2025-10-15T18:45:50.281" v="7315" actId="20577"/>
          <ac:graphicFrameMkLst>
            <pc:docMk/>
            <pc:sldMk cId="827628090" sldId="794"/>
            <ac:graphicFrameMk id="4" creationId="{BE7BDA8E-16B6-CC05-E875-4B93F454F62F}"/>
          </ac:graphicFrameMkLst>
        </pc:graphicFrameChg>
      </pc:sldChg>
      <pc:sldChg chg="addSp delSp modSp add mod">
        <pc:chgData name="Robiert Sepúlveda Torres" userId="2d9d92ca-e620-4e69-8773-e6fd85d89174" providerId="ADAL" clId="{31F389CA-D3F8-E948-B8BD-92E9230FCD72}" dt="2025-10-15T18:46:49.203" v="7316" actId="20577"/>
        <pc:sldMkLst>
          <pc:docMk/>
          <pc:sldMk cId="1477339798" sldId="795"/>
        </pc:sldMkLst>
        <pc:spChg chg="add del mod">
          <ac:chgData name="Robiert Sepúlveda Torres" userId="2d9d92ca-e620-4e69-8773-e6fd85d89174" providerId="ADAL" clId="{31F389CA-D3F8-E948-B8BD-92E9230FCD72}" dt="2025-10-15T08:59:42.286" v="2264" actId="478"/>
          <ac:spMkLst>
            <pc:docMk/>
            <pc:sldMk cId="1477339798" sldId="795"/>
            <ac:spMk id="6" creationId="{33F00977-73EC-39EF-07DC-338AAEB0F29B}"/>
          </ac:spMkLst>
        </pc:spChg>
        <pc:spChg chg="add mod">
          <ac:chgData name="Robiert Sepúlveda Torres" userId="2d9d92ca-e620-4e69-8773-e6fd85d89174" providerId="ADAL" clId="{31F389CA-D3F8-E948-B8BD-92E9230FCD72}" dt="2025-10-15T11:59:26.737" v="3810" actId="790"/>
          <ac:spMkLst>
            <pc:docMk/>
            <pc:sldMk cId="1477339798" sldId="795"/>
            <ac:spMk id="7" creationId="{D16C8680-9F63-062F-D71C-A55A2DBC226D}"/>
          </ac:spMkLst>
        </pc:spChg>
        <pc:spChg chg="add mod">
          <ac:chgData name="Robiert Sepúlveda Torres" userId="2d9d92ca-e620-4e69-8773-e6fd85d89174" providerId="ADAL" clId="{31F389CA-D3F8-E948-B8BD-92E9230FCD72}" dt="2025-10-15T11:59:34.362" v="3811" actId="790"/>
          <ac:spMkLst>
            <pc:docMk/>
            <pc:sldMk cId="1477339798" sldId="795"/>
            <ac:spMk id="8" creationId="{065C9CC2-D792-FA92-48F1-50766E36E1FF}"/>
          </ac:spMkLst>
        </pc:spChg>
        <pc:spChg chg="add mod">
          <ac:chgData name="Robiert Sepúlveda Torres" userId="2d9d92ca-e620-4e69-8773-e6fd85d89174" providerId="ADAL" clId="{31F389CA-D3F8-E948-B8BD-92E9230FCD72}" dt="2025-10-15T11:59:41.087" v="3812" actId="790"/>
          <ac:spMkLst>
            <pc:docMk/>
            <pc:sldMk cId="1477339798" sldId="795"/>
            <ac:spMk id="9" creationId="{597BBDAB-497E-81B5-A270-631705E0A957}"/>
          </ac:spMkLst>
        </pc:spChg>
        <pc:spChg chg="add mod">
          <ac:chgData name="Robiert Sepúlveda Torres" userId="2d9d92ca-e620-4e69-8773-e6fd85d89174" providerId="ADAL" clId="{31F389CA-D3F8-E948-B8BD-92E9230FCD72}" dt="2025-10-15T09:46:14.023" v="2727" actId="20577"/>
          <ac:spMkLst>
            <pc:docMk/>
            <pc:sldMk cId="1477339798" sldId="795"/>
            <ac:spMk id="10" creationId="{4B59F7E7-879D-A94F-80B7-EEE68217C824}"/>
          </ac:spMkLst>
        </pc:spChg>
        <pc:spChg chg="add mod">
          <ac:chgData name="Robiert Sepúlveda Torres" userId="2d9d92ca-e620-4e69-8773-e6fd85d89174" providerId="ADAL" clId="{31F389CA-D3F8-E948-B8BD-92E9230FCD72}" dt="2025-10-15T09:50:24.122" v="2800" actId="313"/>
          <ac:spMkLst>
            <pc:docMk/>
            <pc:sldMk cId="1477339798" sldId="795"/>
            <ac:spMk id="11" creationId="{92FC76D2-CE13-03D0-0F8F-3F0FE4D4892F}"/>
          </ac:spMkLst>
        </pc:spChg>
        <pc:spChg chg="add mod">
          <ac:chgData name="Robiert Sepúlveda Torres" userId="2d9d92ca-e620-4e69-8773-e6fd85d89174" providerId="ADAL" clId="{31F389CA-D3F8-E948-B8BD-92E9230FCD72}" dt="2025-10-15T18:46:49.203" v="7316" actId="20577"/>
          <ac:spMkLst>
            <pc:docMk/>
            <pc:sldMk cId="1477339798" sldId="795"/>
            <ac:spMk id="13" creationId="{27033821-EB5C-8FCD-6D90-8CA16EEDEFF5}"/>
          </ac:spMkLst>
        </pc:spChg>
        <pc:graphicFrameChg chg="del">
          <ac:chgData name="Robiert Sepúlveda Torres" userId="2d9d92ca-e620-4e69-8773-e6fd85d89174" providerId="ADAL" clId="{31F389CA-D3F8-E948-B8BD-92E9230FCD72}" dt="2025-10-15T08:59:34.425" v="2260" actId="478"/>
          <ac:graphicFrameMkLst>
            <pc:docMk/>
            <pc:sldMk cId="1477339798" sldId="795"/>
            <ac:graphicFrameMk id="4" creationId="{A8B0B0B7-AA60-4BA7-19F6-A2BD5EE811EE}"/>
          </ac:graphicFrameMkLst>
        </pc:graphicFrameChg>
      </pc:sldChg>
      <pc:sldChg chg="addSp delSp modSp add mod">
        <pc:chgData name="Robiert Sepúlveda Torres" userId="2d9d92ca-e620-4e69-8773-e6fd85d89174" providerId="ADAL" clId="{31F389CA-D3F8-E948-B8BD-92E9230FCD72}" dt="2025-10-15T18:01:04.419" v="7114" actId="14"/>
        <pc:sldMkLst>
          <pc:docMk/>
          <pc:sldMk cId="3715393280" sldId="796"/>
        </pc:sldMkLst>
        <pc:spChg chg="add mod">
          <ac:chgData name="Robiert Sepúlveda Torres" userId="2d9d92ca-e620-4e69-8773-e6fd85d89174" providerId="ADAL" clId="{31F389CA-D3F8-E948-B8BD-92E9230FCD72}" dt="2025-10-15T18:01:04.419" v="7114" actId="14"/>
          <ac:spMkLst>
            <pc:docMk/>
            <pc:sldMk cId="3715393280" sldId="796"/>
            <ac:spMk id="4" creationId="{329C3705-9D68-D43D-C3C2-28192A728140}"/>
          </ac:spMkLst>
        </pc:spChg>
        <pc:spChg chg="add mod">
          <ac:chgData name="Robiert Sepúlveda Torres" userId="2d9d92ca-e620-4e69-8773-e6fd85d89174" providerId="ADAL" clId="{31F389CA-D3F8-E948-B8BD-92E9230FCD72}" dt="2025-10-15T11:59:06.497" v="3808" actId="790"/>
          <ac:spMkLst>
            <pc:docMk/>
            <pc:sldMk cId="3715393280" sldId="796"/>
            <ac:spMk id="6" creationId="{AD15F763-D8B2-2375-56EB-D695E6CF242A}"/>
          </ac:spMkLst>
        </pc:spChg>
        <pc:spChg chg="add del mod">
          <ac:chgData name="Robiert Sepúlveda Torres" userId="2d9d92ca-e620-4e69-8773-e6fd85d89174" providerId="ADAL" clId="{31F389CA-D3F8-E948-B8BD-92E9230FCD72}" dt="2025-10-15T11:11:23.602" v="3319" actId="478"/>
          <ac:spMkLst>
            <pc:docMk/>
            <pc:sldMk cId="3715393280" sldId="796"/>
            <ac:spMk id="7" creationId="{91EA5ACB-8BBD-7F2A-B732-29AC15021BDB}"/>
          </ac:spMkLst>
        </pc:spChg>
        <pc:spChg chg="mod">
          <ac:chgData name="Robiert Sepúlveda Torres" userId="2d9d92ca-e620-4e69-8773-e6fd85d89174" providerId="ADAL" clId="{31F389CA-D3F8-E948-B8BD-92E9230FCD72}" dt="2025-10-15T11:59:14.196" v="3809" actId="790"/>
          <ac:spMkLst>
            <pc:docMk/>
            <pc:sldMk cId="3715393280" sldId="796"/>
            <ac:spMk id="8" creationId="{3C97813F-B453-D908-9C62-543C1EFAEC8D}"/>
          </ac:spMkLst>
        </pc:spChg>
        <pc:spChg chg="del mod">
          <ac:chgData name="Robiert Sepúlveda Torres" userId="2d9d92ca-e620-4e69-8773-e6fd85d89174" providerId="ADAL" clId="{31F389CA-D3F8-E948-B8BD-92E9230FCD72}" dt="2025-10-15T11:15:08.767" v="3378" actId="478"/>
          <ac:spMkLst>
            <pc:docMk/>
            <pc:sldMk cId="3715393280" sldId="796"/>
            <ac:spMk id="9" creationId="{F49930AE-F27D-4FF5-0B7F-CA49BD2B0861}"/>
          </ac:spMkLst>
        </pc:spChg>
        <pc:spChg chg="add mod">
          <ac:chgData name="Robiert Sepúlveda Torres" userId="2d9d92ca-e620-4e69-8773-e6fd85d89174" providerId="ADAL" clId="{31F389CA-D3F8-E948-B8BD-92E9230FCD72}" dt="2025-10-15T11:20:11.250" v="3384" actId="1076"/>
          <ac:spMkLst>
            <pc:docMk/>
            <pc:sldMk cId="3715393280" sldId="796"/>
            <ac:spMk id="10" creationId="{EAD4586D-AAFC-A613-CD57-C7775DF19C9D}"/>
          </ac:spMkLst>
        </pc:spChg>
      </pc:sldChg>
      <pc:sldChg chg="addSp delSp modSp add del mod">
        <pc:chgData name="Robiert Sepúlveda Torres" userId="2d9d92ca-e620-4e69-8773-e6fd85d89174" providerId="ADAL" clId="{31F389CA-D3F8-E948-B8BD-92E9230FCD72}" dt="2025-10-15T11:15:27.828" v="3382" actId="2696"/>
        <pc:sldMkLst>
          <pc:docMk/>
          <pc:sldMk cId="668513875" sldId="797"/>
        </pc:sldMkLst>
        <pc:spChg chg="add del mod">
          <ac:chgData name="Robiert Sepúlveda Torres" userId="2d9d92ca-e620-4e69-8773-e6fd85d89174" providerId="ADAL" clId="{31F389CA-D3F8-E948-B8BD-92E9230FCD72}" dt="2025-10-15T10:25:27.466" v="3027" actId="478"/>
          <ac:spMkLst>
            <pc:docMk/>
            <pc:sldMk cId="668513875" sldId="797"/>
            <ac:spMk id="4" creationId="{F87415E5-F850-B0BF-FF6E-88F5112E21E0}"/>
          </ac:spMkLst>
        </pc:spChg>
        <pc:spChg chg="del mod">
          <ac:chgData name="Robiert Sepúlveda Torres" userId="2d9d92ca-e620-4e69-8773-e6fd85d89174" providerId="ADAL" clId="{31F389CA-D3F8-E948-B8BD-92E9230FCD72}" dt="2025-10-15T11:15:20.169" v="3379" actId="21"/>
          <ac:spMkLst>
            <pc:docMk/>
            <pc:sldMk cId="668513875" sldId="797"/>
            <ac:spMk id="7" creationId="{1BD3F7E7-BA29-04BE-FD9C-0D9A6202D5B2}"/>
          </ac:spMkLst>
        </pc:spChg>
        <pc:spChg chg="del">
          <ac:chgData name="Robiert Sepúlveda Torres" userId="2d9d92ca-e620-4e69-8773-e6fd85d89174" providerId="ADAL" clId="{31F389CA-D3F8-E948-B8BD-92E9230FCD72}" dt="2025-10-15T10:10:12.104" v="2931" actId="478"/>
          <ac:spMkLst>
            <pc:docMk/>
            <pc:sldMk cId="668513875" sldId="797"/>
            <ac:spMk id="8" creationId="{4FBB9147-DE1E-595B-488D-40A261317F43}"/>
          </ac:spMkLst>
        </pc:spChg>
        <pc:spChg chg="del">
          <ac:chgData name="Robiert Sepúlveda Torres" userId="2d9d92ca-e620-4e69-8773-e6fd85d89174" providerId="ADAL" clId="{31F389CA-D3F8-E948-B8BD-92E9230FCD72}" dt="2025-10-15T10:10:12.104" v="2931" actId="478"/>
          <ac:spMkLst>
            <pc:docMk/>
            <pc:sldMk cId="668513875" sldId="797"/>
            <ac:spMk id="9" creationId="{D970A670-0B3B-8065-CBB9-7AD3736D6A81}"/>
          </ac:spMkLst>
        </pc:spChg>
        <pc:spChg chg="add del mod">
          <ac:chgData name="Robiert Sepúlveda Torres" userId="2d9d92ca-e620-4e69-8773-e6fd85d89174" providerId="ADAL" clId="{31F389CA-D3F8-E948-B8BD-92E9230FCD72}" dt="2025-10-15T11:15:20.169" v="3379" actId="21"/>
          <ac:spMkLst>
            <pc:docMk/>
            <pc:sldMk cId="668513875" sldId="797"/>
            <ac:spMk id="10" creationId="{0503CD9D-9620-341F-D7BD-4088CB4B8A1F}"/>
          </ac:spMkLst>
        </pc:spChg>
      </pc:sldChg>
      <pc:sldChg chg="modSp add mod">
        <pc:chgData name="Robiert Sepúlveda Torres" userId="2d9d92ca-e620-4e69-8773-e6fd85d89174" providerId="ADAL" clId="{31F389CA-D3F8-E948-B8BD-92E9230FCD72}" dt="2025-10-15T18:01:37.624" v="7126" actId="20577"/>
        <pc:sldMkLst>
          <pc:docMk/>
          <pc:sldMk cId="2692914230" sldId="798"/>
        </pc:sldMkLst>
        <pc:spChg chg="mod">
          <ac:chgData name="Robiert Sepúlveda Torres" userId="2d9d92ca-e620-4e69-8773-e6fd85d89174" providerId="ADAL" clId="{31F389CA-D3F8-E948-B8BD-92E9230FCD72}" dt="2025-10-15T18:01:37.624" v="7126" actId="20577"/>
          <ac:spMkLst>
            <pc:docMk/>
            <pc:sldMk cId="2692914230" sldId="798"/>
            <ac:spMk id="4" creationId="{AF51D15D-8C35-DD8E-A8BC-52155800156E}"/>
          </ac:spMkLst>
        </pc:spChg>
        <pc:spChg chg="mod">
          <ac:chgData name="Robiert Sepúlveda Torres" userId="2d9d92ca-e620-4e69-8773-e6fd85d89174" providerId="ADAL" clId="{31F389CA-D3F8-E948-B8BD-92E9230FCD72}" dt="2025-10-15T11:58:55.180" v="3807" actId="790"/>
          <ac:spMkLst>
            <pc:docMk/>
            <pc:sldMk cId="2692914230" sldId="798"/>
            <ac:spMk id="7" creationId="{2083F1D2-1A2C-3C45-29C0-563277B2D291}"/>
          </ac:spMkLst>
        </pc:spChg>
      </pc:sldChg>
      <pc:sldChg chg="addSp delSp modSp add mod">
        <pc:chgData name="Robiert Sepúlveda Torres" userId="2d9d92ca-e620-4e69-8773-e6fd85d89174" providerId="ADAL" clId="{31F389CA-D3F8-E948-B8BD-92E9230FCD72}" dt="2025-10-15T11:58:45.067" v="3806" actId="790"/>
        <pc:sldMkLst>
          <pc:docMk/>
          <pc:sldMk cId="620482494" sldId="799"/>
        </pc:sldMkLst>
        <pc:spChg chg="del mod">
          <ac:chgData name="Robiert Sepúlveda Torres" userId="2d9d92ca-e620-4e69-8773-e6fd85d89174" providerId="ADAL" clId="{31F389CA-D3F8-E948-B8BD-92E9230FCD72}" dt="2025-10-15T11:53:18.463" v="3734" actId="478"/>
          <ac:spMkLst>
            <pc:docMk/>
            <pc:sldMk cId="620482494" sldId="799"/>
            <ac:spMk id="4" creationId="{76DF9691-301E-92DD-6595-BDC178C93B62}"/>
          </ac:spMkLst>
        </pc:spChg>
        <pc:spChg chg="add del mod">
          <ac:chgData name="Robiert Sepúlveda Torres" userId="2d9d92ca-e620-4e69-8773-e6fd85d89174" providerId="ADAL" clId="{31F389CA-D3F8-E948-B8BD-92E9230FCD72}" dt="2025-10-15T11:50:12.408" v="3605"/>
          <ac:spMkLst>
            <pc:docMk/>
            <pc:sldMk cId="620482494" sldId="799"/>
            <ac:spMk id="6" creationId="{5E546B20-AB0A-9773-E4E2-29403E481EDE}"/>
          </ac:spMkLst>
        </pc:spChg>
        <pc:spChg chg="mod">
          <ac:chgData name="Robiert Sepúlveda Torres" userId="2d9d92ca-e620-4e69-8773-e6fd85d89174" providerId="ADAL" clId="{31F389CA-D3F8-E948-B8BD-92E9230FCD72}" dt="2025-10-15T11:58:45.067" v="3806" actId="790"/>
          <ac:spMkLst>
            <pc:docMk/>
            <pc:sldMk cId="620482494" sldId="799"/>
            <ac:spMk id="7" creationId="{3749F722-9B96-4286-D905-4783083DA544}"/>
          </ac:spMkLst>
        </pc:spChg>
        <pc:spChg chg="add del mod">
          <ac:chgData name="Robiert Sepúlveda Torres" userId="2d9d92ca-e620-4e69-8773-e6fd85d89174" providerId="ADAL" clId="{31F389CA-D3F8-E948-B8BD-92E9230FCD72}" dt="2025-10-15T11:55:41.624" v="3763" actId="478"/>
          <ac:spMkLst>
            <pc:docMk/>
            <pc:sldMk cId="620482494" sldId="799"/>
            <ac:spMk id="8" creationId="{41BAACBC-7A5C-E209-EE11-C6E0E83FBDBA}"/>
          </ac:spMkLst>
        </pc:spChg>
        <pc:spChg chg="add mod">
          <ac:chgData name="Robiert Sepúlveda Torres" userId="2d9d92ca-e620-4e69-8773-e6fd85d89174" providerId="ADAL" clId="{31F389CA-D3F8-E948-B8BD-92E9230FCD72}" dt="2025-10-15T11:55:37.218" v="3762" actId="1076"/>
          <ac:spMkLst>
            <pc:docMk/>
            <pc:sldMk cId="620482494" sldId="799"/>
            <ac:spMk id="10" creationId="{27ADC181-F1CC-E005-B893-E91DA3B78E53}"/>
          </ac:spMkLst>
        </pc:spChg>
        <pc:spChg chg="add mod">
          <ac:chgData name="Robiert Sepúlveda Torres" userId="2d9d92ca-e620-4e69-8773-e6fd85d89174" providerId="ADAL" clId="{31F389CA-D3F8-E948-B8BD-92E9230FCD72}" dt="2025-10-15T11:58:28.776" v="3803" actId="790"/>
          <ac:spMkLst>
            <pc:docMk/>
            <pc:sldMk cId="620482494" sldId="799"/>
            <ac:spMk id="11" creationId="{51A8E6BA-8B01-EF27-6C1C-53A5AEF25EE3}"/>
          </ac:spMkLst>
        </pc:spChg>
        <pc:spChg chg="add mod">
          <ac:chgData name="Robiert Sepúlveda Torres" userId="2d9d92ca-e620-4e69-8773-e6fd85d89174" providerId="ADAL" clId="{31F389CA-D3F8-E948-B8BD-92E9230FCD72}" dt="2025-10-15T11:56:57.462" v="3789" actId="20577"/>
          <ac:spMkLst>
            <pc:docMk/>
            <pc:sldMk cId="620482494" sldId="799"/>
            <ac:spMk id="13" creationId="{85F14594-0C09-84D8-CBDB-0B81CEB26916}"/>
          </ac:spMkLst>
        </pc:spChg>
      </pc:sldChg>
      <pc:sldChg chg="addSp delSp modSp add mod">
        <pc:chgData name="Robiert Sepúlveda Torres" userId="2d9d92ca-e620-4e69-8773-e6fd85d89174" providerId="ADAL" clId="{31F389CA-D3F8-E948-B8BD-92E9230FCD72}" dt="2025-10-15T17:56:47.995" v="7106" actId="1076"/>
        <pc:sldMkLst>
          <pc:docMk/>
          <pc:sldMk cId="3649812184" sldId="800"/>
        </pc:sldMkLst>
        <pc:spChg chg="mod">
          <ac:chgData name="Robiert Sepúlveda Torres" userId="2d9d92ca-e620-4e69-8773-e6fd85d89174" providerId="ADAL" clId="{31F389CA-D3F8-E948-B8BD-92E9230FCD72}" dt="2025-10-15T15:17:01.729" v="5907" actId="20577"/>
          <ac:spMkLst>
            <pc:docMk/>
            <pc:sldMk cId="3649812184" sldId="800"/>
            <ac:spMk id="2" creationId="{8F3B6DAA-DF31-B173-4EAA-2C6D4C070DE0}"/>
          </ac:spMkLst>
        </pc:spChg>
        <pc:spChg chg="add del mod">
          <ac:chgData name="Robiert Sepúlveda Torres" userId="2d9d92ca-e620-4e69-8773-e6fd85d89174" providerId="ADAL" clId="{31F389CA-D3F8-E948-B8BD-92E9230FCD72}" dt="2025-10-15T15:22:00.892" v="5912" actId="12084"/>
          <ac:spMkLst>
            <pc:docMk/>
            <pc:sldMk cId="3649812184" sldId="800"/>
            <ac:spMk id="6" creationId="{C008BC41-3392-BC11-8404-FF889699CD1C}"/>
          </ac:spMkLst>
        </pc:spChg>
        <pc:spChg chg="add mod">
          <ac:chgData name="Robiert Sepúlveda Torres" userId="2d9d92ca-e620-4e69-8773-e6fd85d89174" providerId="ADAL" clId="{31F389CA-D3F8-E948-B8BD-92E9230FCD72}" dt="2025-10-15T17:56:41.483" v="7105" actId="14100"/>
          <ac:spMkLst>
            <pc:docMk/>
            <pc:sldMk cId="3649812184" sldId="800"/>
            <ac:spMk id="9" creationId="{4BAD43C1-4D64-B44A-BA73-62B371C58763}"/>
          </ac:spMkLst>
        </pc:spChg>
        <pc:graphicFrameChg chg="del">
          <ac:chgData name="Robiert Sepúlveda Torres" userId="2d9d92ca-e620-4e69-8773-e6fd85d89174" providerId="ADAL" clId="{31F389CA-D3F8-E948-B8BD-92E9230FCD72}" dt="2025-10-15T15:17:04.361" v="5908" actId="478"/>
          <ac:graphicFrameMkLst>
            <pc:docMk/>
            <pc:sldMk cId="3649812184" sldId="800"/>
            <ac:graphicFrameMk id="3" creationId="{F4E36245-12BD-6AC2-6DD6-3BE07B575041}"/>
          </ac:graphicFrameMkLst>
        </pc:graphicFrameChg>
        <pc:graphicFrameChg chg="add mod modGraphic">
          <ac:chgData name="Robiert Sepúlveda Torres" userId="2d9d92ca-e620-4e69-8773-e6fd85d89174" providerId="ADAL" clId="{31F389CA-D3F8-E948-B8BD-92E9230FCD72}" dt="2025-10-15T17:56:47.995" v="7106" actId="1076"/>
          <ac:graphicFrameMkLst>
            <pc:docMk/>
            <pc:sldMk cId="3649812184" sldId="800"/>
            <ac:graphicFrameMk id="7" creationId="{F895D594-DB58-30AD-24F6-5C7FD1AE6AEF}"/>
          </ac:graphicFrameMkLst>
        </pc:graphicFrameChg>
        <pc:graphicFrameChg chg="add del modGraphic">
          <ac:chgData name="Robiert Sepúlveda Torres" userId="2d9d92ca-e620-4e69-8773-e6fd85d89174" providerId="ADAL" clId="{31F389CA-D3F8-E948-B8BD-92E9230FCD72}" dt="2025-10-15T15:24:43.479" v="6015" actId="1032"/>
          <ac:graphicFrameMkLst>
            <pc:docMk/>
            <pc:sldMk cId="3649812184" sldId="800"/>
            <ac:graphicFrameMk id="10" creationId="{821A269C-3DB9-92CC-1AB8-17799C8EDB69}"/>
          </ac:graphicFrameMkLst>
        </pc:graphicFrameChg>
      </pc:sldChg>
      <pc:sldChg chg="addSp delSp modSp add mod modAnim">
        <pc:chgData name="Robiert Sepúlveda Torres" userId="2d9d92ca-e620-4e69-8773-e6fd85d89174" providerId="ADAL" clId="{31F389CA-D3F8-E948-B8BD-92E9230FCD72}" dt="2025-10-15T18:40:49.063" v="7305" actId="20577"/>
        <pc:sldMkLst>
          <pc:docMk/>
          <pc:sldMk cId="2758339177" sldId="801"/>
        </pc:sldMkLst>
        <pc:spChg chg="add del mod">
          <ac:chgData name="Robiert Sepúlveda Torres" userId="2d9d92ca-e620-4e69-8773-e6fd85d89174" providerId="ADAL" clId="{31F389CA-D3F8-E948-B8BD-92E9230FCD72}" dt="2025-10-15T15:30:04.104" v="6319"/>
          <ac:spMkLst>
            <pc:docMk/>
            <pc:sldMk cId="2758339177" sldId="801"/>
            <ac:spMk id="4" creationId="{215F951F-3F80-E227-8A64-4EB8C9C35285}"/>
          </ac:spMkLst>
        </pc:spChg>
        <pc:spChg chg="add del mod">
          <ac:chgData name="Robiert Sepúlveda Torres" userId="2d9d92ca-e620-4e69-8773-e6fd85d89174" providerId="ADAL" clId="{31F389CA-D3F8-E948-B8BD-92E9230FCD72}" dt="2025-10-15T15:45:21.885" v="6864" actId="478"/>
          <ac:spMkLst>
            <pc:docMk/>
            <pc:sldMk cId="2758339177" sldId="801"/>
            <ac:spMk id="8" creationId="{7A14AC5B-C7F7-90C8-0FFD-BE9712FE2BE7}"/>
          </ac:spMkLst>
        </pc:spChg>
        <pc:spChg chg="del">
          <ac:chgData name="Robiert Sepúlveda Torres" userId="2d9d92ca-e620-4e69-8773-e6fd85d89174" providerId="ADAL" clId="{31F389CA-D3F8-E948-B8BD-92E9230FCD72}" dt="2025-10-15T15:25:20.864" v="6021" actId="478"/>
          <ac:spMkLst>
            <pc:docMk/>
            <pc:sldMk cId="2758339177" sldId="801"/>
            <ac:spMk id="9" creationId="{B0A9D913-F466-4345-BEC7-0F0A0A095B03}"/>
          </ac:spMkLst>
        </pc:spChg>
        <pc:spChg chg="add mod">
          <ac:chgData name="Robiert Sepúlveda Torres" userId="2d9d92ca-e620-4e69-8773-e6fd85d89174" providerId="ADAL" clId="{31F389CA-D3F8-E948-B8BD-92E9230FCD72}" dt="2025-10-15T15:45:53.543" v="6873" actId="1076"/>
          <ac:spMkLst>
            <pc:docMk/>
            <pc:sldMk cId="2758339177" sldId="801"/>
            <ac:spMk id="10" creationId="{4A05B2A0-0713-76AA-8142-8257D172C692}"/>
          </ac:spMkLst>
        </pc:spChg>
        <pc:spChg chg="add mod">
          <ac:chgData name="Robiert Sepúlveda Torres" userId="2d9d92ca-e620-4e69-8773-e6fd85d89174" providerId="ADAL" clId="{31F389CA-D3F8-E948-B8BD-92E9230FCD72}" dt="2025-10-15T15:45:55.973" v="6874" actId="1076"/>
          <ac:spMkLst>
            <pc:docMk/>
            <pc:sldMk cId="2758339177" sldId="801"/>
            <ac:spMk id="11" creationId="{99EB97DF-4EA1-55EE-C36A-2389C9BEAE14}"/>
          </ac:spMkLst>
        </pc:spChg>
        <pc:spChg chg="add mod">
          <ac:chgData name="Robiert Sepúlveda Torres" userId="2d9d92ca-e620-4e69-8773-e6fd85d89174" providerId="ADAL" clId="{31F389CA-D3F8-E948-B8BD-92E9230FCD72}" dt="2025-10-15T15:46:21.412" v="6888" actId="207"/>
          <ac:spMkLst>
            <pc:docMk/>
            <pc:sldMk cId="2758339177" sldId="801"/>
            <ac:spMk id="12" creationId="{36CC982E-3D21-43BF-FE27-B06166E24C53}"/>
          </ac:spMkLst>
        </pc:spChg>
        <pc:graphicFrameChg chg="add del modGraphic">
          <ac:chgData name="Robiert Sepúlveda Torres" userId="2d9d92ca-e620-4e69-8773-e6fd85d89174" providerId="ADAL" clId="{31F389CA-D3F8-E948-B8BD-92E9230FCD72}" dt="2025-10-15T15:26:12.308" v="6024" actId="1032"/>
          <ac:graphicFrameMkLst>
            <pc:docMk/>
            <pc:sldMk cId="2758339177" sldId="801"/>
            <ac:graphicFrameMk id="3" creationId="{B3A45F1E-8F3C-4959-BC90-BC8DB47A1669}"/>
          </ac:graphicFrameMkLst>
        </pc:graphicFrameChg>
        <pc:graphicFrameChg chg="add mod">
          <ac:chgData name="Robiert Sepúlveda Torres" userId="2d9d92ca-e620-4e69-8773-e6fd85d89174" providerId="ADAL" clId="{31F389CA-D3F8-E948-B8BD-92E9230FCD72}" dt="2025-10-15T18:40:49.063" v="7305" actId="20577"/>
          <ac:graphicFrameMkLst>
            <pc:docMk/>
            <pc:sldMk cId="2758339177" sldId="801"/>
            <ac:graphicFrameMk id="6" creationId="{E797032A-B7B1-826F-5B59-CB4359BDAD93}"/>
          </ac:graphicFrameMkLst>
        </pc:graphicFrameChg>
        <pc:graphicFrameChg chg="add del">
          <ac:chgData name="Robiert Sepúlveda Torres" userId="2d9d92ca-e620-4e69-8773-e6fd85d89174" providerId="ADAL" clId="{31F389CA-D3F8-E948-B8BD-92E9230FCD72}" dt="2025-10-15T15:25:23.134" v="6022" actId="478"/>
          <ac:graphicFrameMkLst>
            <pc:docMk/>
            <pc:sldMk cId="2758339177" sldId="801"/>
            <ac:graphicFrameMk id="7" creationId="{317386DF-6AAC-3524-48E3-DB0D6BACC350}"/>
          </ac:graphicFrameMkLst>
        </pc:graphicFrameChg>
      </pc:sldChg>
      <pc:sldChg chg="addSp delSp modSp add del mod setBg">
        <pc:chgData name="Robiert Sepúlveda Torres" userId="2d9d92ca-e620-4e69-8773-e6fd85d89174" providerId="ADAL" clId="{31F389CA-D3F8-E948-B8BD-92E9230FCD72}" dt="2025-10-15T15:44:21.848" v="6858" actId="2696"/>
        <pc:sldMkLst>
          <pc:docMk/>
          <pc:sldMk cId="1519761264" sldId="802"/>
        </pc:sldMkLst>
        <pc:spChg chg="mod">
          <ac:chgData name="Robiert Sepúlveda Torres" userId="2d9d92ca-e620-4e69-8773-e6fd85d89174" providerId="ADAL" clId="{31F389CA-D3F8-E948-B8BD-92E9230FCD72}" dt="2025-10-15T15:44:01.262" v="6853" actId="26606"/>
          <ac:spMkLst>
            <pc:docMk/>
            <pc:sldMk cId="1519761264" sldId="802"/>
            <ac:spMk id="2" creationId="{CB6EDC35-EDFE-D9A2-1092-BD0F01F4420D}"/>
          </ac:spMkLst>
        </pc:spChg>
        <pc:spChg chg="mod">
          <ac:chgData name="Robiert Sepúlveda Torres" userId="2d9d92ca-e620-4e69-8773-e6fd85d89174" providerId="ADAL" clId="{31F389CA-D3F8-E948-B8BD-92E9230FCD72}" dt="2025-10-15T15:44:01.262" v="6853" actId="26606"/>
          <ac:spMkLst>
            <pc:docMk/>
            <pc:sldMk cId="1519761264" sldId="802"/>
            <ac:spMk id="5" creationId="{320ADB42-9623-45D6-87BC-CC1D5BBE9619}"/>
          </ac:spMkLst>
        </pc:spChg>
        <pc:spChg chg="add">
          <ac:chgData name="Robiert Sepúlveda Torres" userId="2d9d92ca-e620-4e69-8773-e6fd85d89174" providerId="ADAL" clId="{31F389CA-D3F8-E948-B8BD-92E9230FCD72}" dt="2025-10-15T15:44:01.262" v="6853" actId="26606"/>
          <ac:spMkLst>
            <pc:docMk/>
            <pc:sldMk cId="1519761264" sldId="802"/>
            <ac:spMk id="10" creationId="{BACC6370-2D7E-4714-9D71-7542949D7D5D}"/>
          </ac:spMkLst>
        </pc:spChg>
        <pc:spChg chg="add">
          <ac:chgData name="Robiert Sepúlveda Torres" userId="2d9d92ca-e620-4e69-8773-e6fd85d89174" providerId="ADAL" clId="{31F389CA-D3F8-E948-B8BD-92E9230FCD72}" dt="2025-10-15T15:44:01.262" v="6853" actId="26606"/>
          <ac:spMkLst>
            <pc:docMk/>
            <pc:sldMk cId="1519761264" sldId="802"/>
            <ac:spMk id="12" creationId="{F68B3F68-107C-434F-AA38-110D5EA91B85}"/>
          </ac:spMkLst>
        </pc:spChg>
        <pc:spChg chg="add">
          <ac:chgData name="Robiert Sepúlveda Torres" userId="2d9d92ca-e620-4e69-8773-e6fd85d89174" providerId="ADAL" clId="{31F389CA-D3F8-E948-B8BD-92E9230FCD72}" dt="2025-10-15T15:44:01.262" v="6853" actId="26606"/>
          <ac:spMkLst>
            <pc:docMk/>
            <pc:sldMk cId="1519761264" sldId="802"/>
            <ac:spMk id="14" creationId="{AAD0DBB9-1A4B-4391-81D4-CB19F9AB918A}"/>
          </ac:spMkLst>
        </pc:spChg>
        <pc:spChg chg="add">
          <ac:chgData name="Robiert Sepúlveda Torres" userId="2d9d92ca-e620-4e69-8773-e6fd85d89174" providerId="ADAL" clId="{31F389CA-D3F8-E948-B8BD-92E9230FCD72}" dt="2025-10-15T15:44:01.262" v="6853" actId="26606"/>
          <ac:spMkLst>
            <pc:docMk/>
            <pc:sldMk cId="1519761264" sldId="802"/>
            <ac:spMk id="16" creationId="{063BBA22-50EA-4C4D-BE05-F1CE4E63AA56}"/>
          </ac:spMkLst>
        </pc:spChg>
        <pc:graphicFrameChg chg="add del mod modGraphic">
          <ac:chgData name="Robiert Sepúlveda Torres" userId="2d9d92ca-e620-4e69-8773-e6fd85d89174" providerId="ADAL" clId="{31F389CA-D3F8-E948-B8BD-92E9230FCD72}" dt="2025-10-15T15:43:28.584" v="6848" actId="478"/>
          <ac:graphicFrameMkLst>
            <pc:docMk/>
            <pc:sldMk cId="1519761264" sldId="802"/>
            <ac:graphicFrameMk id="3" creationId="{274D4846-756D-1C04-DC94-F96032E409AB}"/>
          </ac:graphicFrameMkLst>
        </pc:graphicFrameChg>
        <pc:graphicFrameChg chg="add mod modGraphic">
          <ac:chgData name="Robiert Sepúlveda Torres" userId="2d9d92ca-e620-4e69-8773-e6fd85d89174" providerId="ADAL" clId="{31F389CA-D3F8-E948-B8BD-92E9230FCD72}" dt="2025-10-15T15:44:01.262" v="6853" actId="26606"/>
          <ac:graphicFrameMkLst>
            <pc:docMk/>
            <pc:sldMk cId="1519761264" sldId="802"/>
            <ac:graphicFrameMk id="4" creationId="{63D1A110-D74E-AE6A-7436-6C815EC47675}"/>
          </ac:graphicFrameMkLst>
        </pc:graphicFrameChg>
        <pc:graphicFrameChg chg="del">
          <ac:chgData name="Robiert Sepúlveda Torres" userId="2d9d92ca-e620-4e69-8773-e6fd85d89174" providerId="ADAL" clId="{31F389CA-D3F8-E948-B8BD-92E9230FCD72}" dt="2025-10-15T15:30:54.526" v="6328" actId="478"/>
          <ac:graphicFrameMkLst>
            <pc:docMk/>
            <pc:sldMk cId="1519761264" sldId="802"/>
            <ac:graphicFrameMk id="6" creationId="{BB22E490-EF81-F751-F28D-C9C7D6677E41}"/>
          </ac:graphicFrameMkLst>
        </pc:graphicFrameChg>
      </pc:sldChg>
      <pc:sldChg chg="addSp delSp modSp add del mod">
        <pc:chgData name="Robiert Sepúlveda Torres" userId="2d9d92ca-e620-4e69-8773-e6fd85d89174" providerId="ADAL" clId="{31F389CA-D3F8-E948-B8BD-92E9230FCD72}" dt="2025-10-15T15:39:00.412" v="6579" actId="2696"/>
        <pc:sldMkLst>
          <pc:docMk/>
          <pc:sldMk cId="1465694099" sldId="803"/>
        </pc:sldMkLst>
        <pc:spChg chg="add mod">
          <ac:chgData name="Robiert Sepúlveda Torres" userId="2d9d92ca-e620-4e69-8773-e6fd85d89174" providerId="ADAL" clId="{31F389CA-D3F8-E948-B8BD-92E9230FCD72}" dt="2025-10-15T15:38:25.288" v="6571" actId="14100"/>
          <ac:spMkLst>
            <pc:docMk/>
            <pc:sldMk cId="1465694099" sldId="803"/>
            <ac:spMk id="9" creationId="{7685D74D-13F6-7A45-85CF-474378834310}"/>
          </ac:spMkLst>
        </pc:spChg>
        <pc:graphicFrameChg chg="del">
          <ac:chgData name="Robiert Sepúlveda Torres" userId="2d9d92ca-e620-4e69-8773-e6fd85d89174" providerId="ADAL" clId="{31F389CA-D3F8-E948-B8BD-92E9230FCD72}" dt="2025-10-15T15:36:07.963" v="6554" actId="478"/>
          <ac:graphicFrameMkLst>
            <pc:docMk/>
            <pc:sldMk cId="1465694099" sldId="803"/>
            <ac:graphicFrameMk id="3" creationId="{A6BCA3DE-8F03-D5B9-575B-3214A4DDC151}"/>
          </ac:graphicFrameMkLst>
        </pc:graphicFrameChg>
        <pc:graphicFrameChg chg="add del mod modGraphic">
          <ac:chgData name="Robiert Sepúlveda Torres" userId="2d9d92ca-e620-4e69-8773-e6fd85d89174" providerId="ADAL" clId="{31F389CA-D3F8-E948-B8BD-92E9230FCD72}" dt="2025-10-15T15:36:46.266" v="6558" actId="1032"/>
          <ac:graphicFrameMkLst>
            <pc:docMk/>
            <pc:sldMk cId="1465694099" sldId="803"/>
            <ac:graphicFrameMk id="4" creationId="{7755B7D4-2545-C0C9-141F-625573361299}"/>
          </ac:graphicFrameMkLst>
        </pc:graphicFrameChg>
        <pc:graphicFrameChg chg="add del mod modGraphic">
          <ac:chgData name="Robiert Sepúlveda Torres" userId="2d9d92ca-e620-4e69-8773-e6fd85d89174" providerId="ADAL" clId="{31F389CA-D3F8-E948-B8BD-92E9230FCD72}" dt="2025-10-15T15:37:34.671" v="6562" actId="1032"/>
          <ac:graphicFrameMkLst>
            <pc:docMk/>
            <pc:sldMk cId="1465694099" sldId="803"/>
            <ac:graphicFrameMk id="6" creationId="{014AA363-4456-1104-83C4-028F2FF0F865}"/>
          </ac:graphicFrameMkLst>
        </pc:graphicFrameChg>
        <pc:graphicFrameChg chg="add mod modGraphic">
          <ac:chgData name="Robiert Sepúlveda Torres" userId="2d9d92ca-e620-4e69-8773-e6fd85d89174" providerId="ADAL" clId="{31F389CA-D3F8-E948-B8BD-92E9230FCD72}" dt="2025-10-15T15:38:47.475" v="6578" actId="20577"/>
          <ac:graphicFrameMkLst>
            <pc:docMk/>
            <pc:sldMk cId="1465694099" sldId="803"/>
            <ac:graphicFrameMk id="7" creationId="{D47A33CE-727F-927D-45E2-71C0BB503F0F}"/>
          </ac:graphicFrameMkLst>
        </pc:graphicFrameChg>
      </pc:sldChg>
      <pc:sldChg chg="addSp delSp modSp add del mod setBg">
        <pc:chgData name="Robiert Sepúlveda Torres" userId="2d9d92ca-e620-4e69-8773-e6fd85d89174" providerId="ADAL" clId="{31F389CA-D3F8-E948-B8BD-92E9230FCD72}" dt="2025-10-15T15:44:38.694" v="6859" actId="2696"/>
        <pc:sldMkLst>
          <pc:docMk/>
          <pc:sldMk cId="2945634628" sldId="803"/>
        </pc:sldMkLst>
        <pc:spChg chg="mod">
          <ac:chgData name="Robiert Sepúlveda Torres" userId="2d9d92ca-e620-4e69-8773-e6fd85d89174" providerId="ADAL" clId="{31F389CA-D3F8-E948-B8BD-92E9230FCD72}" dt="2025-10-15T15:43:12.656" v="6847" actId="26606"/>
          <ac:spMkLst>
            <pc:docMk/>
            <pc:sldMk cId="2945634628" sldId="803"/>
            <ac:spMk id="2" creationId="{9BEDC6A6-1CD4-063B-E6EA-552617025D43}"/>
          </ac:spMkLst>
        </pc:spChg>
        <pc:spChg chg="mod">
          <ac:chgData name="Robiert Sepúlveda Torres" userId="2d9d92ca-e620-4e69-8773-e6fd85d89174" providerId="ADAL" clId="{31F389CA-D3F8-E948-B8BD-92E9230FCD72}" dt="2025-10-15T15:43:12.656" v="6847" actId="26606"/>
          <ac:spMkLst>
            <pc:docMk/>
            <pc:sldMk cId="2945634628" sldId="803"/>
            <ac:spMk id="5" creationId="{70F1E93C-D777-2392-7ECC-3287024A5D5E}"/>
          </ac:spMkLst>
        </pc:spChg>
        <pc:spChg chg="add mod">
          <ac:chgData name="Robiert Sepúlveda Torres" userId="2d9d92ca-e620-4e69-8773-e6fd85d89174" providerId="ADAL" clId="{31F389CA-D3F8-E948-B8BD-92E9230FCD72}" dt="2025-10-15T15:39:19.746" v="6583"/>
          <ac:spMkLst>
            <pc:docMk/>
            <pc:sldMk cId="2945634628" sldId="803"/>
            <ac:spMk id="11" creationId="{7BA5EBFD-F368-BFBF-D04E-77EA55EFE15E}"/>
          </ac:spMkLst>
        </pc:spChg>
        <pc:spChg chg="add mod">
          <ac:chgData name="Robiert Sepúlveda Torres" userId="2d9d92ca-e620-4e69-8773-e6fd85d89174" providerId="ADAL" clId="{31F389CA-D3F8-E948-B8BD-92E9230FCD72}" dt="2025-10-15T15:39:19.746" v="6583"/>
          <ac:spMkLst>
            <pc:docMk/>
            <pc:sldMk cId="2945634628" sldId="803"/>
            <ac:spMk id="12" creationId="{315EE581-1B00-544F-C4BD-1DCC7E98C7E2}"/>
          </ac:spMkLst>
        </pc:spChg>
        <pc:spChg chg="add mod">
          <ac:chgData name="Robiert Sepúlveda Torres" userId="2d9d92ca-e620-4e69-8773-e6fd85d89174" providerId="ADAL" clId="{31F389CA-D3F8-E948-B8BD-92E9230FCD72}" dt="2025-10-15T15:39:19.746" v="6583"/>
          <ac:spMkLst>
            <pc:docMk/>
            <pc:sldMk cId="2945634628" sldId="803"/>
            <ac:spMk id="13" creationId="{BB1A7951-0B82-2903-441E-83065C0DADA0}"/>
          </ac:spMkLst>
        </pc:spChg>
        <pc:spChg chg="add mod">
          <ac:chgData name="Robiert Sepúlveda Torres" userId="2d9d92ca-e620-4e69-8773-e6fd85d89174" providerId="ADAL" clId="{31F389CA-D3F8-E948-B8BD-92E9230FCD72}" dt="2025-10-15T15:39:19.746" v="6583"/>
          <ac:spMkLst>
            <pc:docMk/>
            <pc:sldMk cId="2945634628" sldId="803"/>
            <ac:spMk id="14" creationId="{378DB21A-7F92-BF6A-B03E-97A94B52E313}"/>
          </ac:spMkLst>
        </pc:spChg>
        <pc:spChg chg="add mod">
          <ac:chgData name="Robiert Sepúlveda Torres" userId="2d9d92ca-e620-4e69-8773-e6fd85d89174" providerId="ADAL" clId="{31F389CA-D3F8-E948-B8BD-92E9230FCD72}" dt="2025-10-15T15:39:19.746" v="6583"/>
          <ac:spMkLst>
            <pc:docMk/>
            <pc:sldMk cId="2945634628" sldId="803"/>
            <ac:spMk id="15" creationId="{FDCD6D5D-F7EC-5523-7428-E6922237A36A}"/>
          </ac:spMkLst>
        </pc:spChg>
        <pc:spChg chg="add mod">
          <ac:chgData name="Robiert Sepúlveda Torres" userId="2d9d92ca-e620-4e69-8773-e6fd85d89174" providerId="ADAL" clId="{31F389CA-D3F8-E948-B8BD-92E9230FCD72}" dt="2025-10-15T15:39:19.746" v="6583"/>
          <ac:spMkLst>
            <pc:docMk/>
            <pc:sldMk cId="2945634628" sldId="803"/>
            <ac:spMk id="16" creationId="{87A127CB-9B5D-89AE-2410-039B60C597E5}"/>
          </ac:spMkLst>
        </pc:spChg>
        <pc:spChg chg="add mod">
          <ac:chgData name="Robiert Sepúlveda Torres" userId="2d9d92ca-e620-4e69-8773-e6fd85d89174" providerId="ADAL" clId="{31F389CA-D3F8-E948-B8BD-92E9230FCD72}" dt="2025-10-15T15:39:19.746" v="6583"/>
          <ac:spMkLst>
            <pc:docMk/>
            <pc:sldMk cId="2945634628" sldId="803"/>
            <ac:spMk id="17" creationId="{38435BD3-73A5-BFF8-6CA5-4A2C4476D65D}"/>
          </ac:spMkLst>
        </pc:spChg>
        <pc:spChg chg="add mod">
          <ac:chgData name="Robiert Sepúlveda Torres" userId="2d9d92ca-e620-4e69-8773-e6fd85d89174" providerId="ADAL" clId="{31F389CA-D3F8-E948-B8BD-92E9230FCD72}" dt="2025-10-15T15:39:19.746" v="6583"/>
          <ac:spMkLst>
            <pc:docMk/>
            <pc:sldMk cId="2945634628" sldId="803"/>
            <ac:spMk id="18" creationId="{2CE6111E-98AF-607F-EAFD-D6FD77B6C554}"/>
          </ac:spMkLst>
        </pc:spChg>
        <pc:spChg chg="add mod">
          <ac:chgData name="Robiert Sepúlveda Torres" userId="2d9d92ca-e620-4e69-8773-e6fd85d89174" providerId="ADAL" clId="{31F389CA-D3F8-E948-B8BD-92E9230FCD72}" dt="2025-10-15T15:39:19.746" v="6583"/>
          <ac:spMkLst>
            <pc:docMk/>
            <pc:sldMk cId="2945634628" sldId="803"/>
            <ac:spMk id="20" creationId="{ED747899-0236-11FF-9D84-CD9B1BB65830}"/>
          </ac:spMkLst>
        </pc:spChg>
        <pc:spChg chg="add mod">
          <ac:chgData name="Robiert Sepúlveda Torres" userId="2d9d92ca-e620-4e69-8773-e6fd85d89174" providerId="ADAL" clId="{31F389CA-D3F8-E948-B8BD-92E9230FCD72}" dt="2025-10-15T15:39:32.385" v="6584" actId="21"/>
          <ac:spMkLst>
            <pc:docMk/>
            <pc:sldMk cId="2945634628" sldId="803"/>
            <ac:spMk id="22" creationId="{ADEA6174-D293-093F-E05F-3A911D090456}"/>
          </ac:spMkLst>
        </pc:spChg>
        <pc:spChg chg="add del mod">
          <ac:chgData name="Robiert Sepúlveda Torres" userId="2d9d92ca-e620-4e69-8773-e6fd85d89174" providerId="ADAL" clId="{31F389CA-D3F8-E948-B8BD-92E9230FCD72}" dt="2025-10-15T15:43:12.656" v="6847" actId="26606"/>
          <ac:spMkLst>
            <pc:docMk/>
            <pc:sldMk cId="2945634628" sldId="803"/>
            <ac:spMk id="24" creationId="{18D08E09-1DC3-88B0-9549-51D60BFD19C9}"/>
          </ac:spMkLst>
        </pc:spChg>
        <pc:spChg chg="add">
          <ac:chgData name="Robiert Sepúlveda Torres" userId="2d9d92ca-e620-4e69-8773-e6fd85d89174" providerId="ADAL" clId="{31F389CA-D3F8-E948-B8BD-92E9230FCD72}" dt="2025-10-15T15:43:12.656" v="6847" actId="26606"/>
          <ac:spMkLst>
            <pc:docMk/>
            <pc:sldMk cId="2945634628" sldId="803"/>
            <ac:spMk id="30" creationId="{BACC6370-2D7E-4714-9D71-7542949D7D5D}"/>
          </ac:spMkLst>
        </pc:spChg>
        <pc:spChg chg="add">
          <ac:chgData name="Robiert Sepúlveda Torres" userId="2d9d92ca-e620-4e69-8773-e6fd85d89174" providerId="ADAL" clId="{31F389CA-D3F8-E948-B8BD-92E9230FCD72}" dt="2025-10-15T15:43:12.656" v="6847" actId="26606"/>
          <ac:spMkLst>
            <pc:docMk/>
            <pc:sldMk cId="2945634628" sldId="803"/>
            <ac:spMk id="32" creationId="{F68B3F68-107C-434F-AA38-110D5EA91B85}"/>
          </ac:spMkLst>
        </pc:spChg>
        <pc:spChg chg="add">
          <ac:chgData name="Robiert Sepúlveda Torres" userId="2d9d92ca-e620-4e69-8773-e6fd85d89174" providerId="ADAL" clId="{31F389CA-D3F8-E948-B8BD-92E9230FCD72}" dt="2025-10-15T15:43:12.656" v="6847" actId="26606"/>
          <ac:spMkLst>
            <pc:docMk/>
            <pc:sldMk cId="2945634628" sldId="803"/>
            <ac:spMk id="34" creationId="{AAD0DBB9-1A4B-4391-81D4-CB19F9AB918A}"/>
          </ac:spMkLst>
        </pc:spChg>
        <pc:spChg chg="add">
          <ac:chgData name="Robiert Sepúlveda Torres" userId="2d9d92ca-e620-4e69-8773-e6fd85d89174" providerId="ADAL" clId="{31F389CA-D3F8-E948-B8BD-92E9230FCD72}" dt="2025-10-15T15:43:12.656" v="6847" actId="26606"/>
          <ac:spMkLst>
            <pc:docMk/>
            <pc:sldMk cId="2945634628" sldId="803"/>
            <ac:spMk id="36" creationId="{063BBA22-50EA-4C4D-BE05-F1CE4E63AA56}"/>
          </ac:spMkLst>
        </pc:spChg>
        <pc:grpChg chg="del">
          <ac:chgData name="Robiert Sepúlveda Torres" userId="2d9d92ca-e620-4e69-8773-e6fd85d89174" providerId="ADAL" clId="{31F389CA-D3F8-E948-B8BD-92E9230FCD72}" dt="2025-10-15T15:39:37.845" v="6585" actId="478"/>
          <ac:grpSpMkLst>
            <pc:docMk/>
            <pc:sldMk cId="2945634628" sldId="803"/>
            <ac:grpSpMk id="4" creationId="{E9FD43FA-A5F7-2425-738A-318AE82FCC5D}"/>
          </ac:grpSpMkLst>
        </pc:grpChg>
        <pc:grpChg chg="del">
          <ac:chgData name="Robiert Sepúlveda Torres" userId="2d9d92ca-e620-4e69-8773-e6fd85d89174" providerId="ADAL" clId="{31F389CA-D3F8-E948-B8BD-92E9230FCD72}" dt="2025-10-15T15:39:43.381" v="6586" actId="478"/>
          <ac:grpSpMkLst>
            <pc:docMk/>
            <pc:sldMk cId="2945634628" sldId="803"/>
            <ac:grpSpMk id="6" creationId="{6A21A363-9534-FBA8-7FBC-106FBCC1A3CA}"/>
          </ac:grpSpMkLst>
        </pc:grpChg>
        <pc:grpChg chg="del">
          <ac:chgData name="Robiert Sepúlveda Torres" userId="2d9d92ca-e620-4e69-8773-e6fd85d89174" providerId="ADAL" clId="{31F389CA-D3F8-E948-B8BD-92E9230FCD72}" dt="2025-10-15T15:39:37.845" v="6585" actId="478"/>
          <ac:grpSpMkLst>
            <pc:docMk/>
            <pc:sldMk cId="2945634628" sldId="803"/>
            <ac:grpSpMk id="7" creationId="{A16FB1D2-BD8C-AA65-73F0-D5F6A76333DC}"/>
          </ac:grpSpMkLst>
        </pc:grpChg>
        <pc:grpChg chg="del">
          <ac:chgData name="Robiert Sepúlveda Torres" userId="2d9d92ca-e620-4e69-8773-e6fd85d89174" providerId="ADAL" clId="{31F389CA-D3F8-E948-B8BD-92E9230FCD72}" dt="2025-10-15T15:39:37.845" v="6585" actId="478"/>
          <ac:grpSpMkLst>
            <pc:docMk/>
            <pc:sldMk cId="2945634628" sldId="803"/>
            <ac:grpSpMk id="8" creationId="{94255FF5-99D4-32A1-E177-0055EC4C30F2}"/>
          </ac:grpSpMkLst>
        </pc:grpChg>
        <pc:grpChg chg="del">
          <ac:chgData name="Robiert Sepúlveda Torres" userId="2d9d92ca-e620-4e69-8773-e6fd85d89174" providerId="ADAL" clId="{31F389CA-D3F8-E948-B8BD-92E9230FCD72}" dt="2025-10-15T15:39:37.845" v="6585" actId="478"/>
          <ac:grpSpMkLst>
            <pc:docMk/>
            <pc:sldMk cId="2945634628" sldId="803"/>
            <ac:grpSpMk id="9" creationId="{8670043F-25E3-C7A1-515A-A90DB8E5270F}"/>
          </ac:grpSpMkLst>
        </pc:grpChg>
        <pc:grpChg chg="del">
          <ac:chgData name="Robiert Sepúlveda Torres" userId="2d9d92ca-e620-4e69-8773-e6fd85d89174" providerId="ADAL" clId="{31F389CA-D3F8-E948-B8BD-92E9230FCD72}" dt="2025-10-15T15:39:37.845" v="6585" actId="478"/>
          <ac:grpSpMkLst>
            <pc:docMk/>
            <pc:sldMk cId="2945634628" sldId="803"/>
            <ac:grpSpMk id="10" creationId="{C402812E-CBAE-8531-D2DE-B9D4876EA91B}"/>
          </ac:grpSpMkLst>
        </pc:grpChg>
        <pc:graphicFrameChg chg="del mod">
          <ac:chgData name="Robiert Sepúlveda Torres" userId="2d9d92ca-e620-4e69-8773-e6fd85d89174" providerId="ADAL" clId="{31F389CA-D3F8-E948-B8BD-92E9230FCD72}" dt="2025-10-15T15:39:18.544" v="6582" actId="478"/>
          <ac:graphicFrameMkLst>
            <pc:docMk/>
            <pc:sldMk cId="2945634628" sldId="803"/>
            <ac:graphicFrameMk id="3" creationId="{64FF922C-8F2C-2093-CD93-5609DE7B02A1}"/>
          </ac:graphicFrameMkLst>
        </pc:graphicFrameChg>
        <pc:graphicFrameChg chg="add">
          <ac:chgData name="Robiert Sepúlveda Torres" userId="2d9d92ca-e620-4e69-8773-e6fd85d89174" providerId="ADAL" clId="{31F389CA-D3F8-E948-B8BD-92E9230FCD72}" dt="2025-10-15T15:43:12.656" v="6847" actId="26606"/>
          <ac:graphicFrameMkLst>
            <pc:docMk/>
            <pc:sldMk cId="2945634628" sldId="803"/>
            <ac:graphicFrameMk id="26" creationId="{C6A653A0-7078-848A-8D5D-BC39380B42EF}"/>
          </ac:graphicFrameMkLst>
        </pc:graphicFrameChg>
      </pc:sldChg>
      <pc:sldChg chg="addSp delSp modSp add mod">
        <pc:chgData name="Robiert Sepúlveda Torres" userId="2d9d92ca-e620-4e69-8773-e6fd85d89174" providerId="ADAL" clId="{31F389CA-D3F8-E948-B8BD-92E9230FCD72}" dt="2025-10-15T18:43:50.378" v="7310" actId="20577"/>
        <pc:sldMkLst>
          <pc:docMk/>
          <pc:sldMk cId="92364780" sldId="804"/>
        </pc:sldMkLst>
        <pc:spChg chg="add mod">
          <ac:chgData name="Robiert Sepúlveda Torres" userId="2d9d92ca-e620-4e69-8773-e6fd85d89174" providerId="ADAL" clId="{31F389CA-D3F8-E948-B8BD-92E9230FCD72}" dt="2025-10-15T17:58:22.106" v="7113" actId="113"/>
          <ac:spMkLst>
            <pc:docMk/>
            <pc:sldMk cId="92364780" sldId="804"/>
            <ac:spMk id="7" creationId="{52D20DB5-CA6A-1CB4-B18D-7F53A769F919}"/>
          </ac:spMkLst>
        </pc:spChg>
        <pc:graphicFrameChg chg="add mod">
          <ac:chgData name="Robiert Sepúlveda Torres" userId="2d9d92ca-e620-4e69-8773-e6fd85d89174" providerId="ADAL" clId="{31F389CA-D3F8-E948-B8BD-92E9230FCD72}" dt="2025-10-15T18:43:50.378" v="7310" actId="20577"/>
          <ac:graphicFrameMkLst>
            <pc:docMk/>
            <pc:sldMk cId="92364780" sldId="804"/>
            <ac:graphicFrameMk id="3" creationId="{3D203FE8-AEDA-C1F9-FF4A-868151DFF8C8}"/>
          </ac:graphicFrameMkLst>
        </pc:graphicFrameChg>
        <pc:graphicFrameChg chg="del">
          <ac:chgData name="Robiert Sepúlveda Torres" userId="2d9d92ca-e620-4e69-8773-e6fd85d89174" providerId="ADAL" clId="{31F389CA-D3F8-E948-B8BD-92E9230FCD72}" dt="2025-10-15T15:44:13.169" v="6855" actId="478"/>
          <ac:graphicFrameMkLst>
            <pc:docMk/>
            <pc:sldMk cId="92364780" sldId="804"/>
            <ac:graphicFrameMk id="6" creationId="{477DB331-1207-38D4-E7D7-F451EA1F5F97}"/>
          </ac:graphicFrameMkLst>
        </pc:graphicFrameChg>
      </pc:sldChg>
      <pc:sldChg chg="add ord">
        <pc:chgData name="Robiert Sepúlveda Torres" userId="2d9d92ca-e620-4e69-8773-e6fd85d89174" providerId="ADAL" clId="{31F389CA-D3F8-E948-B8BD-92E9230FCD72}" dt="2025-10-15T18:10:14.931" v="7135" actId="20578"/>
        <pc:sldMkLst>
          <pc:docMk/>
          <pc:sldMk cId="3537705014" sldId="805"/>
        </pc:sldMkLst>
      </pc:sldChg>
      <pc:sldChg chg="addSp delSp modSp add del mod setBg">
        <pc:chgData name="Robiert Sepúlveda Torres" userId="2d9d92ca-e620-4e69-8773-e6fd85d89174" providerId="ADAL" clId="{31F389CA-D3F8-E948-B8BD-92E9230FCD72}" dt="2025-10-15T20:14:48.722" v="8132" actId="2696"/>
        <pc:sldMkLst>
          <pc:docMk/>
          <pc:sldMk cId="3116099805" sldId="806"/>
        </pc:sldMkLst>
        <pc:spChg chg="mod">
          <ac:chgData name="Robiert Sepúlveda Torres" userId="2d9d92ca-e620-4e69-8773-e6fd85d89174" providerId="ADAL" clId="{31F389CA-D3F8-E948-B8BD-92E9230FCD72}" dt="2025-10-15T19:35:14.434" v="8114" actId="26606"/>
          <ac:spMkLst>
            <pc:docMk/>
            <pc:sldMk cId="3116099805" sldId="806"/>
            <ac:spMk id="2" creationId="{D9E0655A-D453-5EE7-4219-4C161E44D797}"/>
          </ac:spMkLst>
        </pc:spChg>
        <pc:spChg chg="mod">
          <ac:chgData name="Robiert Sepúlveda Torres" userId="2d9d92ca-e620-4e69-8773-e6fd85d89174" providerId="ADAL" clId="{31F389CA-D3F8-E948-B8BD-92E9230FCD72}" dt="2025-10-15T19:35:14.434" v="8114" actId="26606"/>
          <ac:spMkLst>
            <pc:docMk/>
            <pc:sldMk cId="3116099805" sldId="806"/>
            <ac:spMk id="5" creationId="{780FF8C6-A562-9F33-4A55-147CAAD920D5}"/>
          </ac:spMkLst>
        </pc:spChg>
        <pc:spChg chg="add del mod">
          <ac:chgData name="Robiert Sepúlveda Torres" userId="2d9d92ca-e620-4e69-8773-e6fd85d89174" providerId="ADAL" clId="{31F389CA-D3F8-E948-B8BD-92E9230FCD72}" dt="2025-10-15T19:35:14.434" v="8114" actId="26606"/>
          <ac:spMkLst>
            <pc:docMk/>
            <pc:sldMk cId="3116099805" sldId="806"/>
            <ac:spMk id="6" creationId="{7680E401-EB64-2D50-29B8-28F456635B0E}"/>
          </ac:spMkLst>
        </pc:spChg>
        <pc:spChg chg="add">
          <ac:chgData name="Robiert Sepúlveda Torres" userId="2d9d92ca-e620-4e69-8773-e6fd85d89174" providerId="ADAL" clId="{31F389CA-D3F8-E948-B8BD-92E9230FCD72}" dt="2025-10-15T19:35:14.434" v="8114" actId="26606"/>
          <ac:spMkLst>
            <pc:docMk/>
            <pc:sldMk cId="3116099805" sldId="806"/>
            <ac:spMk id="9" creationId="{BACC6370-2D7E-4714-9D71-7542949D7D5D}"/>
          </ac:spMkLst>
        </pc:spChg>
        <pc:spChg chg="add">
          <ac:chgData name="Robiert Sepúlveda Torres" userId="2d9d92ca-e620-4e69-8773-e6fd85d89174" providerId="ADAL" clId="{31F389CA-D3F8-E948-B8BD-92E9230FCD72}" dt="2025-10-15T19:35:14.434" v="8114" actId="26606"/>
          <ac:spMkLst>
            <pc:docMk/>
            <pc:sldMk cId="3116099805" sldId="806"/>
            <ac:spMk id="10" creationId="{F68B3F68-107C-434F-AA38-110D5EA91B85}"/>
          </ac:spMkLst>
        </pc:spChg>
        <pc:spChg chg="add">
          <ac:chgData name="Robiert Sepúlveda Torres" userId="2d9d92ca-e620-4e69-8773-e6fd85d89174" providerId="ADAL" clId="{31F389CA-D3F8-E948-B8BD-92E9230FCD72}" dt="2025-10-15T19:35:14.434" v="8114" actId="26606"/>
          <ac:spMkLst>
            <pc:docMk/>
            <pc:sldMk cId="3116099805" sldId="806"/>
            <ac:spMk id="11" creationId="{AAD0DBB9-1A4B-4391-81D4-CB19F9AB918A}"/>
          </ac:spMkLst>
        </pc:spChg>
        <pc:spChg chg="add del">
          <ac:chgData name="Robiert Sepúlveda Torres" userId="2d9d92ca-e620-4e69-8773-e6fd85d89174" providerId="ADAL" clId="{31F389CA-D3F8-E948-B8BD-92E9230FCD72}" dt="2025-10-15T19:33:46.220" v="8053" actId="26606"/>
          <ac:spMkLst>
            <pc:docMk/>
            <pc:sldMk cId="3116099805" sldId="806"/>
            <ac:spMk id="12" creationId="{BACC6370-2D7E-4714-9D71-7542949D7D5D}"/>
          </ac:spMkLst>
        </pc:spChg>
        <pc:spChg chg="add">
          <ac:chgData name="Robiert Sepúlveda Torres" userId="2d9d92ca-e620-4e69-8773-e6fd85d89174" providerId="ADAL" clId="{31F389CA-D3F8-E948-B8BD-92E9230FCD72}" dt="2025-10-15T19:35:14.434" v="8114" actId="26606"/>
          <ac:spMkLst>
            <pc:docMk/>
            <pc:sldMk cId="3116099805" sldId="806"/>
            <ac:spMk id="13" creationId="{063BBA22-50EA-4C4D-BE05-F1CE4E63AA56}"/>
          </ac:spMkLst>
        </pc:spChg>
        <pc:spChg chg="add del">
          <ac:chgData name="Robiert Sepúlveda Torres" userId="2d9d92ca-e620-4e69-8773-e6fd85d89174" providerId="ADAL" clId="{31F389CA-D3F8-E948-B8BD-92E9230FCD72}" dt="2025-10-15T19:33:46.220" v="8053" actId="26606"/>
          <ac:spMkLst>
            <pc:docMk/>
            <pc:sldMk cId="3116099805" sldId="806"/>
            <ac:spMk id="14" creationId="{F68B3F68-107C-434F-AA38-110D5EA91B85}"/>
          </ac:spMkLst>
        </pc:spChg>
        <pc:spChg chg="add del">
          <ac:chgData name="Robiert Sepúlveda Torres" userId="2d9d92ca-e620-4e69-8773-e6fd85d89174" providerId="ADAL" clId="{31F389CA-D3F8-E948-B8BD-92E9230FCD72}" dt="2025-10-15T19:33:46.220" v="8053" actId="26606"/>
          <ac:spMkLst>
            <pc:docMk/>
            <pc:sldMk cId="3116099805" sldId="806"/>
            <ac:spMk id="16" creationId="{AAD0DBB9-1A4B-4391-81D4-CB19F9AB918A}"/>
          </ac:spMkLst>
        </pc:spChg>
        <pc:spChg chg="add del">
          <ac:chgData name="Robiert Sepúlveda Torres" userId="2d9d92ca-e620-4e69-8773-e6fd85d89174" providerId="ADAL" clId="{31F389CA-D3F8-E948-B8BD-92E9230FCD72}" dt="2025-10-15T19:33:46.220" v="8053" actId="26606"/>
          <ac:spMkLst>
            <pc:docMk/>
            <pc:sldMk cId="3116099805" sldId="806"/>
            <ac:spMk id="18" creationId="{063BBA22-50EA-4C4D-BE05-F1CE4E63AA56}"/>
          </ac:spMkLst>
        </pc:spChg>
        <pc:graphicFrameChg chg="del">
          <ac:chgData name="Robiert Sepúlveda Torres" userId="2d9d92ca-e620-4e69-8773-e6fd85d89174" providerId="ADAL" clId="{31F389CA-D3F8-E948-B8BD-92E9230FCD72}" dt="2025-10-15T19:33:30.271" v="8049" actId="478"/>
          <ac:graphicFrameMkLst>
            <pc:docMk/>
            <pc:sldMk cId="3116099805" sldId="806"/>
            <ac:graphicFrameMk id="4" creationId="{06321AE0-7B71-DAFC-8AFF-9D8201A5337B}"/>
          </ac:graphicFrameMkLst>
        </pc:graphicFrameChg>
        <pc:graphicFrameChg chg="add del">
          <ac:chgData name="Robiert Sepúlveda Torres" userId="2d9d92ca-e620-4e69-8773-e6fd85d89174" providerId="ADAL" clId="{31F389CA-D3F8-E948-B8BD-92E9230FCD72}" dt="2025-10-15T19:33:46.220" v="8053" actId="26606"/>
          <ac:graphicFrameMkLst>
            <pc:docMk/>
            <pc:sldMk cId="3116099805" sldId="806"/>
            <ac:graphicFrameMk id="8" creationId="{2815697F-88E5-3547-4C1E-66CF6F35F52C}"/>
          </ac:graphicFrameMkLst>
        </pc:graphicFrameChg>
        <pc:graphicFrameChg chg="add">
          <ac:chgData name="Robiert Sepúlveda Torres" userId="2d9d92ca-e620-4e69-8773-e6fd85d89174" providerId="ADAL" clId="{31F389CA-D3F8-E948-B8BD-92E9230FCD72}" dt="2025-10-15T19:35:14.434" v="8114" actId="26606"/>
          <ac:graphicFrameMkLst>
            <pc:docMk/>
            <pc:sldMk cId="3116099805" sldId="806"/>
            <ac:graphicFrameMk id="15" creationId="{BD3B8DA0-8580-0FB1-0DB3-FC0D7C6C3D58}"/>
          </ac:graphicFrameMkLst>
        </pc:graphicFrameChg>
      </pc:sldChg>
      <pc:sldChg chg="addSp delSp modSp add del mod">
        <pc:chgData name="Robiert Sepúlveda Torres" userId="2d9d92ca-e620-4e69-8773-e6fd85d89174" providerId="ADAL" clId="{31F389CA-D3F8-E948-B8BD-92E9230FCD72}" dt="2025-10-15T20:14:47.298" v="8131" actId="2696"/>
        <pc:sldMkLst>
          <pc:docMk/>
          <pc:sldMk cId="2180650885" sldId="807"/>
        </pc:sldMkLst>
        <pc:spChg chg="mod">
          <ac:chgData name="Robiert Sepúlveda Torres" userId="2d9d92ca-e620-4e69-8773-e6fd85d89174" providerId="ADAL" clId="{31F389CA-D3F8-E948-B8BD-92E9230FCD72}" dt="2025-10-15T20:13:35.943" v="8130" actId="26606"/>
          <ac:spMkLst>
            <pc:docMk/>
            <pc:sldMk cId="2180650885" sldId="807"/>
            <ac:spMk id="2" creationId="{26182AB1-5A9A-8DCD-0B04-1B080B3797E5}"/>
          </ac:spMkLst>
        </pc:spChg>
        <pc:spChg chg="add del mod">
          <ac:chgData name="Robiert Sepúlveda Torres" userId="2d9d92ca-e620-4e69-8773-e6fd85d89174" providerId="ADAL" clId="{31F389CA-D3F8-E948-B8BD-92E9230FCD72}" dt="2025-10-15T19:50:41.016" v="8124" actId="12084"/>
          <ac:spMkLst>
            <pc:docMk/>
            <pc:sldMk cId="2180650885" sldId="807"/>
            <ac:spMk id="3" creationId="{A235B0B5-562D-808E-5F6F-B98F6651E027}"/>
          </ac:spMkLst>
        </pc:spChg>
        <pc:spChg chg="mod">
          <ac:chgData name="Robiert Sepúlveda Torres" userId="2d9d92ca-e620-4e69-8773-e6fd85d89174" providerId="ADAL" clId="{31F389CA-D3F8-E948-B8BD-92E9230FCD72}" dt="2025-10-15T20:13:35.943" v="8130" actId="26606"/>
          <ac:spMkLst>
            <pc:docMk/>
            <pc:sldMk cId="2180650885" sldId="807"/>
            <ac:spMk id="5" creationId="{D008F6AE-7B3E-B34E-1801-296D456EBCC7}"/>
          </ac:spMkLst>
        </pc:spChg>
        <pc:spChg chg="add del mod">
          <ac:chgData name="Robiert Sepúlveda Torres" userId="2d9d92ca-e620-4e69-8773-e6fd85d89174" providerId="ADAL" clId="{31F389CA-D3F8-E948-B8BD-92E9230FCD72}" dt="2025-10-15T20:13:35.943" v="8130" actId="26606"/>
          <ac:spMkLst>
            <pc:docMk/>
            <pc:sldMk cId="2180650885" sldId="807"/>
            <ac:spMk id="6" creationId="{394BBBA5-DF21-1385-C7C8-4253812B6E06}"/>
          </ac:spMkLst>
        </pc:spChg>
        <pc:spChg chg="del">
          <ac:chgData name="Robiert Sepúlveda Torres" userId="2d9d92ca-e620-4e69-8773-e6fd85d89174" providerId="ADAL" clId="{31F389CA-D3F8-E948-B8BD-92E9230FCD72}" dt="2025-10-15T20:13:35.943" v="8130" actId="26606"/>
          <ac:spMkLst>
            <pc:docMk/>
            <pc:sldMk cId="2180650885" sldId="807"/>
            <ac:spMk id="9" creationId="{15113F79-1BEE-307C-8A13-78BFD5F375CC}"/>
          </ac:spMkLst>
        </pc:spChg>
        <pc:spChg chg="del">
          <ac:chgData name="Robiert Sepúlveda Torres" userId="2d9d92ca-e620-4e69-8773-e6fd85d89174" providerId="ADAL" clId="{31F389CA-D3F8-E948-B8BD-92E9230FCD72}" dt="2025-10-15T20:13:35.943" v="8130" actId="26606"/>
          <ac:spMkLst>
            <pc:docMk/>
            <pc:sldMk cId="2180650885" sldId="807"/>
            <ac:spMk id="10" creationId="{716D5BBA-683B-C74D-07AD-C84C9B103004}"/>
          </ac:spMkLst>
        </pc:spChg>
        <pc:spChg chg="del">
          <ac:chgData name="Robiert Sepúlveda Torres" userId="2d9d92ca-e620-4e69-8773-e6fd85d89174" providerId="ADAL" clId="{31F389CA-D3F8-E948-B8BD-92E9230FCD72}" dt="2025-10-15T20:13:35.943" v="8130" actId="26606"/>
          <ac:spMkLst>
            <pc:docMk/>
            <pc:sldMk cId="2180650885" sldId="807"/>
            <ac:spMk id="11" creationId="{EF99BF14-F0E2-C7AA-0A17-55E993321F8D}"/>
          </ac:spMkLst>
        </pc:spChg>
        <pc:spChg chg="del">
          <ac:chgData name="Robiert Sepúlveda Torres" userId="2d9d92ca-e620-4e69-8773-e6fd85d89174" providerId="ADAL" clId="{31F389CA-D3F8-E948-B8BD-92E9230FCD72}" dt="2025-10-15T20:13:35.943" v="8130" actId="26606"/>
          <ac:spMkLst>
            <pc:docMk/>
            <pc:sldMk cId="2180650885" sldId="807"/>
            <ac:spMk id="13" creationId="{9B71101B-3711-B937-DEF7-EDA6B640C3C6}"/>
          </ac:spMkLst>
        </pc:spChg>
        <pc:spChg chg="add">
          <ac:chgData name="Robiert Sepúlveda Torres" userId="2d9d92ca-e620-4e69-8773-e6fd85d89174" providerId="ADAL" clId="{31F389CA-D3F8-E948-B8BD-92E9230FCD72}" dt="2025-10-15T20:13:35.943" v="8130" actId="26606"/>
          <ac:spMkLst>
            <pc:docMk/>
            <pc:sldMk cId="2180650885" sldId="807"/>
            <ac:spMk id="19" creationId="{AE2B703B-46F9-481A-A605-82E2A828C4FA}"/>
          </ac:spMkLst>
        </pc:spChg>
        <pc:spChg chg="add">
          <ac:chgData name="Robiert Sepúlveda Torres" userId="2d9d92ca-e620-4e69-8773-e6fd85d89174" providerId="ADAL" clId="{31F389CA-D3F8-E948-B8BD-92E9230FCD72}" dt="2025-10-15T20:13:35.943" v="8130" actId="26606"/>
          <ac:spMkLst>
            <pc:docMk/>
            <pc:sldMk cId="2180650885" sldId="807"/>
            <ac:spMk id="21" creationId="{F13BE4D7-0C3D-4906-B230-A1C5B4665CCF}"/>
          </ac:spMkLst>
        </pc:spChg>
        <pc:graphicFrameChg chg="add del mod">
          <ac:chgData name="Robiert Sepúlveda Torres" userId="2d9d92ca-e620-4e69-8773-e6fd85d89174" providerId="ADAL" clId="{31F389CA-D3F8-E948-B8BD-92E9230FCD72}" dt="2025-10-15T20:13:26.717" v="8126" actId="478"/>
          <ac:graphicFrameMkLst>
            <pc:docMk/>
            <pc:sldMk cId="2180650885" sldId="807"/>
            <ac:graphicFrameMk id="4" creationId="{DAC21BB5-2837-8537-53B0-406C7CD20164}"/>
          </ac:graphicFrameMkLst>
        </pc:graphicFrameChg>
        <pc:graphicFrameChg chg="del">
          <ac:chgData name="Robiert Sepúlveda Torres" userId="2d9d92ca-e620-4e69-8773-e6fd85d89174" providerId="ADAL" clId="{31F389CA-D3F8-E948-B8BD-92E9230FCD72}" dt="2025-10-15T19:50:18.818" v="8121" actId="478"/>
          <ac:graphicFrameMkLst>
            <pc:docMk/>
            <pc:sldMk cId="2180650885" sldId="807"/>
            <ac:graphicFrameMk id="15" creationId="{BF8A69CA-07F8-A309-5138-9ECB9165D187}"/>
          </ac:graphicFrameMkLst>
        </pc:graphicFrameChg>
        <pc:graphicFrameChg chg="add">
          <ac:chgData name="Robiert Sepúlveda Torres" userId="2d9d92ca-e620-4e69-8773-e6fd85d89174" providerId="ADAL" clId="{31F389CA-D3F8-E948-B8BD-92E9230FCD72}" dt="2025-10-15T20:13:35.943" v="8130" actId="26606"/>
          <ac:graphicFrameMkLst>
            <pc:docMk/>
            <pc:sldMk cId="2180650885" sldId="807"/>
            <ac:graphicFrameMk id="16" creationId="{0A52DBCD-E642-C745-740A-3293EBAB1EAD}"/>
          </ac:graphicFrameMkLst>
        </pc:graphicFrameChg>
      </pc:sldChg>
      <pc:sldChg chg="addSp delSp modSp add del mod">
        <pc:chgData name="Robiert Sepúlveda Torres" userId="2d9d92ca-e620-4e69-8773-e6fd85d89174" providerId="ADAL" clId="{31F389CA-D3F8-E948-B8BD-92E9230FCD72}" dt="2025-10-15T19:50:11.559" v="8119" actId="2696"/>
        <pc:sldMkLst>
          <pc:docMk/>
          <pc:sldMk cId="2437233764" sldId="807"/>
        </pc:sldMkLst>
        <pc:spChg chg="mod">
          <ac:chgData name="Robiert Sepúlveda Torres" userId="2d9d92ca-e620-4e69-8773-e6fd85d89174" providerId="ADAL" clId="{31F389CA-D3F8-E948-B8BD-92E9230FCD72}" dt="2025-10-15T19:44:02.967" v="8118" actId="26606"/>
          <ac:spMkLst>
            <pc:docMk/>
            <pc:sldMk cId="2437233764" sldId="807"/>
            <ac:spMk id="2" creationId="{D39603AA-8880-99BF-4BA6-11AB894BCCD5}"/>
          </ac:spMkLst>
        </pc:spChg>
        <pc:spChg chg="add del">
          <ac:chgData name="Robiert Sepúlveda Torres" userId="2d9d92ca-e620-4e69-8773-e6fd85d89174" providerId="ADAL" clId="{31F389CA-D3F8-E948-B8BD-92E9230FCD72}" dt="2025-10-15T19:44:02.967" v="8118" actId="26606"/>
          <ac:spMkLst>
            <pc:docMk/>
            <pc:sldMk cId="2437233764" sldId="807"/>
            <ac:spMk id="4" creationId="{A661D1F9-278E-CC9A-77F8-E31443FDD50D}"/>
          </ac:spMkLst>
        </pc:spChg>
        <pc:spChg chg="mod">
          <ac:chgData name="Robiert Sepúlveda Torres" userId="2d9d92ca-e620-4e69-8773-e6fd85d89174" providerId="ADAL" clId="{31F389CA-D3F8-E948-B8BD-92E9230FCD72}" dt="2025-10-15T19:44:02.967" v="8118" actId="26606"/>
          <ac:spMkLst>
            <pc:docMk/>
            <pc:sldMk cId="2437233764" sldId="807"/>
            <ac:spMk id="5" creationId="{79E6A165-B6A4-2D8E-1ABA-1426A828D5D7}"/>
          </ac:spMkLst>
        </pc:spChg>
        <pc:spChg chg="del">
          <ac:chgData name="Robiert Sepúlveda Torres" userId="2d9d92ca-e620-4e69-8773-e6fd85d89174" providerId="ADAL" clId="{31F389CA-D3F8-E948-B8BD-92E9230FCD72}" dt="2025-10-15T19:44:02.967" v="8118" actId="26606"/>
          <ac:spMkLst>
            <pc:docMk/>
            <pc:sldMk cId="2437233764" sldId="807"/>
            <ac:spMk id="9" creationId="{D6BCC40A-0704-B775-1273-A823294EB514}"/>
          </ac:spMkLst>
        </pc:spChg>
        <pc:spChg chg="del">
          <ac:chgData name="Robiert Sepúlveda Torres" userId="2d9d92ca-e620-4e69-8773-e6fd85d89174" providerId="ADAL" clId="{31F389CA-D3F8-E948-B8BD-92E9230FCD72}" dt="2025-10-15T19:44:02.967" v="8118" actId="26606"/>
          <ac:spMkLst>
            <pc:docMk/>
            <pc:sldMk cId="2437233764" sldId="807"/>
            <ac:spMk id="10" creationId="{DBFECE34-A79B-E645-1658-FD3EF2F5BD27}"/>
          </ac:spMkLst>
        </pc:spChg>
        <pc:spChg chg="del">
          <ac:chgData name="Robiert Sepúlveda Torres" userId="2d9d92ca-e620-4e69-8773-e6fd85d89174" providerId="ADAL" clId="{31F389CA-D3F8-E948-B8BD-92E9230FCD72}" dt="2025-10-15T19:44:02.967" v="8118" actId="26606"/>
          <ac:spMkLst>
            <pc:docMk/>
            <pc:sldMk cId="2437233764" sldId="807"/>
            <ac:spMk id="11" creationId="{AC222FD3-1175-A855-4C27-E6F9F1565E4C}"/>
          </ac:spMkLst>
        </pc:spChg>
        <pc:spChg chg="del">
          <ac:chgData name="Robiert Sepúlveda Torres" userId="2d9d92ca-e620-4e69-8773-e6fd85d89174" providerId="ADAL" clId="{31F389CA-D3F8-E948-B8BD-92E9230FCD72}" dt="2025-10-15T19:44:02.967" v="8118" actId="26606"/>
          <ac:spMkLst>
            <pc:docMk/>
            <pc:sldMk cId="2437233764" sldId="807"/>
            <ac:spMk id="13" creationId="{8EFC4830-7E20-859D-72B4-F95E14586E08}"/>
          </ac:spMkLst>
        </pc:spChg>
        <pc:spChg chg="add">
          <ac:chgData name="Robiert Sepúlveda Torres" userId="2d9d92ca-e620-4e69-8773-e6fd85d89174" providerId="ADAL" clId="{31F389CA-D3F8-E948-B8BD-92E9230FCD72}" dt="2025-10-15T19:44:02.967" v="8118" actId="26606"/>
          <ac:spMkLst>
            <pc:docMk/>
            <pc:sldMk cId="2437233764" sldId="807"/>
            <ac:spMk id="19" creationId="{AE2B703B-46F9-481A-A605-82E2A828C4FA}"/>
          </ac:spMkLst>
        </pc:spChg>
        <pc:spChg chg="add">
          <ac:chgData name="Robiert Sepúlveda Torres" userId="2d9d92ca-e620-4e69-8773-e6fd85d89174" providerId="ADAL" clId="{31F389CA-D3F8-E948-B8BD-92E9230FCD72}" dt="2025-10-15T19:44:02.967" v="8118" actId="26606"/>
          <ac:spMkLst>
            <pc:docMk/>
            <pc:sldMk cId="2437233764" sldId="807"/>
            <ac:spMk id="21" creationId="{F13BE4D7-0C3D-4906-B230-A1C5B4665CCF}"/>
          </ac:spMkLst>
        </pc:spChg>
        <pc:graphicFrameChg chg="del">
          <ac:chgData name="Robiert Sepúlveda Torres" userId="2d9d92ca-e620-4e69-8773-e6fd85d89174" providerId="ADAL" clId="{31F389CA-D3F8-E948-B8BD-92E9230FCD72}" dt="2025-10-15T19:43:53.816" v="8116" actId="478"/>
          <ac:graphicFrameMkLst>
            <pc:docMk/>
            <pc:sldMk cId="2437233764" sldId="807"/>
            <ac:graphicFrameMk id="15" creationId="{AEAC9D48-8315-1078-9EDC-07344FFDB0DF}"/>
          </ac:graphicFrameMkLst>
        </pc:graphicFrameChg>
        <pc:graphicFrameChg chg="add">
          <ac:chgData name="Robiert Sepúlveda Torres" userId="2d9d92ca-e620-4e69-8773-e6fd85d89174" providerId="ADAL" clId="{31F389CA-D3F8-E948-B8BD-92E9230FCD72}" dt="2025-10-15T19:44:02.967" v="8118" actId="26606"/>
          <ac:graphicFrameMkLst>
            <pc:docMk/>
            <pc:sldMk cId="2437233764" sldId="807"/>
            <ac:graphicFrameMk id="16" creationId="{494DA574-5CF8-1B82-1010-78082F0B5F1F}"/>
          </ac:graphicFrameMkLst>
        </pc:graphicFrameChg>
      </pc:sldChg>
    </pc:docChg>
  </pc:docChgLst>
  <pc:docChgLst>
    <pc:chgData name="sepulmexicolima@gmail.com" userId="S::urn:spo:guest#sepulmexicolima@gmail.com::" providerId="AD" clId="Web-{57D6594A-3290-D251-248B-2F1F9550FF7B}"/>
    <pc:docChg chg="modSld">
      <pc:chgData name="sepulmexicolima@gmail.com" userId="S::urn:spo:guest#sepulmexicolima@gmail.com::" providerId="AD" clId="Web-{57D6594A-3290-D251-248B-2F1F9550FF7B}" dt="2025-09-30T14:01:44.262" v="0" actId="20577"/>
      <pc:docMkLst>
        <pc:docMk/>
      </pc:docMkLst>
      <pc:sldChg chg="modSp">
        <pc:chgData name="sepulmexicolima@gmail.com" userId="S::urn:spo:guest#sepulmexicolima@gmail.com::" providerId="AD" clId="Web-{57D6594A-3290-D251-248B-2F1F9550FF7B}" dt="2025-09-30T14:01:44.262" v="0" actId="20577"/>
        <pc:sldMkLst>
          <pc:docMk/>
          <pc:sldMk cId="1688306602" sldId="506"/>
        </pc:sldMkLst>
      </pc:sldChg>
    </pc:docChg>
  </pc:docChgLst>
  <pc:docChgLst>
    <pc:chgData name="sepulmexicolima@gmail.com" userId="S::urn:spo:guest#sepulmexicolima@gmail.com::" providerId="AD" clId="Web-{4B0A7E91-6FFD-A483-C1FB-CBCF7F963284}"/>
    <pc:docChg chg="addSld delSld modSld">
      <pc:chgData name="sepulmexicolima@gmail.com" userId="S::urn:spo:guest#sepulmexicolima@gmail.com::" providerId="AD" clId="Web-{4B0A7E91-6FFD-A483-C1FB-CBCF7F963284}" dt="2025-09-30T13:40:28.946" v="3"/>
      <pc:docMkLst>
        <pc:docMk/>
      </pc:docMkLst>
      <pc:sldChg chg="modSp">
        <pc:chgData name="sepulmexicolima@gmail.com" userId="S::urn:spo:guest#sepulmexicolima@gmail.com::" providerId="AD" clId="Web-{4B0A7E91-6FFD-A483-C1FB-CBCF7F963284}" dt="2025-09-30T13:38:50.820" v="1" actId="20577"/>
        <pc:sldMkLst>
          <pc:docMk/>
          <pc:sldMk cId="0" sldId="279"/>
        </pc:sldMkLst>
      </pc:sldChg>
      <pc:sldChg chg="modSp">
        <pc:chgData name="sepulmexicolima@gmail.com" userId="S::urn:spo:guest#sepulmexicolima@gmail.com::" providerId="AD" clId="Web-{4B0A7E91-6FFD-A483-C1FB-CBCF7F963284}" dt="2025-09-30T13:37:51.851" v="0"/>
        <pc:sldMkLst>
          <pc:docMk/>
          <pc:sldMk cId="1290103357" sldId="503"/>
        </pc:sldMkLst>
      </pc:sldChg>
      <pc:sldChg chg="add del">
        <pc:chgData name="sepulmexicolima@gmail.com" userId="S::urn:spo:guest#sepulmexicolima@gmail.com::" providerId="AD" clId="Web-{4B0A7E91-6FFD-A483-C1FB-CBCF7F963284}" dt="2025-09-30T13:40:28.946" v="3"/>
        <pc:sldMkLst>
          <pc:docMk/>
          <pc:sldMk cId="1688306602" sldId="506"/>
        </pc:sldMkLst>
      </pc:sldChg>
    </pc:docChg>
  </pc:docChgLst>
  <pc:docChgLst>
    <pc:chgData name="sepulmexicolima@gmail.com" userId="S::urn:spo:guest#sepulmexicolima@gmail.com::" providerId="AD" clId="Web-{289FA539-B2FB-1435-9ECA-C637C32070A6}"/>
    <pc:docChg chg="addSld delSld modSld sldOrd">
      <pc:chgData name="sepulmexicolima@gmail.com" userId="S::urn:spo:guest#sepulmexicolima@gmail.com::" providerId="AD" clId="Web-{289FA539-B2FB-1435-9ECA-C637C32070A6}" dt="2025-09-30T13:58:07.738" v="375"/>
      <pc:docMkLst>
        <pc:docMk/>
      </pc:docMkLst>
      <pc:sldChg chg="addSp modSp addAnim">
        <pc:chgData name="sepulmexicolima@gmail.com" userId="S::urn:spo:guest#sepulmexicolima@gmail.com::" providerId="AD" clId="Web-{289FA539-B2FB-1435-9ECA-C637C32070A6}" dt="2025-09-30T13:55:54.110" v="371"/>
        <pc:sldMkLst>
          <pc:docMk/>
          <pc:sldMk cId="3900802505" sldId="507"/>
        </pc:sldMkLst>
      </pc:sldChg>
      <pc:sldChg chg="addSp modSp add del ord addAnim">
        <pc:chgData name="sepulmexicolima@gmail.com" userId="S::urn:spo:guest#sepulmexicolima@gmail.com::" providerId="AD" clId="Web-{289FA539-B2FB-1435-9ECA-C637C32070A6}" dt="2025-09-30T13:58:07.738" v="375"/>
        <pc:sldMkLst>
          <pc:docMk/>
          <pc:sldMk cId="67533249" sldId="509"/>
        </pc:sldMkLst>
      </pc:sldChg>
    </pc:docChg>
  </pc:docChgLst>
  <pc:docChgLst>
    <pc:chgData name="sepulmexicolima@gmail.com" userId="S::urn:spo:guest#sepulmexicolima@gmail.com::" providerId="AD" clId="Web-{95CFA03D-FB5E-A902-17F6-FBC66A299FD0}"/>
    <pc:docChg chg="modSld">
      <pc:chgData name="sepulmexicolima@gmail.com" userId="S::urn:spo:guest#sepulmexicolima@gmail.com::" providerId="AD" clId="Web-{95CFA03D-FB5E-A902-17F6-FBC66A299FD0}" dt="2025-09-30T13:59:44.392" v="20" actId="20577"/>
      <pc:docMkLst>
        <pc:docMk/>
      </pc:docMkLst>
      <pc:sldChg chg="modSp">
        <pc:chgData name="sepulmexicolima@gmail.com" userId="S::urn:spo:guest#sepulmexicolima@gmail.com::" providerId="AD" clId="Web-{95CFA03D-FB5E-A902-17F6-FBC66A299FD0}" dt="2025-09-30T13:59:44.392" v="20" actId="20577"/>
        <pc:sldMkLst>
          <pc:docMk/>
          <pc:sldMk cId="3900802505" sldId="507"/>
        </pc:sldMkLst>
      </pc:sldChg>
    </pc:docChg>
  </pc:docChgLst>
  <pc:docChgLst>
    <pc:chgData name="Robiert Sepúlveda Torres" userId="2d9d92ca-e620-4e69-8773-e6fd85d89174" providerId="ADAL" clId="{741BA281-57B9-FE47-A7DE-A344E5930C1E}"/>
    <pc:docChg chg="undo custSel addSld delSld modSld sldOrd">
      <pc:chgData name="Robiert Sepúlveda Torres" userId="2d9d92ca-e620-4e69-8773-e6fd85d89174" providerId="ADAL" clId="{741BA281-57B9-FE47-A7DE-A344E5930C1E}" dt="2025-10-02T08:54:18.818" v="2313" actId="478"/>
      <pc:docMkLst>
        <pc:docMk/>
      </pc:docMkLst>
      <pc:sldChg chg="addSp delSp modSp mod or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60"/>
        </pc:sldMkLst>
      </pc:sldChg>
      <pc:sldChg chg="addSp delSp modSp mod ord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61"/>
        </pc:sldMkLst>
      </pc:sldChg>
      <pc:sldChg chg="del">
        <pc:chgData name="Robiert Sepúlveda Torres" userId="2d9d92ca-e620-4e69-8773-e6fd85d89174" providerId="ADAL" clId="{741BA281-57B9-FE47-A7DE-A344E5930C1E}" dt="2025-10-01T23:17:24.466" v="418" actId="2696"/>
        <pc:sldMkLst>
          <pc:docMk/>
          <pc:sldMk cId="0" sldId="262"/>
        </pc:sldMkLst>
      </pc:sldChg>
      <pc:sldChg chg="addSp delSp modSp mod modNotes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66"/>
        </pc:sldMkLst>
      </pc:sldChg>
      <pc:sldChg chg="addSp delSp modSp mod delAnim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67"/>
        </pc:sldMkLst>
      </pc:sldChg>
      <pc:sldChg chg="addSp delSp modSp mod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68"/>
        </pc:sldMkLst>
      </pc:sldChg>
      <pc:sldChg chg="addSp delSp modSp mod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71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72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73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74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75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76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77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78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79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80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81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84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85"/>
        </pc:sldMkLst>
      </pc:sldChg>
      <pc:sldChg chg="del">
        <pc:chgData name="Robiert Sepúlveda Torres" userId="2d9d92ca-e620-4e69-8773-e6fd85d89174" providerId="ADAL" clId="{741BA281-57B9-FE47-A7DE-A344E5930C1E}" dt="2025-10-02T00:12:37.746" v="940" actId="2696"/>
        <pc:sldMkLst>
          <pc:docMk/>
          <pc:sldMk cId="0" sldId="286"/>
        </pc:sldMkLst>
      </pc:sldChg>
      <pc:sldChg chg="del">
        <pc:chgData name="Robiert Sepúlveda Torres" userId="2d9d92ca-e620-4e69-8773-e6fd85d89174" providerId="ADAL" clId="{741BA281-57B9-FE47-A7DE-A344E5930C1E}" dt="2025-10-02T00:12:47.703" v="941" actId="2696"/>
        <pc:sldMkLst>
          <pc:docMk/>
          <pc:sldMk cId="0" sldId="287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88"/>
        </pc:sldMkLst>
      </pc:sldChg>
      <pc:sldChg chg="del">
        <pc:chgData name="Robiert Sepúlveda Torres" userId="2d9d92ca-e620-4e69-8773-e6fd85d89174" providerId="ADAL" clId="{741BA281-57B9-FE47-A7DE-A344E5930C1E}" dt="2025-10-02T00:13:33.350" v="942" actId="2696"/>
        <pc:sldMkLst>
          <pc:docMk/>
          <pc:sldMk cId="0" sldId="289"/>
        </pc:sldMkLst>
      </pc:sldChg>
      <pc:sldChg chg="del">
        <pc:chgData name="Robiert Sepúlveda Torres" userId="2d9d92ca-e620-4e69-8773-e6fd85d89174" providerId="ADAL" clId="{741BA281-57B9-FE47-A7DE-A344E5930C1E}" dt="2025-10-02T00:10:17.533" v="905" actId="2696"/>
        <pc:sldMkLst>
          <pc:docMk/>
          <pc:sldMk cId="0" sldId="290"/>
        </pc:sldMkLst>
      </pc:sldChg>
      <pc:sldChg chg="addSp delSp modSp mo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91"/>
        </pc:sldMkLst>
      </pc:sldChg>
      <pc:sldChg chg="addSp delSp modSp mod ord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92"/>
        </pc:sldMkLst>
      </pc:sldChg>
      <pc:sldChg chg="addSp delSp modSp add mod setBg delDesignElem">
        <pc:chgData name="Robiert Sepúlveda Torres" userId="2d9d92ca-e620-4e69-8773-e6fd85d89174" providerId="ADAL" clId="{741BA281-57B9-FE47-A7DE-A344E5930C1E}" dt="2025-10-02T08:54:09.084" v="2311"/>
        <pc:sldMkLst>
          <pc:docMk/>
          <pc:sldMk cId="1745757787" sldId="293"/>
        </pc:sldMkLst>
      </pc:sldChg>
      <pc:sldChg chg="addSp delSp modSp mod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0" sldId="297"/>
        </pc:sldMkLst>
        <pc:spChg chg="add mod">
          <ac:chgData name="Robiert Sepúlveda Torres" userId="2d9d92ca-e620-4e69-8773-e6fd85d89174" providerId="ADAL" clId="{741BA281-57B9-FE47-A7DE-A344E5930C1E}" dt="2025-10-02T00:14:26.058" v="967" actId="20577"/>
          <ac:spMkLst>
            <pc:docMk/>
            <pc:sldMk cId="0" sldId="297"/>
            <ac:spMk id="6" creationId="{AFE89D7B-16AD-B82D-B81D-B64011E1FD53}"/>
          </ac:spMkLst>
        </pc:spChg>
        <pc:spChg chg="add mod">
          <ac:chgData name="Robiert Sepúlveda Torres" userId="2d9d92ca-e620-4e69-8773-e6fd85d89174" providerId="ADAL" clId="{741BA281-57B9-FE47-A7DE-A344E5930C1E}" dt="2025-10-02T08:54:09.084" v="2311"/>
          <ac:spMkLst>
            <pc:docMk/>
            <pc:sldMk cId="0" sldId="297"/>
            <ac:spMk id="8" creationId="{98382E9F-251F-4716-7E88-9D079F5CFDE9}"/>
          </ac:spMkLst>
        </pc:spChg>
        <pc:spChg chg="mod">
          <ac:chgData name="Robiert Sepúlveda Torres" userId="2d9d92ca-e620-4e69-8773-e6fd85d89174" providerId="ADAL" clId="{741BA281-57B9-FE47-A7DE-A344E5930C1E}" dt="2025-10-02T06:09:46.275" v="1430" actId="1076"/>
          <ac:spMkLst>
            <pc:docMk/>
            <pc:sldMk cId="0" sldId="297"/>
            <ac:spMk id="781" creationId="{00000000-0000-0000-0000-000000000000}"/>
          </ac:spMkLst>
        </pc:spChg>
      </pc:sldChg>
      <pc:sldChg chg="addSp delSp modSp mod">
        <pc:chgData name="Robiert Sepúlveda Torres" userId="2d9d92ca-e620-4e69-8773-e6fd85d89174" providerId="ADAL" clId="{741BA281-57B9-FE47-A7DE-A344E5930C1E}" dt="2025-10-02T08:54:18.818" v="2313" actId="478"/>
        <pc:sldMkLst>
          <pc:docMk/>
          <pc:sldMk cId="2117422002" sldId="449"/>
        </pc:sldMkLst>
      </pc:sldChg>
      <pc:sldChg chg="del">
        <pc:chgData name="Robiert Sepúlveda Torres" userId="2d9d92ca-e620-4e69-8773-e6fd85d89174" providerId="ADAL" clId="{741BA281-57B9-FE47-A7DE-A344E5930C1E}" dt="2025-09-30T21:17:19.397" v="2" actId="2696"/>
        <pc:sldMkLst>
          <pc:docMk/>
          <pc:sldMk cId="2163029788" sldId="502"/>
        </pc:sldMkLst>
      </pc:sldChg>
      <pc:sldChg chg="del">
        <pc:chgData name="Robiert Sepúlveda Torres" userId="2d9d92ca-e620-4e69-8773-e6fd85d89174" providerId="ADAL" clId="{741BA281-57B9-FE47-A7DE-A344E5930C1E}" dt="2025-10-02T00:27:10.156" v="980" actId="2696"/>
        <pc:sldMkLst>
          <pc:docMk/>
          <pc:sldMk cId="1290103357" sldId="503"/>
        </pc:sldMkLst>
      </pc:sldChg>
      <pc:sldChg chg="del">
        <pc:chgData name="Robiert Sepúlveda Torres" userId="2d9d92ca-e620-4e69-8773-e6fd85d89174" providerId="ADAL" clId="{741BA281-57B9-FE47-A7DE-A344E5930C1E}" dt="2025-09-30T21:16:02.268" v="0" actId="2696"/>
        <pc:sldMkLst>
          <pc:docMk/>
          <pc:sldMk cId="108614520" sldId="504"/>
        </pc:sldMkLst>
      </pc:sldChg>
      <pc:sldChg chg="add del">
        <pc:chgData name="Robiert Sepúlveda Torres" userId="2d9d92ca-e620-4e69-8773-e6fd85d89174" providerId="ADAL" clId="{741BA281-57B9-FE47-A7DE-A344E5930C1E}" dt="2025-10-02T00:13:48.270" v="945" actId="2696"/>
        <pc:sldMkLst>
          <pc:docMk/>
          <pc:sldMk cId="1033286483" sldId="504"/>
        </pc:sldMkLst>
      </pc:sldChg>
      <pc:sldChg chg="add del mod modShow">
        <pc:chgData name="Robiert Sepúlveda Torres" userId="2d9d92ca-e620-4e69-8773-e6fd85d89174" providerId="ADAL" clId="{741BA281-57B9-FE47-A7DE-A344E5930C1E}" dt="2025-10-01T19:23:48.475" v="110" actId="2696"/>
        <pc:sldMkLst>
          <pc:docMk/>
          <pc:sldMk cId="3760413816" sldId="504"/>
        </pc:sldMkLst>
      </pc:sldChg>
      <pc:sldChg chg="add del mod modShow">
        <pc:chgData name="Robiert Sepúlveda Torres" userId="2d9d92ca-e620-4e69-8773-e6fd85d89174" providerId="ADAL" clId="{741BA281-57B9-FE47-A7DE-A344E5930C1E}" dt="2025-10-01T19:23:48.475" v="110" actId="2696"/>
        <pc:sldMkLst>
          <pc:docMk/>
          <pc:sldMk cId="426603919" sldId="505"/>
        </pc:sldMkLst>
      </pc:sldChg>
      <pc:sldChg chg="add del">
        <pc:chgData name="Robiert Sepúlveda Torres" userId="2d9d92ca-e620-4e69-8773-e6fd85d89174" providerId="ADAL" clId="{741BA281-57B9-FE47-A7DE-A344E5930C1E}" dt="2025-10-02T00:13:48.254" v="944" actId="2696"/>
        <pc:sldMkLst>
          <pc:docMk/>
          <pc:sldMk cId="2530684013" sldId="505"/>
        </pc:sldMkLst>
      </pc:sldChg>
      <pc:sldChg chg="del">
        <pc:chgData name="Robiert Sepúlveda Torres" userId="2d9d92ca-e620-4e69-8773-e6fd85d89174" providerId="ADAL" clId="{741BA281-57B9-FE47-A7DE-A344E5930C1E}" dt="2025-09-30T21:16:02.268" v="0" actId="2696"/>
        <pc:sldMkLst>
          <pc:docMk/>
          <pc:sldMk cId="2857963143" sldId="505"/>
        </pc:sldMkLst>
      </pc:sldChg>
      <pc:sldChg chg="del">
        <pc:chgData name="Robiert Sepúlveda Torres" userId="2d9d92ca-e620-4e69-8773-e6fd85d89174" providerId="ADAL" clId="{741BA281-57B9-FE47-A7DE-A344E5930C1E}" dt="2025-10-02T00:13:48.250" v="943" actId="2696"/>
        <pc:sldMkLst>
          <pc:docMk/>
          <pc:sldMk cId="1688306602" sldId="506"/>
        </pc:sldMkLst>
      </pc:sldChg>
      <pc:sldChg chg="del">
        <pc:chgData name="Robiert Sepúlveda Torres" userId="2d9d92ca-e620-4e69-8773-e6fd85d89174" providerId="ADAL" clId="{741BA281-57B9-FE47-A7DE-A344E5930C1E}" dt="2025-09-30T21:16:02.268" v="0" actId="2696"/>
        <pc:sldMkLst>
          <pc:docMk/>
          <pc:sldMk cId="3900802505" sldId="507"/>
        </pc:sldMkLst>
      </pc:sldChg>
      <pc:sldChg chg="delSp modSp add del mod modAnim">
        <pc:chgData name="Robiert Sepúlveda Torres" userId="2d9d92ca-e620-4e69-8773-e6fd85d89174" providerId="ADAL" clId="{741BA281-57B9-FE47-A7DE-A344E5930C1E}" dt="2025-10-01T23:09:57.789" v="330" actId="2696"/>
        <pc:sldMkLst>
          <pc:docMk/>
          <pc:sldMk cId="3907976981" sldId="507"/>
        </pc:sldMkLst>
      </pc:sldChg>
      <pc:sldChg chg="del">
        <pc:chgData name="Robiert Sepúlveda Torres" userId="2d9d92ca-e620-4e69-8773-e6fd85d89174" providerId="ADAL" clId="{741BA281-57B9-FE47-A7DE-A344E5930C1E}" dt="2025-09-30T21:16:02.268" v="0" actId="2696"/>
        <pc:sldMkLst>
          <pc:docMk/>
          <pc:sldMk cId="67533249" sldId="509"/>
        </pc:sldMkLst>
      </pc:sldChg>
      <pc:sldChg chg="add del mod modShow">
        <pc:chgData name="Robiert Sepúlveda Torres" userId="2d9d92ca-e620-4e69-8773-e6fd85d89174" providerId="ADAL" clId="{741BA281-57B9-FE47-A7DE-A344E5930C1E}" dt="2025-10-01T19:23:48.475" v="110" actId="2696"/>
        <pc:sldMkLst>
          <pc:docMk/>
          <pc:sldMk cId="934170304" sldId="509"/>
        </pc:sldMkLst>
      </pc:sldChg>
      <pc:sldChg chg="add del">
        <pc:chgData name="Robiert Sepúlveda Torres" userId="2d9d92ca-e620-4e69-8773-e6fd85d89174" providerId="ADAL" clId="{741BA281-57B9-FE47-A7DE-A344E5930C1E}" dt="2025-10-02T00:13:48.291" v="946" actId="2696"/>
        <pc:sldMkLst>
          <pc:docMk/>
          <pc:sldMk cId="3231949710" sldId="509"/>
        </pc:sldMkLst>
      </pc:sldChg>
      <pc:sldChg chg="addSp delSp modSp add del mod">
        <pc:chgData name="Robiert Sepúlveda Torres" userId="2d9d92ca-e620-4e69-8773-e6fd85d89174" providerId="ADAL" clId="{741BA281-57B9-FE47-A7DE-A344E5930C1E}" dt="2025-10-01T23:01:21.970" v="160" actId="2696"/>
        <pc:sldMkLst>
          <pc:docMk/>
          <pc:sldMk cId="1133772544" sldId="510"/>
        </pc:sldMkLst>
      </pc:sldChg>
      <pc:sldChg chg="addSp delSp modSp add del mod">
        <pc:chgData name="Robiert Sepúlveda Torres" userId="2d9d92ca-e620-4e69-8773-e6fd85d89174" providerId="ADAL" clId="{741BA281-57B9-FE47-A7DE-A344E5930C1E}" dt="2025-10-01T23:00:49.164" v="150" actId="2890"/>
        <pc:sldMkLst>
          <pc:docMk/>
          <pc:sldMk cId="1479130332" sldId="511"/>
        </pc:sldMkLst>
      </pc:sldChg>
      <pc:sldChg chg="addSp delSp modSp add mod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2305250108" sldId="511"/>
        </pc:sldMkLst>
      </pc:sldChg>
      <pc:sldChg chg="addSp delSp modSp add del mod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3868782299" sldId="512"/>
        </pc:sldMkLst>
      </pc:sldChg>
      <pc:sldChg chg="addSp delSp modSp add mod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3779092493" sldId="513"/>
        </pc:sldMkLst>
      </pc:sldChg>
      <pc:sldChg chg="addSp delSp modSp add mod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2155215271" sldId="514"/>
        </pc:sldMkLst>
      </pc:sldChg>
      <pc:sldChg chg="add del">
        <pc:chgData name="Robiert Sepúlveda Torres" userId="2d9d92ca-e620-4e69-8773-e6fd85d89174" providerId="ADAL" clId="{741BA281-57B9-FE47-A7DE-A344E5930C1E}" dt="2025-10-01T23:17:21.643" v="417" actId="2696"/>
        <pc:sldMkLst>
          <pc:docMk/>
          <pc:sldMk cId="3451615936" sldId="515"/>
        </pc:sldMkLst>
      </pc:sldChg>
      <pc:sldChg chg="addSp delSp modSp add mod setBg modAnim delDesignElem">
        <pc:chgData name="Robiert Sepúlveda Torres" userId="2d9d92ca-e620-4e69-8773-e6fd85d89174" providerId="ADAL" clId="{741BA281-57B9-FE47-A7DE-A344E5930C1E}" dt="2025-10-02T08:54:09.084" v="2311"/>
        <pc:sldMkLst>
          <pc:docMk/>
          <pc:sldMk cId="3593234327" sldId="516"/>
        </pc:sldMkLst>
      </pc:sldChg>
      <pc:sldChg chg="addSp delSp modSp add mod setBg delDesignElem">
        <pc:chgData name="Robiert Sepúlveda Torres" userId="2d9d92ca-e620-4e69-8773-e6fd85d89174" providerId="ADAL" clId="{741BA281-57B9-FE47-A7DE-A344E5930C1E}" dt="2025-10-02T08:54:09.084" v="2311"/>
        <pc:sldMkLst>
          <pc:docMk/>
          <pc:sldMk cId="1814106602" sldId="517"/>
        </pc:sldMkLst>
      </pc:sldChg>
      <pc:sldChg chg="addSp delSp modSp add mod ord">
        <pc:chgData name="Robiert Sepúlveda Torres" userId="2d9d92ca-e620-4e69-8773-e6fd85d89174" providerId="ADAL" clId="{741BA281-57B9-FE47-A7DE-A344E5930C1E}" dt="2025-10-02T08:54:09.084" v="2311"/>
        <pc:sldMkLst>
          <pc:docMk/>
          <pc:sldMk cId="1970209417" sldId="518"/>
        </pc:sldMkLst>
      </pc:sldChg>
      <pc:sldChg chg="addSp modSp add mod">
        <pc:chgData name="Robiert Sepúlveda Torres" userId="2d9d92ca-e620-4e69-8773-e6fd85d89174" providerId="ADAL" clId="{741BA281-57B9-FE47-A7DE-A344E5930C1E}" dt="2025-10-02T08:54:09.084" v="2311"/>
        <pc:sldMkLst>
          <pc:docMk/>
          <pc:sldMk cId="2317760933" sldId="519"/>
        </pc:sldMkLst>
      </pc:sldChg>
      <pc:sldChg chg="add del">
        <pc:chgData name="Robiert Sepúlveda Torres" userId="2d9d92ca-e620-4e69-8773-e6fd85d89174" providerId="ADAL" clId="{741BA281-57B9-FE47-A7DE-A344E5930C1E}" dt="2025-10-02T00:38:25.369" v="1073" actId="2696"/>
        <pc:sldMkLst>
          <pc:docMk/>
          <pc:sldMk cId="2839258529" sldId="519"/>
        </pc:sldMkLst>
      </pc:sldChg>
      <pc:sldChg chg="addSp delSp modSp add del mod modAnim">
        <pc:chgData name="Robiert Sepúlveda Torres" userId="2d9d92ca-e620-4e69-8773-e6fd85d89174" providerId="ADAL" clId="{741BA281-57B9-FE47-A7DE-A344E5930C1E}" dt="2025-10-02T00:38:01.032" v="1071" actId="2696"/>
        <pc:sldMkLst>
          <pc:docMk/>
          <pc:sldMk cId="3966173142" sldId="519"/>
        </pc:sldMkLst>
      </pc:sldChg>
      <pc:sldChg chg="addSp modSp add mod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3590905983" sldId="520"/>
        </pc:sldMkLst>
      </pc:sldChg>
      <pc:sldChg chg="addSp delSp modSp add del mod">
        <pc:chgData name="Robiert Sepúlveda Torres" userId="2d9d92ca-e620-4e69-8773-e6fd85d89174" providerId="ADAL" clId="{741BA281-57B9-FE47-A7DE-A344E5930C1E}" dt="2025-10-02T00:16:06.164" v="974" actId="2696"/>
        <pc:sldMkLst>
          <pc:docMk/>
          <pc:sldMk cId="517601520" sldId="521"/>
        </pc:sldMkLst>
      </pc:sldChg>
      <pc:sldChg chg="addSp modSp add">
        <pc:chgData name="Robiert Sepúlveda Torres" userId="2d9d92ca-e620-4e69-8773-e6fd85d89174" providerId="ADAL" clId="{741BA281-57B9-FE47-A7DE-A344E5930C1E}" dt="2025-10-02T08:54:09.084" v="2311"/>
        <pc:sldMkLst>
          <pc:docMk/>
          <pc:sldMk cId="2286411631" sldId="521"/>
        </pc:sldMkLst>
      </pc:sldChg>
      <pc:sldChg chg="addSp modSp add">
        <pc:chgData name="Robiert Sepúlveda Torres" userId="2d9d92ca-e620-4e69-8773-e6fd85d89174" providerId="ADAL" clId="{741BA281-57B9-FE47-A7DE-A344E5930C1E}" dt="2025-10-02T08:54:09.084" v="2311"/>
        <pc:sldMkLst>
          <pc:docMk/>
          <pc:sldMk cId="2450800421" sldId="522"/>
        </pc:sldMkLst>
      </pc:sldChg>
      <pc:sldChg chg="addSp delSp modSp add del mod modAnim">
        <pc:chgData name="Robiert Sepúlveda Torres" userId="2d9d92ca-e620-4e69-8773-e6fd85d89174" providerId="ADAL" clId="{741BA281-57B9-FE47-A7DE-A344E5930C1E}" dt="2025-10-02T00:16:06.164" v="974" actId="2696"/>
        <pc:sldMkLst>
          <pc:docMk/>
          <pc:sldMk cId="3932317440" sldId="522"/>
        </pc:sldMkLst>
      </pc:sldChg>
      <pc:sldChg chg="addSp delSp modSp add mod">
        <pc:chgData name="Robiert Sepúlveda Torres" userId="2d9d92ca-e620-4e69-8773-e6fd85d89174" providerId="ADAL" clId="{741BA281-57B9-FE47-A7DE-A344E5930C1E}" dt="2025-10-02T08:54:09.084" v="2311"/>
        <pc:sldMkLst>
          <pc:docMk/>
          <pc:sldMk cId="3002577525" sldId="718"/>
        </pc:sldMkLst>
      </pc:sldChg>
      <pc:sldChg chg="addSp delSp modSp add mod">
        <pc:chgData name="Robiert Sepúlveda Torres" userId="2d9d92ca-e620-4e69-8773-e6fd85d89174" providerId="ADAL" clId="{741BA281-57B9-FE47-A7DE-A344E5930C1E}" dt="2025-10-02T08:54:09.084" v="2311"/>
        <pc:sldMkLst>
          <pc:docMk/>
          <pc:sldMk cId="3080714571" sldId="719"/>
        </pc:sldMkLst>
      </pc:sldChg>
      <pc:sldChg chg="addSp delSp modSp add mod">
        <pc:chgData name="Robiert Sepúlveda Torres" userId="2d9d92ca-e620-4e69-8773-e6fd85d89174" providerId="ADAL" clId="{741BA281-57B9-FE47-A7DE-A344E5930C1E}" dt="2025-10-02T08:54:09.084" v="2311"/>
        <pc:sldMkLst>
          <pc:docMk/>
          <pc:sldMk cId="79991441" sldId="747"/>
        </pc:sldMkLst>
      </pc:sldChg>
      <pc:sldChg chg="addSp delSp modSp add mod">
        <pc:chgData name="Robiert Sepúlveda Torres" userId="2d9d92ca-e620-4e69-8773-e6fd85d89174" providerId="ADAL" clId="{741BA281-57B9-FE47-A7DE-A344E5930C1E}" dt="2025-10-02T08:54:09.084" v="2311"/>
        <pc:sldMkLst>
          <pc:docMk/>
          <pc:sldMk cId="813611338" sldId="748"/>
        </pc:sldMkLst>
      </pc:sldChg>
      <pc:sldChg chg="addSp delSp modSp add mod">
        <pc:chgData name="Robiert Sepúlveda Torres" userId="2d9d92ca-e620-4e69-8773-e6fd85d89174" providerId="ADAL" clId="{741BA281-57B9-FE47-A7DE-A344E5930C1E}" dt="2025-10-02T08:54:09.084" v="2311"/>
        <pc:sldMkLst>
          <pc:docMk/>
          <pc:sldMk cId="827336385" sldId="749"/>
        </pc:sldMkLst>
      </pc:sldChg>
      <pc:sldChg chg="addSp modSp add mod">
        <pc:chgData name="Robiert Sepúlveda Torres" userId="2d9d92ca-e620-4e69-8773-e6fd85d89174" providerId="ADAL" clId="{741BA281-57B9-FE47-A7DE-A344E5930C1E}" dt="2025-10-02T08:54:09.084" v="2311"/>
        <pc:sldMkLst>
          <pc:docMk/>
          <pc:sldMk cId="3215937131" sldId="750"/>
        </pc:sldMkLst>
      </pc:sldChg>
      <pc:sldChg chg="addSp modSp add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2486788392" sldId="751"/>
        </pc:sldMkLst>
      </pc:sldChg>
      <pc:sldChg chg="addSp delSp modSp add mod delAnim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1287789571" sldId="752"/>
        </pc:sldMkLst>
      </pc:sldChg>
      <pc:sldChg chg="addSp modSp add">
        <pc:chgData name="Robiert Sepúlveda Torres" userId="2d9d92ca-e620-4e69-8773-e6fd85d89174" providerId="ADAL" clId="{741BA281-57B9-FE47-A7DE-A344E5930C1E}" dt="2025-10-02T08:54:09.084" v="2311"/>
        <pc:sldMkLst>
          <pc:docMk/>
          <pc:sldMk cId="833719796" sldId="753"/>
        </pc:sldMkLst>
      </pc:sldChg>
      <pc:sldChg chg="addSp delSp modSp add mod delAnim">
        <pc:chgData name="Robiert Sepúlveda Torres" userId="2d9d92ca-e620-4e69-8773-e6fd85d89174" providerId="ADAL" clId="{741BA281-57B9-FE47-A7DE-A344E5930C1E}" dt="2025-10-02T08:54:09.084" v="2311"/>
        <pc:sldMkLst>
          <pc:docMk/>
          <pc:sldMk cId="2652840059" sldId="754"/>
        </pc:sldMkLst>
      </pc:sldChg>
      <pc:sldChg chg="addSp modSp add mod modAnim">
        <pc:chgData name="Robiert Sepúlveda Torres" userId="2d9d92ca-e620-4e69-8773-e6fd85d89174" providerId="ADAL" clId="{741BA281-57B9-FE47-A7DE-A344E5930C1E}" dt="2025-10-02T08:54:09.084" v="2311"/>
        <pc:sldMkLst>
          <pc:docMk/>
          <pc:sldMk cId="1718910371" sldId="755"/>
        </pc:sldMkLst>
      </pc:sldChg>
    </pc:docChg>
  </pc:docChgLst>
  <pc:docChgLst>
    <pc:chgData name="sepulmexicolima@gmail.com" userId="S::urn:spo:guest#sepulmexicolima@gmail.com::" providerId="AD" clId="Web-{81ADF1B6-C824-5067-3C86-5562817723DE}"/>
    <pc:docChg chg="modSld">
      <pc:chgData name="sepulmexicolima@gmail.com" userId="S::urn:spo:guest#sepulmexicolima@gmail.com::" providerId="AD" clId="Web-{81ADF1B6-C824-5067-3C86-5562817723DE}" dt="2025-09-30T11:29:19.651" v="3" actId="1076"/>
      <pc:docMkLst>
        <pc:docMk/>
      </pc:docMkLst>
      <pc:sldChg chg="delSp modSp delAnim">
        <pc:chgData name="sepulmexicolima@gmail.com" userId="S::urn:spo:guest#sepulmexicolima@gmail.com::" providerId="AD" clId="Web-{81ADF1B6-C824-5067-3C86-5562817723DE}" dt="2025-09-30T11:29:19.651" v="3" actId="1076"/>
        <pc:sldMkLst>
          <pc:docMk/>
          <pc:sldMk cId="108614520" sldId="504"/>
        </pc:sldMkLst>
      </pc:sldChg>
    </pc:docChg>
  </pc:docChgLst>
  <pc:docChgLst>
    <pc:chgData name="sepulmexicolima@gmail.com" userId="S::urn:spo:guest#sepulmexicolima@gmail.com::" providerId="AD" clId="Web-{5F670A30-5A33-2BD9-0DA7-3377A48240A8}"/>
    <pc:docChg chg="addSld modSld">
      <pc:chgData name="sepulmexicolima@gmail.com" userId="S::urn:spo:guest#sepulmexicolima@gmail.com::" providerId="AD" clId="Web-{5F670A30-5A33-2BD9-0DA7-3377A48240A8}" dt="2025-09-30T10:54:45.894" v="382"/>
      <pc:docMkLst>
        <pc:docMk/>
      </pc:docMkLst>
      <pc:sldChg chg="modSp">
        <pc:chgData name="sepulmexicolima@gmail.com" userId="S::urn:spo:guest#sepulmexicolima@gmail.com::" providerId="AD" clId="Web-{5F670A30-5A33-2BD9-0DA7-3377A48240A8}" dt="2025-09-30T10:38:06.147" v="9" actId="20577"/>
        <pc:sldMkLst>
          <pc:docMk/>
          <pc:sldMk cId="0" sldId="267"/>
        </pc:sldMkLst>
      </pc:sldChg>
      <pc:sldChg chg="modSp">
        <pc:chgData name="sepulmexicolima@gmail.com" userId="S::urn:spo:guest#sepulmexicolima@gmail.com::" providerId="AD" clId="Web-{5F670A30-5A33-2BD9-0DA7-3377A48240A8}" dt="2025-09-30T10:41:22.843" v="99" actId="20577"/>
        <pc:sldMkLst>
          <pc:docMk/>
          <pc:sldMk cId="0" sldId="272"/>
        </pc:sldMkLst>
      </pc:sldChg>
      <pc:sldChg chg="addSp modSp">
        <pc:chgData name="sepulmexicolima@gmail.com" userId="S::urn:spo:guest#sepulmexicolima@gmail.com::" providerId="AD" clId="Web-{5F670A30-5A33-2BD9-0DA7-3377A48240A8}" dt="2025-09-30T10:43:13.737" v="186"/>
        <pc:sldMkLst>
          <pc:docMk/>
          <pc:sldMk cId="0" sldId="273"/>
        </pc:sldMkLst>
      </pc:sldChg>
      <pc:sldChg chg="addSp modSp">
        <pc:chgData name="sepulmexicolima@gmail.com" userId="S::urn:spo:guest#sepulmexicolima@gmail.com::" providerId="AD" clId="Web-{5F670A30-5A33-2BD9-0DA7-3377A48240A8}" dt="2025-09-30T10:44:25.629" v="201"/>
        <pc:sldMkLst>
          <pc:docMk/>
          <pc:sldMk cId="0" sldId="275"/>
        </pc:sldMkLst>
      </pc:sldChg>
      <pc:sldChg chg="modSp">
        <pc:chgData name="sepulmexicolima@gmail.com" userId="S::urn:spo:guest#sepulmexicolima@gmail.com::" providerId="AD" clId="Web-{5F670A30-5A33-2BD9-0DA7-3377A48240A8}" dt="2025-09-30T10:44:55.880" v="204"/>
        <pc:sldMkLst>
          <pc:docMk/>
          <pc:sldMk cId="0" sldId="277"/>
        </pc:sldMkLst>
      </pc:sldChg>
      <pc:sldChg chg="modSp">
        <pc:chgData name="sepulmexicolima@gmail.com" userId="S::urn:spo:guest#sepulmexicolima@gmail.com::" providerId="AD" clId="Web-{5F670A30-5A33-2BD9-0DA7-3377A48240A8}" dt="2025-09-30T10:45:14.677" v="206"/>
        <pc:sldMkLst>
          <pc:docMk/>
          <pc:sldMk cId="0" sldId="278"/>
        </pc:sldMkLst>
      </pc:sldChg>
      <pc:sldChg chg="addSp modSp">
        <pc:chgData name="sepulmexicolima@gmail.com" userId="S::urn:spo:guest#sepulmexicolima@gmail.com::" providerId="AD" clId="Web-{5F670A30-5A33-2BD9-0DA7-3377A48240A8}" dt="2025-09-30T10:48:31.993" v="282"/>
        <pc:sldMkLst>
          <pc:docMk/>
          <pc:sldMk cId="0" sldId="280"/>
        </pc:sldMkLst>
      </pc:sldChg>
      <pc:sldChg chg="modSp">
        <pc:chgData name="sepulmexicolima@gmail.com" userId="S::urn:spo:guest#sepulmexicolima@gmail.com::" providerId="AD" clId="Web-{5F670A30-5A33-2BD9-0DA7-3377A48240A8}" dt="2025-09-30T10:49:04.790" v="286"/>
        <pc:sldMkLst>
          <pc:docMk/>
          <pc:sldMk cId="0" sldId="284"/>
        </pc:sldMkLst>
      </pc:sldChg>
      <pc:sldChg chg="modSp">
        <pc:chgData name="sepulmexicolima@gmail.com" userId="S::urn:spo:guest#sepulmexicolima@gmail.com::" providerId="AD" clId="Web-{5F670A30-5A33-2BD9-0DA7-3377A48240A8}" dt="2025-09-30T10:51:19.834" v="294" actId="20577"/>
        <pc:sldMkLst>
          <pc:docMk/>
          <pc:sldMk cId="0" sldId="290"/>
        </pc:sldMkLst>
      </pc:sldChg>
      <pc:sldChg chg="modSp">
        <pc:chgData name="sepulmexicolima@gmail.com" userId="S::urn:spo:guest#sepulmexicolima@gmail.com::" providerId="AD" clId="Web-{5F670A30-5A33-2BD9-0DA7-3377A48240A8}" dt="2025-09-30T10:51:52.997" v="297" actId="20577"/>
        <pc:sldMkLst>
          <pc:docMk/>
          <pc:sldMk cId="0" sldId="291"/>
        </pc:sldMkLst>
      </pc:sldChg>
      <pc:sldChg chg="modSp">
        <pc:chgData name="sepulmexicolima@gmail.com" userId="S::urn:spo:guest#sepulmexicolima@gmail.com::" providerId="AD" clId="Web-{5F670A30-5A33-2BD9-0DA7-3377A48240A8}" dt="2025-09-30T10:52:16.141" v="301" actId="14100"/>
        <pc:sldMkLst>
          <pc:docMk/>
          <pc:sldMk cId="0" sldId="292"/>
        </pc:sldMkLst>
      </pc:sldChg>
      <pc:sldChg chg="modSp">
        <pc:chgData name="sepulmexicolima@gmail.com" userId="S::urn:spo:guest#sepulmexicolima@gmail.com::" providerId="AD" clId="Web-{5F670A30-5A33-2BD9-0DA7-3377A48240A8}" dt="2025-09-30T10:54:17.954" v="381" actId="20577"/>
        <pc:sldMkLst>
          <pc:docMk/>
          <pc:sldMk cId="0" sldId="297"/>
        </pc:sldMkLst>
        <pc:spChg chg="mod">
          <ac:chgData name="sepulmexicolima@gmail.com" userId="S::urn:spo:guest#sepulmexicolima@gmail.com::" providerId="AD" clId="Web-{5F670A30-5A33-2BD9-0DA7-3377A48240A8}" dt="2025-09-30T10:54:17.954" v="381" actId="20577"/>
          <ac:spMkLst>
            <pc:docMk/>
            <pc:sldMk cId="0" sldId="297"/>
            <ac:spMk id="781" creationId="{00000000-0000-0000-0000-000000000000}"/>
          </ac:spMkLst>
        </pc:spChg>
      </pc:sldChg>
      <pc:sldChg chg="addSp modSp">
        <pc:chgData name="sepulmexicolima@gmail.com" userId="S::urn:spo:guest#sepulmexicolima@gmail.com::" providerId="AD" clId="Web-{5F670A30-5A33-2BD9-0DA7-3377A48240A8}" dt="2025-09-30T10:54:45.894" v="382"/>
        <pc:sldMkLst>
          <pc:docMk/>
          <pc:sldMk cId="2163029788" sldId="502"/>
        </pc:sldMkLst>
      </pc:sldChg>
      <pc:sldChg chg="addSp delSp modSp new">
        <pc:chgData name="sepulmexicolima@gmail.com" userId="S::urn:spo:guest#sepulmexicolima@gmail.com::" providerId="AD" clId="Web-{5F670A30-5A33-2BD9-0DA7-3377A48240A8}" dt="2025-09-30T10:40:26.544" v="97" actId="14100"/>
        <pc:sldMkLst>
          <pc:docMk/>
          <pc:sldMk cId="1290103357" sldId="50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AC6F3-EDE6-4DEE-81F0-AE1709F60EC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74AE0C-A3A6-498C-AB48-27FDE6290E4F}">
      <dgm:prSet custT="1"/>
      <dgm:spPr/>
      <dgm:t>
        <a:bodyPr/>
        <a:lstStyle/>
        <a:p>
          <a:r>
            <a:rPr lang="es-ES" sz="2100" b="1" dirty="0">
              <a:latin typeface="Calibri" panose="020F0502020204030204" pitchFamily="34" charset="0"/>
              <a:cs typeface="Calibri" panose="020F0502020204030204" pitchFamily="34" charset="0"/>
            </a:rPr>
            <a:t>Más intuitivo</a:t>
          </a:r>
          <a:r>
            <a:rPr lang="es-ES" sz="2100" dirty="0">
              <a:latin typeface="Calibri" panose="020F0502020204030204" pitchFamily="34" charset="0"/>
              <a:cs typeface="Calibri" panose="020F0502020204030204" pitchFamily="34" charset="0"/>
            </a:rPr>
            <a:t>, permite a las personas usar los sistemas computacionales de manera más natural</a:t>
          </a:r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633FD2B-969F-4810-986B-19E882BCF28A}" type="parTrans" cxnId="{776B35A5-16D0-47A4-B6E9-4153E91FA58F}">
      <dgm:prSet/>
      <dgm:spPr/>
      <dgm:t>
        <a:bodyPr/>
        <a:lstStyle/>
        <a:p>
          <a:endParaRPr lang="en-US"/>
        </a:p>
      </dgm:t>
    </dgm:pt>
    <dgm:pt modelId="{1BE30C29-6B80-4BEF-A36C-240D1E32A59A}" type="sibTrans" cxnId="{776B35A5-16D0-47A4-B6E9-4153E91FA58F}">
      <dgm:prSet/>
      <dgm:spPr/>
      <dgm:t>
        <a:bodyPr/>
        <a:lstStyle/>
        <a:p>
          <a:endParaRPr lang="en-US"/>
        </a:p>
      </dgm:t>
    </dgm:pt>
    <dgm:pt modelId="{53168E3C-757C-47FE-BCB0-9A6C25FAC9F1}">
      <dgm:prSet custT="1"/>
      <dgm:spPr/>
      <dgm:t>
        <a:bodyPr/>
        <a:lstStyle/>
        <a:p>
          <a:r>
            <a:rPr lang="es-ES" sz="2100" b="1" dirty="0">
              <a:latin typeface="Calibri" panose="020F0502020204030204" pitchFamily="34" charset="0"/>
              <a:cs typeface="Calibri" panose="020F0502020204030204" pitchFamily="34" charset="0"/>
            </a:rPr>
            <a:t>Más atractivo</a:t>
          </a:r>
          <a:r>
            <a:rPr lang="es-ES" sz="2100" dirty="0">
              <a:latin typeface="Calibri" panose="020F0502020204030204" pitchFamily="34" charset="0"/>
              <a:cs typeface="Calibri" panose="020F0502020204030204" pitchFamily="34" charset="0"/>
            </a:rPr>
            <a:t>, la respuesta del sistema es más expresiva</a:t>
          </a:r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4D0E42-ADCE-4DC4-9383-2FC49A429019}" type="parTrans" cxnId="{BFBC611B-F0F3-4BB5-8B28-0D7382BB5967}">
      <dgm:prSet/>
      <dgm:spPr/>
      <dgm:t>
        <a:bodyPr/>
        <a:lstStyle/>
        <a:p>
          <a:endParaRPr lang="en-US"/>
        </a:p>
      </dgm:t>
    </dgm:pt>
    <dgm:pt modelId="{09470C38-3D5D-47F7-98C6-1A6AB1167D41}" type="sibTrans" cxnId="{BFBC611B-F0F3-4BB5-8B28-0D7382BB5967}">
      <dgm:prSet/>
      <dgm:spPr/>
      <dgm:t>
        <a:bodyPr/>
        <a:lstStyle/>
        <a:p>
          <a:endParaRPr lang="en-US"/>
        </a:p>
      </dgm:t>
    </dgm:pt>
    <dgm:pt modelId="{7FE754BC-2667-4026-87C7-E54F9C2814E3}">
      <dgm:prSet custT="1"/>
      <dgm:spPr/>
      <dgm:t>
        <a:bodyPr/>
        <a:lstStyle/>
        <a:p>
          <a:r>
            <a:rPr lang="es-ES" sz="2100" b="1" dirty="0">
              <a:latin typeface="Calibri" panose="020F0502020204030204" pitchFamily="34" charset="0"/>
              <a:cs typeface="Calibri" panose="020F0502020204030204" pitchFamily="34" charset="0"/>
            </a:rPr>
            <a:t>Más rápido</a:t>
          </a:r>
          <a:r>
            <a:rPr lang="es-ES" sz="2100" dirty="0">
              <a:latin typeface="Calibri" panose="020F0502020204030204" pitchFamily="34" charset="0"/>
              <a:cs typeface="Calibri" panose="020F0502020204030204" pitchFamily="34" charset="0"/>
            </a:rPr>
            <a:t>, permite a los usuarios completar ciertas tareas más rápido que usando una interfaz gráfica (GUI)</a:t>
          </a:r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41DFDE-1EE3-40B4-AB76-1872419854E3}" type="parTrans" cxnId="{B47BEC4D-DEBA-4C2E-815D-63F27D18B389}">
      <dgm:prSet/>
      <dgm:spPr/>
      <dgm:t>
        <a:bodyPr/>
        <a:lstStyle/>
        <a:p>
          <a:endParaRPr lang="en-US"/>
        </a:p>
      </dgm:t>
    </dgm:pt>
    <dgm:pt modelId="{93FCB1D3-C186-4AB5-B361-987423FF96AB}" type="sibTrans" cxnId="{B47BEC4D-DEBA-4C2E-815D-63F27D18B389}">
      <dgm:prSet/>
      <dgm:spPr/>
      <dgm:t>
        <a:bodyPr/>
        <a:lstStyle/>
        <a:p>
          <a:endParaRPr lang="en-US"/>
        </a:p>
      </dgm:t>
    </dgm:pt>
    <dgm:pt modelId="{715E6EDF-DB06-6B45-8116-1236C2ACE850}" type="pres">
      <dgm:prSet presAssocID="{BE4AC6F3-EDE6-4DEE-81F0-AE1709F60ECA}" presName="outerComposite" presStyleCnt="0">
        <dgm:presLayoutVars>
          <dgm:chMax val="5"/>
          <dgm:dir/>
          <dgm:resizeHandles val="exact"/>
        </dgm:presLayoutVars>
      </dgm:prSet>
      <dgm:spPr/>
    </dgm:pt>
    <dgm:pt modelId="{022342C8-68E2-1E4D-BB48-187656A82566}" type="pres">
      <dgm:prSet presAssocID="{BE4AC6F3-EDE6-4DEE-81F0-AE1709F60ECA}" presName="dummyMaxCanvas" presStyleCnt="0">
        <dgm:presLayoutVars/>
      </dgm:prSet>
      <dgm:spPr/>
    </dgm:pt>
    <dgm:pt modelId="{8DCCBD67-E012-6542-8A0C-C0E12F152262}" type="pres">
      <dgm:prSet presAssocID="{BE4AC6F3-EDE6-4DEE-81F0-AE1709F60ECA}" presName="ThreeNodes_1" presStyleLbl="node1" presStyleIdx="0" presStyleCnt="3">
        <dgm:presLayoutVars>
          <dgm:bulletEnabled val="1"/>
        </dgm:presLayoutVars>
      </dgm:prSet>
      <dgm:spPr/>
    </dgm:pt>
    <dgm:pt modelId="{C6E7E045-691B-C946-B490-70A32C90A614}" type="pres">
      <dgm:prSet presAssocID="{BE4AC6F3-EDE6-4DEE-81F0-AE1709F60ECA}" presName="ThreeNodes_2" presStyleLbl="node1" presStyleIdx="1" presStyleCnt="3">
        <dgm:presLayoutVars>
          <dgm:bulletEnabled val="1"/>
        </dgm:presLayoutVars>
      </dgm:prSet>
      <dgm:spPr/>
    </dgm:pt>
    <dgm:pt modelId="{4B9B9F1D-47F6-1945-B12F-02BFFFFC2EAE}" type="pres">
      <dgm:prSet presAssocID="{BE4AC6F3-EDE6-4DEE-81F0-AE1709F60ECA}" presName="ThreeNodes_3" presStyleLbl="node1" presStyleIdx="2" presStyleCnt="3">
        <dgm:presLayoutVars>
          <dgm:bulletEnabled val="1"/>
        </dgm:presLayoutVars>
      </dgm:prSet>
      <dgm:spPr/>
    </dgm:pt>
    <dgm:pt modelId="{B24313DD-092B-A44E-B24C-7F1D1DE34F7F}" type="pres">
      <dgm:prSet presAssocID="{BE4AC6F3-EDE6-4DEE-81F0-AE1709F60ECA}" presName="ThreeConn_1-2" presStyleLbl="fgAccFollowNode1" presStyleIdx="0" presStyleCnt="2">
        <dgm:presLayoutVars>
          <dgm:bulletEnabled val="1"/>
        </dgm:presLayoutVars>
      </dgm:prSet>
      <dgm:spPr/>
    </dgm:pt>
    <dgm:pt modelId="{09950A63-4041-0449-8557-7AA2D85C8EE0}" type="pres">
      <dgm:prSet presAssocID="{BE4AC6F3-EDE6-4DEE-81F0-AE1709F60ECA}" presName="ThreeConn_2-3" presStyleLbl="fgAccFollowNode1" presStyleIdx="1" presStyleCnt="2">
        <dgm:presLayoutVars>
          <dgm:bulletEnabled val="1"/>
        </dgm:presLayoutVars>
      </dgm:prSet>
      <dgm:spPr/>
    </dgm:pt>
    <dgm:pt modelId="{03F417B5-EE40-A34A-A555-AA796E6673D1}" type="pres">
      <dgm:prSet presAssocID="{BE4AC6F3-EDE6-4DEE-81F0-AE1709F60ECA}" presName="ThreeNodes_1_text" presStyleLbl="node1" presStyleIdx="2" presStyleCnt="3">
        <dgm:presLayoutVars>
          <dgm:bulletEnabled val="1"/>
        </dgm:presLayoutVars>
      </dgm:prSet>
      <dgm:spPr/>
    </dgm:pt>
    <dgm:pt modelId="{DB32FA8E-B665-E648-8A66-A6816553A9E2}" type="pres">
      <dgm:prSet presAssocID="{BE4AC6F3-EDE6-4DEE-81F0-AE1709F60ECA}" presName="ThreeNodes_2_text" presStyleLbl="node1" presStyleIdx="2" presStyleCnt="3">
        <dgm:presLayoutVars>
          <dgm:bulletEnabled val="1"/>
        </dgm:presLayoutVars>
      </dgm:prSet>
      <dgm:spPr/>
    </dgm:pt>
    <dgm:pt modelId="{F392B2B4-1881-8B46-AA0A-1DA6DE5FAE43}" type="pres">
      <dgm:prSet presAssocID="{BE4AC6F3-EDE6-4DEE-81F0-AE1709F60EC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1395404-CFD1-2044-AD6F-36255C09DA82}" type="presOf" srcId="{FE74AE0C-A3A6-498C-AB48-27FDE6290E4F}" destId="{03F417B5-EE40-A34A-A555-AA796E6673D1}" srcOrd="1" destOrd="0" presId="urn:microsoft.com/office/officeart/2005/8/layout/vProcess5"/>
    <dgm:cxn modelId="{336A190A-6C79-5940-AFD8-8341F0D33DE8}" type="presOf" srcId="{FE74AE0C-A3A6-498C-AB48-27FDE6290E4F}" destId="{8DCCBD67-E012-6542-8A0C-C0E12F152262}" srcOrd="0" destOrd="0" presId="urn:microsoft.com/office/officeart/2005/8/layout/vProcess5"/>
    <dgm:cxn modelId="{BFBC611B-F0F3-4BB5-8B28-0D7382BB5967}" srcId="{BE4AC6F3-EDE6-4DEE-81F0-AE1709F60ECA}" destId="{53168E3C-757C-47FE-BCB0-9A6C25FAC9F1}" srcOrd="1" destOrd="0" parTransId="{894D0E42-ADCE-4DC4-9383-2FC49A429019}" sibTransId="{09470C38-3D5D-47F7-98C6-1A6AB1167D41}"/>
    <dgm:cxn modelId="{1EF45A4A-6021-3D47-B559-8DBCFB9AEF1E}" type="presOf" srcId="{7FE754BC-2667-4026-87C7-E54F9C2814E3}" destId="{4B9B9F1D-47F6-1945-B12F-02BFFFFC2EAE}" srcOrd="0" destOrd="0" presId="urn:microsoft.com/office/officeart/2005/8/layout/vProcess5"/>
    <dgm:cxn modelId="{8F94B04D-A199-9F4D-9E26-8D2D44D82F50}" type="presOf" srcId="{09470C38-3D5D-47F7-98C6-1A6AB1167D41}" destId="{09950A63-4041-0449-8557-7AA2D85C8EE0}" srcOrd="0" destOrd="0" presId="urn:microsoft.com/office/officeart/2005/8/layout/vProcess5"/>
    <dgm:cxn modelId="{B47BEC4D-DEBA-4C2E-815D-63F27D18B389}" srcId="{BE4AC6F3-EDE6-4DEE-81F0-AE1709F60ECA}" destId="{7FE754BC-2667-4026-87C7-E54F9C2814E3}" srcOrd="2" destOrd="0" parTransId="{3041DFDE-1EE3-40B4-AB76-1872419854E3}" sibTransId="{93FCB1D3-C186-4AB5-B361-987423FF96AB}"/>
    <dgm:cxn modelId="{320B1790-B69B-9D43-A309-20CCE534ADC7}" type="presOf" srcId="{53168E3C-757C-47FE-BCB0-9A6C25FAC9F1}" destId="{C6E7E045-691B-C946-B490-70A32C90A614}" srcOrd="0" destOrd="0" presId="urn:microsoft.com/office/officeart/2005/8/layout/vProcess5"/>
    <dgm:cxn modelId="{D064F29C-863C-9B43-A916-CDA86C19567E}" type="presOf" srcId="{BE4AC6F3-EDE6-4DEE-81F0-AE1709F60ECA}" destId="{715E6EDF-DB06-6B45-8116-1236C2ACE850}" srcOrd="0" destOrd="0" presId="urn:microsoft.com/office/officeart/2005/8/layout/vProcess5"/>
    <dgm:cxn modelId="{6B1C21A4-2DDF-D742-B2B7-DEF76DA97029}" type="presOf" srcId="{53168E3C-757C-47FE-BCB0-9A6C25FAC9F1}" destId="{DB32FA8E-B665-E648-8A66-A6816553A9E2}" srcOrd="1" destOrd="0" presId="urn:microsoft.com/office/officeart/2005/8/layout/vProcess5"/>
    <dgm:cxn modelId="{776B35A5-16D0-47A4-B6E9-4153E91FA58F}" srcId="{BE4AC6F3-EDE6-4DEE-81F0-AE1709F60ECA}" destId="{FE74AE0C-A3A6-498C-AB48-27FDE6290E4F}" srcOrd="0" destOrd="0" parTransId="{F633FD2B-969F-4810-986B-19E882BCF28A}" sibTransId="{1BE30C29-6B80-4BEF-A36C-240D1E32A59A}"/>
    <dgm:cxn modelId="{A177F7D5-892D-974B-B6FC-E5A0FA7375C1}" type="presOf" srcId="{7FE754BC-2667-4026-87C7-E54F9C2814E3}" destId="{F392B2B4-1881-8B46-AA0A-1DA6DE5FAE43}" srcOrd="1" destOrd="0" presId="urn:microsoft.com/office/officeart/2005/8/layout/vProcess5"/>
    <dgm:cxn modelId="{327F49E7-3727-6F4A-A1C0-7D2A356C3010}" type="presOf" srcId="{1BE30C29-6B80-4BEF-A36C-240D1E32A59A}" destId="{B24313DD-092B-A44E-B24C-7F1D1DE34F7F}" srcOrd="0" destOrd="0" presId="urn:microsoft.com/office/officeart/2005/8/layout/vProcess5"/>
    <dgm:cxn modelId="{9E47B040-998D-F340-B683-44D161A7C3F9}" type="presParOf" srcId="{715E6EDF-DB06-6B45-8116-1236C2ACE850}" destId="{022342C8-68E2-1E4D-BB48-187656A82566}" srcOrd="0" destOrd="0" presId="urn:microsoft.com/office/officeart/2005/8/layout/vProcess5"/>
    <dgm:cxn modelId="{CEE215CF-E9CD-B945-A340-207329187C95}" type="presParOf" srcId="{715E6EDF-DB06-6B45-8116-1236C2ACE850}" destId="{8DCCBD67-E012-6542-8A0C-C0E12F152262}" srcOrd="1" destOrd="0" presId="urn:microsoft.com/office/officeart/2005/8/layout/vProcess5"/>
    <dgm:cxn modelId="{DE536F7B-44BD-A647-B819-EF35686FA8A3}" type="presParOf" srcId="{715E6EDF-DB06-6B45-8116-1236C2ACE850}" destId="{C6E7E045-691B-C946-B490-70A32C90A614}" srcOrd="2" destOrd="0" presId="urn:microsoft.com/office/officeart/2005/8/layout/vProcess5"/>
    <dgm:cxn modelId="{8A784EFB-06AB-1146-9E5A-2026A048CB9F}" type="presParOf" srcId="{715E6EDF-DB06-6B45-8116-1236C2ACE850}" destId="{4B9B9F1D-47F6-1945-B12F-02BFFFFC2EAE}" srcOrd="3" destOrd="0" presId="urn:microsoft.com/office/officeart/2005/8/layout/vProcess5"/>
    <dgm:cxn modelId="{B643E564-A7C6-5B42-9C9B-ABCCC30CC4FF}" type="presParOf" srcId="{715E6EDF-DB06-6B45-8116-1236C2ACE850}" destId="{B24313DD-092B-A44E-B24C-7F1D1DE34F7F}" srcOrd="4" destOrd="0" presId="urn:microsoft.com/office/officeart/2005/8/layout/vProcess5"/>
    <dgm:cxn modelId="{63055BE4-155E-5349-B304-75B5D9B5C253}" type="presParOf" srcId="{715E6EDF-DB06-6B45-8116-1236C2ACE850}" destId="{09950A63-4041-0449-8557-7AA2D85C8EE0}" srcOrd="5" destOrd="0" presId="urn:microsoft.com/office/officeart/2005/8/layout/vProcess5"/>
    <dgm:cxn modelId="{15E5B196-3E3F-A545-86FE-33664B4435FC}" type="presParOf" srcId="{715E6EDF-DB06-6B45-8116-1236C2ACE850}" destId="{03F417B5-EE40-A34A-A555-AA796E6673D1}" srcOrd="6" destOrd="0" presId="urn:microsoft.com/office/officeart/2005/8/layout/vProcess5"/>
    <dgm:cxn modelId="{27E1EF5A-94CB-BC4F-B493-BC9C6E3B5A8C}" type="presParOf" srcId="{715E6EDF-DB06-6B45-8116-1236C2ACE850}" destId="{DB32FA8E-B665-E648-8A66-A6816553A9E2}" srcOrd="7" destOrd="0" presId="urn:microsoft.com/office/officeart/2005/8/layout/vProcess5"/>
    <dgm:cxn modelId="{28881369-B655-414C-A7A5-F911DF2095D1}" type="presParOf" srcId="{715E6EDF-DB06-6B45-8116-1236C2ACE850}" destId="{F392B2B4-1881-8B46-AA0A-1DA6DE5FAE4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02AC7E-FD5C-4A9B-8337-C5DF731DD1B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1D0FBF7-CBA0-4054-AD79-29D6746B9707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s-E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Zero-</a:t>
          </a:r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Shot</a:t>
          </a:r>
          <a:r>
            <a:rPr lang="es-E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Prompting</a:t>
          </a:r>
          <a:r>
            <a: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no se da contexto ni ejemplos previos</a:t>
          </a:r>
          <a:endParaRPr lang="en-US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8D3E368-92EA-4A49-BCCB-91F9354BACB1}" type="parTrans" cxnId="{6B2570AE-E8D7-406E-B1D4-547BBF79C382}">
      <dgm:prSet/>
      <dgm:spPr/>
      <dgm:t>
        <a:bodyPr/>
        <a:lstStyle/>
        <a:p>
          <a:endParaRPr lang="en-US"/>
        </a:p>
      </dgm:t>
    </dgm:pt>
    <dgm:pt modelId="{8F968C29-56FA-4204-A587-29BDBD9B59AC}" type="sibTrans" cxnId="{6B2570AE-E8D7-406E-B1D4-547BBF79C382}">
      <dgm:prSet/>
      <dgm:spPr/>
      <dgm:t>
        <a:bodyPr/>
        <a:lstStyle/>
        <a:p>
          <a:endParaRPr lang="en-US"/>
        </a:p>
      </dgm:t>
    </dgm:pt>
    <dgm:pt modelId="{142C2FA6-70F3-468B-891A-EF3001224A3C}">
      <dgm:prSet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Few-Shot</a:t>
          </a:r>
          <a:r>
            <a:rPr lang="es-E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Learning</a:t>
          </a:r>
          <a:r>
            <a: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se dan algunos ejemplos (1-5). Patrones y estilo</a:t>
          </a:r>
          <a:endParaRPr lang="en-US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C2DBD4-8024-4D52-B12F-CE6D5DD8944D}" type="parTrans" cxnId="{563EF755-60D7-41D4-99A0-256ADDDEF633}">
      <dgm:prSet/>
      <dgm:spPr/>
      <dgm:t>
        <a:bodyPr/>
        <a:lstStyle/>
        <a:p>
          <a:endParaRPr lang="en-US"/>
        </a:p>
      </dgm:t>
    </dgm:pt>
    <dgm:pt modelId="{7C440E72-170E-44D9-8D64-9628A9D502FC}" type="sibTrans" cxnId="{563EF755-60D7-41D4-99A0-256ADDDEF633}">
      <dgm:prSet/>
      <dgm:spPr/>
      <dgm:t>
        <a:bodyPr/>
        <a:lstStyle/>
        <a:p>
          <a:endParaRPr lang="en-US"/>
        </a:p>
      </dgm:t>
    </dgm:pt>
    <dgm:pt modelId="{FD97D692-4108-4FAC-A246-E08BD59FAC9B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Chain-of-Thought</a:t>
          </a:r>
          <a:r>
            <a:rPr lang="es-E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Prompting</a:t>
          </a:r>
          <a:r>
            <a: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se pide que se detallen los pasos (razonar)</a:t>
          </a:r>
          <a:endParaRPr lang="en-US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C42BCC2-89B3-432D-91E4-89E03DA8E715}" type="parTrans" cxnId="{FC3ED58C-478B-4B3B-A28E-DDE06E07364B}">
      <dgm:prSet/>
      <dgm:spPr/>
      <dgm:t>
        <a:bodyPr/>
        <a:lstStyle/>
        <a:p>
          <a:endParaRPr lang="en-US"/>
        </a:p>
      </dgm:t>
    </dgm:pt>
    <dgm:pt modelId="{BAC53916-4ABF-40EF-B3B2-A3AC9D1EA81E}" type="sibTrans" cxnId="{FC3ED58C-478B-4B3B-A28E-DDE06E07364B}">
      <dgm:prSet/>
      <dgm:spPr/>
      <dgm:t>
        <a:bodyPr/>
        <a:lstStyle/>
        <a:p>
          <a:endParaRPr lang="en-US"/>
        </a:p>
      </dgm:t>
    </dgm:pt>
    <dgm:pt modelId="{617DABEB-644C-46BA-B3B8-22B6D2F405A7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E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Negative </a:t>
          </a:r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Prompting</a:t>
          </a:r>
          <a:r>
            <a: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se especifica al modelo qué no tiene que hacer</a:t>
          </a:r>
          <a:endParaRPr lang="en-US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A1CEB6-F9CD-4BBB-8D67-04027DCE51C2}" type="parTrans" cxnId="{90FF85EE-5CCD-49BF-B9B0-7CE6F49C191C}">
      <dgm:prSet/>
      <dgm:spPr/>
      <dgm:t>
        <a:bodyPr/>
        <a:lstStyle/>
        <a:p>
          <a:endParaRPr lang="en-US"/>
        </a:p>
      </dgm:t>
    </dgm:pt>
    <dgm:pt modelId="{3EEF0DDE-D023-44B3-A7E8-9F2646759A57}" type="sibTrans" cxnId="{90FF85EE-5CCD-49BF-B9B0-7CE6F49C191C}">
      <dgm:prSet/>
      <dgm:spPr/>
      <dgm:t>
        <a:bodyPr/>
        <a:lstStyle/>
        <a:p>
          <a:endParaRPr lang="en-US"/>
        </a:p>
      </dgm:t>
    </dgm:pt>
    <dgm:pt modelId="{E13E51BE-95AE-4299-8BB5-A2DE671D3F94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Hybrid</a:t>
          </a:r>
          <a:r>
            <a:rPr lang="es-E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Prompting</a:t>
          </a:r>
          <a:r>
            <a: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combinación de diferentes métodos</a:t>
          </a:r>
          <a:endParaRPr lang="en-US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3CD7DCF-FF38-4409-935B-E67F46424253}" type="parTrans" cxnId="{C8295805-C5D0-43CD-BF13-12750B24BF38}">
      <dgm:prSet/>
      <dgm:spPr/>
      <dgm:t>
        <a:bodyPr/>
        <a:lstStyle/>
        <a:p>
          <a:endParaRPr lang="en-US"/>
        </a:p>
      </dgm:t>
    </dgm:pt>
    <dgm:pt modelId="{8848EDC0-6A64-47BD-9252-137B6FEECEF9}" type="sibTrans" cxnId="{C8295805-C5D0-43CD-BF13-12750B24BF38}">
      <dgm:prSet/>
      <dgm:spPr/>
      <dgm:t>
        <a:bodyPr/>
        <a:lstStyle/>
        <a:p>
          <a:endParaRPr lang="en-US"/>
        </a:p>
      </dgm:t>
    </dgm:pt>
    <dgm:pt modelId="{802B053F-C1F4-4039-93E5-2514D1893F34}">
      <dgm:prSet custT="1"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Prompt</a:t>
          </a:r>
          <a:r>
            <a:rPr lang="es-E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Chaining</a:t>
          </a:r>
          <a:r>
            <a: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se divide una tarea compleja en órdenes más pequeñas</a:t>
          </a:r>
          <a:endParaRPr lang="en-US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2230409-93FC-47F6-9FB1-18E4E34BC314}" type="parTrans" cxnId="{0DB3C293-B0E1-4F32-9674-C4D0B5DEE556}">
      <dgm:prSet/>
      <dgm:spPr/>
      <dgm:t>
        <a:bodyPr/>
        <a:lstStyle/>
        <a:p>
          <a:endParaRPr lang="en-US"/>
        </a:p>
      </dgm:t>
    </dgm:pt>
    <dgm:pt modelId="{378EC9EF-E7B0-4E82-810A-08DA74BB48BC}" type="sibTrans" cxnId="{0DB3C293-B0E1-4F32-9674-C4D0B5DEE556}">
      <dgm:prSet/>
      <dgm:spPr/>
      <dgm:t>
        <a:bodyPr/>
        <a:lstStyle/>
        <a:p>
          <a:endParaRPr lang="en-US"/>
        </a:p>
      </dgm:t>
    </dgm:pt>
    <dgm:pt modelId="{6BDBB692-9529-A74C-8BBF-B99E0F343158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ReAct</a:t>
          </a:r>
          <a:r>
            <a:rPr lang="es-E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(Reason-</a:t>
          </a:r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Action</a:t>
          </a:r>
          <a:r>
            <a:rPr lang="es-E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): </a:t>
          </a:r>
          <a:r>
            <a:rPr lang="es-ES" sz="1800" b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razonamiento y acciones intermedias para usar herramientas</a:t>
          </a:r>
          <a:endParaRPr lang="en-US" sz="1800" b="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136D5F-D113-7C4F-B393-0661BDF48599}" type="parTrans" cxnId="{B899E57F-09A9-CC4D-9E14-F7479243B3FB}">
      <dgm:prSet/>
      <dgm:spPr/>
      <dgm:t>
        <a:bodyPr/>
        <a:lstStyle/>
        <a:p>
          <a:endParaRPr lang="es-ES"/>
        </a:p>
      </dgm:t>
    </dgm:pt>
    <dgm:pt modelId="{6D0EDBB8-DCEE-4D48-A9AA-D44B67AE488C}" type="sibTrans" cxnId="{B899E57F-09A9-CC4D-9E14-F7479243B3FB}">
      <dgm:prSet/>
      <dgm:spPr/>
      <dgm:t>
        <a:bodyPr/>
        <a:lstStyle/>
        <a:p>
          <a:endParaRPr lang="es-ES"/>
        </a:p>
      </dgm:t>
    </dgm:pt>
    <dgm:pt modelId="{6D6779FB-D361-EB43-936C-063AE005666F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s-ES" sz="1800" b="1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Self-Consistency</a:t>
          </a:r>
          <a:r>
            <a: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se generan varios caminos de razonamiento para que el modelo evalúe cual es mejor</a:t>
          </a:r>
          <a:endParaRPr lang="en-US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D26F7E6-A68A-9141-A9F0-F5AE9F6D0989}" type="parTrans" cxnId="{D9715C84-C0FB-AA4F-8B4C-96BF3581FD5F}">
      <dgm:prSet/>
      <dgm:spPr/>
      <dgm:t>
        <a:bodyPr/>
        <a:lstStyle/>
        <a:p>
          <a:endParaRPr lang="es-ES"/>
        </a:p>
      </dgm:t>
    </dgm:pt>
    <dgm:pt modelId="{71EA3511-22B5-CB46-989E-45B013424EC0}" type="sibTrans" cxnId="{D9715C84-C0FB-AA4F-8B4C-96BF3581FD5F}">
      <dgm:prSet/>
      <dgm:spPr/>
      <dgm:t>
        <a:bodyPr/>
        <a:lstStyle/>
        <a:p>
          <a:endParaRPr lang="es-ES"/>
        </a:p>
      </dgm:t>
    </dgm:pt>
    <dgm:pt modelId="{C71D4541-D29A-414B-85A9-0B969B4460AE}">
      <dgm:prSet custT="1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r>
            <a:rPr lang="en-US" sz="1800" b="1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Self-Reflection Prompting: </a:t>
          </a:r>
          <a:r>
            <a:rPr lang="es-ES_tradnl" sz="18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 utiliza el propio modelo para evaluar su respuesta</a:t>
          </a:r>
          <a:endParaRPr lang="en-US" sz="18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09ECAE0-16DF-9143-99A3-D04535B5756A}" type="parTrans" cxnId="{CA6C336E-62DB-4F4D-80E6-DD3D8D6CB086}">
      <dgm:prSet/>
      <dgm:spPr/>
      <dgm:t>
        <a:bodyPr/>
        <a:lstStyle/>
        <a:p>
          <a:endParaRPr lang="es-ES"/>
        </a:p>
      </dgm:t>
    </dgm:pt>
    <dgm:pt modelId="{30732C04-16BE-E54F-BF57-811E3D033F3B}" type="sibTrans" cxnId="{CA6C336E-62DB-4F4D-80E6-DD3D8D6CB086}">
      <dgm:prSet/>
      <dgm:spPr/>
      <dgm:t>
        <a:bodyPr/>
        <a:lstStyle/>
        <a:p>
          <a:endParaRPr lang="es-ES"/>
        </a:p>
      </dgm:t>
    </dgm:pt>
    <dgm:pt modelId="{49C3D977-1102-9B4C-96B7-0EC15D4DDC2A}" type="pres">
      <dgm:prSet presAssocID="{D502AC7E-FD5C-4A9B-8337-C5DF731DD1BD}" presName="diagram" presStyleCnt="0">
        <dgm:presLayoutVars>
          <dgm:dir/>
          <dgm:resizeHandles val="exact"/>
        </dgm:presLayoutVars>
      </dgm:prSet>
      <dgm:spPr/>
    </dgm:pt>
    <dgm:pt modelId="{A8DDBD48-EB24-AF4F-A09F-C64AC3739DD7}" type="pres">
      <dgm:prSet presAssocID="{51D0FBF7-CBA0-4054-AD79-29D6746B9707}" presName="node" presStyleLbl="node1" presStyleIdx="0" presStyleCnt="9">
        <dgm:presLayoutVars>
          <dgm:bulletEnabled val="1"/>
        </dgm:presLayoutVars>
      </dgm:prSet>
      <dgm:spPr/>
    </dgm:pt>
    <dgm:pt modelId="{8367EEA8-F8E8-4C48-8BBA-B1C6FC2A0FD5}" type="pres">
      <dgm:prSet presAssocID="{8F968C29-56FA-4204-A587-29BDBD9B59AC}" presName="sibTrans" presStyleCnt="0"/>
      <dgm:spPr/>
    </dgm:pt>
    <dgm:pt modelId="{2B5AE7D4-3733-FB47-A5E6-18CB2E78C936}" type="pres">
      <dgm:prSet presAssocID="{142C2FA6-70F3-468B-891A-EF3001224A3C}" presName="node" presStyleLbl="node1" presStyleIdx="1" presStyleCnt="9">
        <dgm:presLayoutVars>
          <dgm:bulletEnabled val="1"/>
        </dgm:presLayoutVars>
      </dgm:prSet>
      <dgm:spPr/>
    </dgm:pt>
    <dgm:pt modelId="{AE918547-4750-E64C-BC30-4C231F59E9CE}" type="pres">
      <dgm:prSet presAssocID="{7C440E72-170E-44D9-8D64-9628A9D502FC}" presName="sibTrans" presStyleCnt="0"/>
      <dgm:spPr/>
    </dgm:pt>
    <dgm:pt modelId="{49C48CD8-1D4C-3C44-BFFC-D3E710452E87}" type="pres">
      <dgm:prSet presAssocID="{FD97D692-4108-4FAC-A246-E08BD59FAC9B}" presName="node" presStyleLbl="node1" presStyleIdx="2" presStyleCnt="9">
        <dgm:presLayoutVars>
          <dgm:bulletEnabled val="1"/>
        </dgm:presLayoutVars>
      </dgm:prSet>
      <dgm:spPr/>
    </dgm:pt>
    <dgm:pt modelId="{0753C0F6-E4A1-6848-AEA3-9DCA91FDC076}" type="pres">
      <dgm:prSet presAssocID="{BAC53916-4ABF-40EF-B3B2-A3AC9D1EA81E}" presName="sibTrans" presStyleCnt="0"/>
      <dgm:spPr/>
    </dgm:pt>
    <dgm:pt modelId="{13292CD9-77BC-5A46-8449-84E6370064BD}" type="pres">
      <dgm:prSet presAssocID="{617DABEB-644C-46BA-B3B8-22B6D2F405A7}" presName="node" presStyleLbl="node1" presStyleIdx="3" presStyleCnt="9">
        <dgm:presLayoutVars>
          <dgm:bulletEnabled val="1"/>
        </dgm:presLayoutVars>
      </dgm:prSet>
      <dgm:spPr/>
    </dgm:pt>
    <dgm:pt modelId="{6BFEE1AB-9C35-8D4A-9102-7C70D1A8E51E}" type="pres">
      <dgm:prSet presAssocID="{3EEF0DDE-D023-44B3-A7E8-9F2646759A57}" presName="sibTrans" presStyleCnt="0"/>
      <dgm:spPr/>
    </dgm:pt>
    <dgm:pt modelId="{72570AF4-9E97-AB48-8B4A-E6805F6AE52D}" type="pres">
      <dgm:prSet presAssocID="{E13E51BE-95AE-4299-8BB5-A2DE671D3F94}" presName="node" presStyleLbl="node1" presStyleIdx="4" presStyleCnt="9">
        <dgm:presLayoutVars>
          <dgm:bulletEnabled val="1"/>
        </dgm:presLayoutVars>
      </dgm:prSet>
      <dgm:spPr/>
    </dgm:pt>
    <dgm:pt modelId="{8D06D3FE-0B8C-F541-A661-42107ACF879F}" type="pres">
      <dgm:prSet presAssocID="{8848EDC0-6A64-47BD-9252-137B6FEECEF9}" presName="sibTrans" presStyleCnt="0"/>
      <dgm:spPr/>
    </dgm:pt>
    <dgm:pt modelId="{6D36BC01-57B9-0B49-BFC8-E6C6FF3373CE}" type="pres">
      <dgm:prSet presAssocID="{802B053F-C1F4-4039-93E5-2514D1893F34}" presName="node" presStyleLbl="node1" presStyleIdx="5" presStyleCnt="9">
        <dgm:presLayoutVars>
          <dgm:bulletEnabled val="1"/>
        </dgm:presLayoutVars>
      </dgm:prSet>
      <dgm:spPr/>
    </dgm:pt>
    <dgm:pt modelId="{1B02CD4E-E2EA-3440-A746-698EE76BEAAD}" type="pres">
      <dgm:prSet presAssocID="{378EC9EF-E7B0-4E82-810A-08DA74BB48BC}" presName="sibTrans" presStyleCnt="0"/>
      <dgm:spPr/>
    </dgm:pt>
    <dgm:pt modelId="{F2CCBB8B-6FE5-EC46-A76B-8B9088D484B8}" type="pres">
      <dgm:prSet presAssocID="{6BDBB692-9529-A74C-8BBF-B99E0F343158}" presName="node" presStyleLbl="node1" presStyleIdx="6" presStyleCnt="9">
        <dgm:presLayoutVars>
          <dgm:bulletEnabled val="1"/>
        </dgm:presLayoutVars>
      </dgm:prSet>
      <dgm:spPr/>
    </dgm:pt>
    <dgm:pt modelId="{F533B085-E99A-B842-88F1-34A4896EE4FC}" type="pres">
      <dgm:prSet presAssocID="{6D0EDBB8-DCEE-4D48-A9AA-D44B67AE488C}" presName="sibTrans" presStyleCnt="0"/>
      <dgm:spPr/>
    </dgm:pt>
    <dgm:pt modelId="{1F643225-D9F2-1D4F-A9B3-D273A6FADC10}" type="pres">
      <dgm:prSet presAssocID="{6D6779FB-D361-EB43-936C-063AE005666F}" presName="node" presStyleLbl="node1" presStyleIdx="7" presStyleCnt="9">
        <dgm:presLayoutVars>
          <dgm:bulletEnabled val="1"/>
        </dgm:presLayoutVars>
      </dgm:prSet>
      <dgm:spPr/>
    </dgm:pt>
    <dgm:pt modelId="{684AFCA4-542C-194A-8936-1915F21A455D}" type="pres">
      <dgm:prSet presAssocID="{71EA3511-22B5-CB46-989E-45B013424EC0}" presName="sibTrans" presStyleCnt="0"/>
      <dgm:spPr/>
    </dgm:pt>
    <dgm:pt modelId="{D5E4474C-ABC1-7346-973A-6E0643B08774}" type="pres">
      <dgm:prSet presAssocID="{C71D4541-D29A-414B-85A9-0B969B4460AE}" presName="node" presStyleLbl="node1" presStyleIdx="8" presStyleCnt="9">
        <dgm:presLayoutVars>
          <dgm:bulletEnabled val="1"/>
        </dgm:presLayoutVars>
      </dgm:prSet>
      <dgm:spPr/>
    </dgm:pt>
  </dgm:ptLst>
  <dgm:cxnLst>
    <dgm:cxn modelId="{C8295805-C5D0-43CD-BF13-12750B24BF38}" srcId="{D502AC7E-FD5C-4A9B-8337-C5DF731DD1BD}" destId="{E13E51BE-95AE-4299-8BB5-A2DE671D3F94}" srcOrd="4" destOrd="0" parTransId="{73CD7DCF-FF38-4409-935B-E67F46424253}" sibTransId="{8848EDC0-6A64-47BD-9252-137B6FEECEF9}"/>
    <dgm:cxn modelId="{212DF469-980D-A14A-A589-656CBD1F925E}" type="presOf" srcId="{D502AC7E-FD5C-4A9B-8337-C5DF731DD1BD}" destId="{49C3D977-1102-9B4C-96B7-0EC15D4DDC2A}" srcOrd="0" destOrd="0" presId="urn:microsoft.com/office/officeart/2005/8/layout/default"/>
    <dgm:cxn modelId="{94639D6A-3B66-9440-87BC-4D5E19FB129F}" type="presOf" srcId="{802B053F-C1F4-4039-93E5-2514D1893F34}" destId="{6D36BC01-57B9-0B49-BFC8-E6C6FF3373CE}" srcOrd="0" destOrd="0" presId="urn:microsoft.com/office/officeart/2005/8/layout/default"/>
    <dgm:cxn modelId="{CA6C336E-62DB-4F4D-80E6-DD3D8D6CB086}" srcId="{D502AC7E-FD5C-4A9B-8337-C5DF731DD1BD}" destId="{C71D4541-D29A-414B-85A9-0B969B4460AE}" srcOrd="8" destOrd="0" parTransId="{809ECAE0-16DF-9143-99A3-D04535B5756A}" sibTransId="{30732C04-16BE-E54F-BF57-811E3D033F3B}"/>
    <dgm:cxn modelId="{563EF755-60D7-41D4-99A0-256ADDDEF633}" srcId="{D502AC7E-FD5C-4A9B-8337-C5DF731DD1BD}" destId="{142C2FA6-70F3-468B-891A-EF3001224A3C}" srcOrd="1" destOrd="0" parTransId="{28C2DBD4-8024-4D52-B12F-CE6D5DD8944D}" sibTransId="{7C440E72-170E-44D9-8D64-9628A9D502FC}"/>
    <dgm:cxn modelId="{D36ED158-E26A-2C42-82DE-DF0A916B02D7}" type="presOf" srcId="{51D0FBF7-CBA0-4054-AD79-29D6746B9707}" destId="{A8DDBD48-EB24-AF4F-A09F-C64AC3739DD7}" srcOrd="0" destOrd="0" presId="urn:microsoft.com/office/officeart/2005/8/layout/default"/>
    <dgm:cxn modelId="{B899E57F-09A9-CC4D-9E14-F7479243B3FB}" srcId="{D502AC7E-FD5C-4A9B-8337-C5DF731DD1BD}" destId="{6BDBB692-9529-A74C-8BBF-B99E0F343158}" srcOrd="6" destOrd="0" parTransId="{94136D5F-D113-7C4F-B393-0661BDF48599}" sibTransId="{6D0EDBB8-DCEE-4D48-A9AA-D44B67AE488C}"/>
    <dgm:cxn modelId="{D9715C84-C0FB-AA4F-8B4C-96BF3581FD5F}" srcId="{D502AC7E-FD5C-4A9B-8337-C5DF731DD1BD}" destId="{6D6779FB-D361-EB43-936C-063AE005666F}" srcOrd="7" destOrd="0" parTransId="{4D26F7E6-A68A-9141-A9F0-F5AE9F6D0989}" sibTransId="{71EA3511-22B5-CB46-989E-45B013424EC0}"/>
    <dgm:cxn modelId="{FC3ED58C-478B-4B3B-A28E-DDE06E07364B}" srcId="{D502AC7E-FD5C-4A9B-8337-C5DF731DD1BD}" destId="{FD97D692-4108-4FAC-A246-E08BD59FAC9B}" srcOrd="2" destOrd="0" parTransId="{DC42BCC2-89B3-432D-91E4-89E03DA8E715}" sibTransId="{BAC53916-4ABF-40EF-B3B2-A3AC9D1EA81E}"/>
    <dgm:cxn modelId="{0DB3C293-B0E1-4F32-9674-C4D0B5DEE556}" srcId="{D502AC7E-FD5C-4A9B-8337-C5DF731DD1BD}" destId="{802B053F-C1F4-4039-93E5-2514D1893F34}" srcOrd="5" destOrd="0" parTransId="{12230409-93FC-47F6-9FB1-18E4E34BC314}" sibTransId="{378EC9EF-E7B0-4E82-810A-08DA74BB48BC}"/>
    <dgm:cxn modelId="{1C471398-1699-9840-8832-762C9F95D62D}" type="presOf" srcId="{142C2FA6-70F3-468B-891A-EF3001224A3C}" destId="{2B5AE7D4-3733-FB47-A5E6-18CB2E78C936}" srcOrd="0" destOrd="0" presId="urn:microsoft.com/office/officeart/2005/8/layout/default"/>
    <dgm:cxn modelId="{A190499A-FB30-E243-AAE7-2F64E1912F3C}" type="presOf" srcId="{6D6779FB-D361-EB43-936C-063AE005666F}" destId="{1F643225-D9F2-1D4F-A9B3-D273A6FADC10}" srcOrd="0" destOrd="0" presId="urn:microsoft.com/office/officeart/2005/8/layout/default"/>
    <dgm:cxn modelId="{BE176A9C-4095-BF44-AA26-41671CD1ED05}" type="presOf" srcId="{E13E51BE-95AE-4299-8BB5-A2DE671D3F94}" destId="{72570AF4-9E97-AB48-8B4A-E6805F6AE52D}" srcOrd="0" destOrd="0" presId="urn:microsoft.com/office/officeart/2005/8/layout/default"/>
    <dgm:cxn modelId="{0A25F2A6-A4B7-774A-B650-14F2C3FC65D4}" type="presOf" srcId="{C71D4541-D29A-414B-85A9-0B969B4460AE}" destId="{D5E4474C-ABC1-7346-973A-6E0643B08774}" srcOrd="0" destOrd="0" presId="urn:microsoft.com/office/officeart/2005/8/layout/default"/>
    <dgm:cxn modelId="{6B2570AE-E8D7-406E-B1D4-547BBF79C382}" srcId="{D502AC7E-FD5C-4A9B-8337-C5DF731DD1BD}" destId="{51D0FBF7-CBA0-4054-AD79-29D6746B9707}" srcOrd="0" destOrd="0" parTransId="{98D3E368-92EA-4A49-BCCB-91F9354BACB1}" sibTransId="{8F968C29-56FA-4204-A587-29BDBD9B59AC}"/>
    <dgm:cxn modelId="{2F6353C1-2A38-EC48-9B21-4FC8332EDA9D}" type="presOf" srcId="{617DABEB-644C-46BA-B3B8-22B6D2F405A7}" destId="{13292CD9-77BC-5A46-8449-84E6370064BD}" srcOrd="0" destOrd="0" presId="urn:microsoft.com/office/officeart/2005/8/layout/default"/>
    <dgm:cxn modelId="{C475A4C8-368F-6441-8379-87CA6D524535}" type="presOf" srcId="{6BDBB692-9529-A74C-8BBF-B99E0F343158}" destId="{F2CCBB8B-6FE5-EC46-A76B-8B9088D484B8}" srcOrd="0" destOrd="0" presId="urn:microsoft.com/office/officeart/2005/8/layout/default"/>
    <dgm:cxn modelId="{036CA6D1-9965-6E40-9130-024A27F41662}" type="presOf" srcId="{FD97D692-4108-4FAC-A246-E08BD59FAC9B}" destId="{49C48CD8-1D4C-3C44-BFFC-D3E710452E87}" srcOrd="0" destOrd="0" presId="urn:microsoft.com/office/officeart/2005/8/layout/default"/>
    <dgm:cxn modelId="{90FF85EE-5CCD-49BF-B9B0-7CE6F49C191C}" srcId="{D502AC7E-FD5C-4A9B-8337-C5DF731DD1BD}" destId="{617DABEB-644C-46BA-B3B8-22B6D2F405A7}" srcOrd="3" destOrd="0" parTransId="{42A1CEB6-F9CD-4BBB-8D67-04027DCE51C2}" sibTransId="{3EEF0DDE-D023-44B3-A7E8-9F2646759A57}"/>
    <dgm:cxn modelId="{579125CB-8415-4149-977A-6CD5E00A6189}" type="presParOf" srcId="{49C3D977-1102-9B4C-96B7-0EC15D4DDC2A}" destId="{A8DDBD48-EB24-AF4F-A09F-C64AC3739DD7}" srcOrd="0" destOrd="0" presId="urn:microsoft.com/office/officeart/2005/8/layout/default"/>
    <dgm:cxn modelId="{20F7DFCF-CA47-A24C-ACFB-64AD4D721460}" type="presParOf" srcId="{49C3D977-1102-9B4C-96B7-0EC15D4DDC2A}" destId="{8367EEA8-F8E8-4C48-8BBA-B1C6FC2A0FD5}" srcOrd="1" destOrd="0" presId="urn:microsoft.com/office/officeart/2005/8/layout/default"/>
    <dgm:cxn modelId="{935A9D34-5A26-2149-A1F3-92AC9DD841B1}" type="presParOf" srcId="{49C3D977-1102-9B4C-96B7-0EC15D4DDC2A}" destId="{2B5AE7D4-3733-FB47-A5E6-18CB2E78C936}" srcOrd="2" destOrd="0" presId="urn:microsoft.com/office/officeart/2005/8/layout/default"/>
    <dgm:cxn modelId="{F87B9D36-684E-0D49-A45D-94EE74181CA8}" type="presParOf" srcId="{49C3D977-1102-9B4C-96B7-0EC15D4DDC2A}" destId="{AE918547-4750-E64C-BC30-4C231F59E9CE}" srcOrd="3" destOrd="0" presId="urn:microsoft.com/office/officeart/2005/8/layout/default"/>
    <dgm:cxn modelId="{85316E05-C5EB-364D-A9E7-258BF2D4F2B2}" type="presParOf" srcId="{49C3D977-1102-9B4C-96B7-0EC15D4DDC2A}" destId="{49C48CD8-1D4C-3C44-BFFC-D3E710452E87}" srcOrd="4" destOrd="0" presId="urn:microsoft.com/office/officeart/2005/8/layout/default"/>
    <dgm:cxn modelId="{351AC007-F817-4E49-94A5-766A61A7F686}" type="presParOf" srcId="{49C3D977-1102-9B4C-96B7-0EC15D4DDC2A}" destId="{0753C0F6-E4A1-6848-AEA3-9DCA91FDC076}" srcOrd="5" destOrd="0" presId="urn:microsoft.com/office/officeart/2005/8/layout/default"/>
    <dgm:cxn modelId="{54155210-D4E4-3243-B03D-0658D2FB2271}" type="presParOf" srcId="{49C3D977-1102-9B4C-96B7-0EC15D4DDC2A}" destId="{13292CD9-77BC-5A46-8449-84E6370064BD}" srcOrd="6" destOrd="0" presId="urn:microsoft.com/office/officeart/2005/8/layout/default"/>
    <dgm:cxn modelId="{13348B26-CC25-2543-B100-D1D696AB8EF5}" type="presParOf" srcId="{49C3D977-1102-9B4C-96B7-0EC15D4DDC2A}" destId="{6BFEE1AB-9C35-8D4A-9102-7C70D1A8E51E}" srcOrd="7" destOrd="0" presId="urn:microsoft.com/office/officeart/2005/8/layout/default"/>
    <dgm:cxn modelId="{602DFBB0-88C3-AB4A-B003-38B3E1B261FB}" type="presParOf" srcId="{49C3D977-1102-9B4C-96B7-0EC15D4DDC2A}" destId="{72570AF4-9E97-AB48-8B4A-E6805F6AE52D}" srcOrd="8" destOrd="0" presId="urn:microsoft.com/office/officeart/2005/8/layout/default"/>
    <dgm:cxn modelId="{07DBBE0E-BE06-0B42-8227-A1ED42F659C0}" type="presParOf" srcId="{49C3D977-1102-9B4C-96B7-0EC15D4DDC2A}" destId="{8D06D3FE-0B8C-F541-A661-42107ACF879F}" srcOrd="9" destOrd="0" presId="urn:microsoft.com/office/officeart/2005/8/layout/default"/>
    <dgm:cxn modelId="{7A4EB5ED-72F5-6E46-AC0E-CF13ED983607}" type="presParOf" srcId="{49C3D977-1102-9B4C-96B7-0EC15D4DDC2A}" destId="{6D36BC01-57B9-0B49-BFC8-E6C6FF3373CE}" srcOrd="10" destOrd="0" presId="urn:microsoft.com/office/officeart/2005/8/layout/default"/>
    <dgm:cxn modelId="{953FA70A-80BE-9348-BFFB-99DF4B99CF2F}" type="presParOf" srcId="{49C3D977-1102-9B4C-96B7-0EC15D4DDC2A}" destId="{1B02CD4E-E2EA-3440-A746-698EE76BEAAD}" srcOrd="11" destOrd="0" presId="urn:microsoft.com/office/officeart/2005/8/layout/default"/>
    <dgm:cxn modelId="{133AE2DB-B921-A94A-B5AF-863A4AFDC322}" type="presParOf" srcId="{49C3D977-1102-9B4C-96B7-0EC15D4DDC2A}" destId="{F2CCBB8B-6FE5-EC46-A76B-8B9088D484B8}" srcOrd="12" destOrd="0" presId="urn:microsoft.com/office/officeart/2005/8/layout/default"/>
    <dgm:cxn modelId="{F9F01AB8-62D3-1848-BD0C-0CCA204DD0CB}" type="presParOf" srcId="{49C3D977-1102-9B4C-96B7-0EC15D4DDC2A}" destId="{F533B085-E99A-B842-88F1-34A4896EE4FC}" srcOrd="13" destOrd="0" presId="urn:microsoft.com/office/officeart/2005/8/layout/default"/>
    <dgm:cxn modelId="{613D5B8B-AD6B-334E-ABE9-55B113D8610C}" type="presParOf" srcId="{49C3D977-1102-9B4C-96B7-0EC15D4DDC2A}" destId="{1F643225-D9F2-1D4F-A9B3-D273A6FADC10}" srcOrd="14" destOrd="0" presId="urn:microsoft.com/office/officeart/2005/8/layout/default"/>
    <dgm:cxn modelId="{DDEAAEAF-A98F-8849-A45D-C2D56C42B67B}" type="presParOf" srcId="{49C3D977-1102-9B4C-96B7-0EC15D4DDC2A}" destId="{684AFCA4-542C-194A-8936-1915F21A455D}" srcOrd="15" destOrd="0" presId="urn:microsoft.com/office/officeart/2005/8/layout/default"/>
    <dgm:cxn modelId="{F5EA0310-850D-E843-8122-7F6EAB840A34}" type="presParOf" srcId="{49C3D977-1102-9B4C-96B7-0EC15D4DDC2A}" destId="{D5E4474C-ABC1-7346-973A-6E0643B08774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AC6F3-EDE6-4DEE-81F0-AE1709F60EC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74AE0C-A3A6-498C-AB48-27FDE6290E4F}">
      <dgm:prSet custT="1"/>
      <dgm:spPr/>
      <dgm:t>
        <a:bodyPr/>
        <a:lstStyle/>
        <a:p>
          <a:r>
            <a:rPr lang="es-ES" sz="2100" b="1" dirty="0">
              <a:latin typeface="Calibri" panose="020F0502020204030204" pitchFamily="34" charset="0"/>
              <a:cs typeface="Calibri" panose="020F0502020204030204" pitchFamily="34" charset="0"/>
            </a:rPr>
            <a:t>Experiencia</a:t>
          </a:r>
          <a:r>
            <a:rPr lang="es-ES" sz="2100" b="0" dirty="0">
              <a:latin typeface="Calibri" panose="020F0502020204030204" pitchFamily="34" charset="0"/>
              <a:cs typeface="Calibri" panose="020F0502020204030204" pitchFamily="34" charset="0"/>
            </a:rPr>
            <a:t> de usuario mejorada</a:t>
          </a:r>
          <a:endParaRPr lang="en-US" sz="21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633FD2B-969F-4810-986B-19E882BCF28A}" type="parTrans" cxnId="{776B35A5-16D0-47A4-B6E9-4153E91FA58F}">
      <dgm:prSet/>
      <dgm:spPr/>
      <dgm:t>
        <a:bodyPr/>
        <a:lstStyle/>
        <a:p>
          <a:endParaRPr lang="en-US"/>
        </a:p>
      </dgm:t>
    </dgm:pt>
    <dgm:pt modelId="{1BE30C29-6B80-4BEF-A36C-240D1E32A59A}" type="sibTrans" cxnId="{776B35A5-16D0-47A4-B6E9-4153E91FA58F}">
      <dgm:prSet/>
      <dgm:spPr/>
      <dgm:t>
        <a:bodyPr/>
        <a:lstStyle/>
        <a:p>
          <a:endParaRPr lang="en-US"/>
        </a:p>
      </dgm:t>
    </dgm:pt>
    <dgm:pt modelId="{53168E3C-757C-47FE-BCB0-9A6C25FAC9F1}">
      <dgm:prSet custT="1"/>
      <dgm:spPr/>
      <dgm:t>
        <a:bodyPr/>
        <a:lstStyle/>
        <a:p>
          <a:r>
            <a:rPr lang="es-ES" sz="2100" b="0" dirty="0">
              <a:latin typeface="Calibri" panose="020F0502020204030204" pitchFamily="34" charset="0"/>
              <a:cs typeface="Calibri" panose="020F0502020204030204" pitchFamily="34" charset="0"/>
            </a:rPr>
            <a:t>Permitir </a:t>
          </a:r>
          <a:r>
            <a:rPr lang="es-ES" sz="2100" b="1" dirty="0">
              <a:latin typeface="Calibri" panose="020F0502020204030204" pitchFamily="34" charset="0"/>
              <a:cs typeface="Calibri" panose="020F0502020204030204" pitchFamily="34" charset="0"/>
            </a:rPr>
            <a:t>nuevos</a:t>
          </a:r>
          <a:r>
            <a:rPr lang="es-ES" sz="2100" b="0" dirty="0">
              <a:latin typeface="Calibri" panose="020F0502020204030204" pitchFamily="34" charset="0"/>
              <a:cs typeface="Calibri" panose="020F0502020204030204" pitchFamily="34" charset="0"/>
            </a:rPr>
            <a:t> productos</a:t>
          </a:r>
          <a:endParaRPr lang="en-US" sz="21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94D0E42-ADCE-4DC4-9383-2FC49A429019}" type="parTrans" cxnId="{BFBC611B-F0F3-4BB5-8B28-0D7382BB5967}">
      <dgm:prSet/>
      <dgm:spPr/>
      <dgm:t>
        <a:bodyPr/>
        <a:lstStyle/>
        <a:p>
          <a:endParaRPr lang="en-US"/>
        </a:p>
      </dgm:t>
    </dgm:pt>
    <dgm:pt modelId="{09470C38-3D5D-47F7-98C6-1A6AB1167D41}" type="sibTrans" cxnId="{BFBC611B-F0F3-4BB5-8B28-0D7382BB5967}">
      <dgm:prSet/>
      <dgm:spPr/>
      <dgm:t>
        <a:bodyPr/>
        <a:lstStyle/>
        <a:p>
          <a:endParaRPr lang="en-US"/>
        </a:p>
      </dgm:t>
    </dgm:pt>
    <dgm:pt modelId="{7FE754BC-2667-4026-87C7-E54F9C2814E3}">
      <dgm:prSet custT="1"/>
      <dgm:spPr/>
      <dgm:t>
        <a:bodyPr/>
        <a:lstStyle/>
        <a:p>
          <a:r>
            <a:rPr lang="es-ES" sz="2100" b="1" dirty="0">
              <a:latin typeface="Calibri" panose="020F0502020204030204" pitchFamily="34" charset="0"/>
              <a:cs typeface="Calibri" panose="020F0502020204030204" pitchFamily="34" charset="0"/>
            </a:rPr>
            <a:t>Interacción más personalizada </a:t>
          </a:r>
          <a:r>
            <a:rPr lang="es-ES" sz="2100" dirty="0">
              <a:latin typeface="Calibri" panose="020F0502020204030204" pitchFamily="34" charset="0"/>
              <a:cs typeface="Calibri" panose="020F0502020204030204" pitchFamily="34" charset="0"/>
            </a:rPr>
            <a:t>con la tecnología</a:t>
          </a:r>
          <a:endParaRPr lang="en-US" sz="21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41DFDE-1EE3-40B4-AB76-1872419854E3}" type="parTrans" cxnId="{B47BEC4D-DEBA-4C2E-815D-63F27D18B389}">
      <dgm:prSet/>
      <dgm:spPr/>
      <dgm:t>
        <a:bodyPr/>
        <a:lstStyle/>
        <a:p>
          <a:endParaRPr lang="en-US"/>
        </a:p>
      </dgm:t>
    </dgm:pt>
    <dgm:pt modelId="{93FCB1D3-C186-4AB5-B361-987423FF96AB}" type="sibTrans" cxnId="{B47BEC4D-DEBA-4C2E-815D-63F27D18B389}">
      <dgm:prSet/>
      <dgm:spPr/>
      <dgm:t>
        <a:bodyPr/>
        <a:lstStyle/>
        <a:p>
          <a:endParaRPr lang="en-US"/>
        </a:p>
      </dgm:t>
    </dgm:pt>
    <dgm:pt modelId="{009068A0-97B4-43D6-8E03-0340299C51C4}">
      <dgm:prSet custT="1"/>
      <dgm:spPr/>
      <dgm:t>
        <a:bodyPr/>
        <a:lstStyle/>
        <a:p>
          <a:r>
            <a:rPr lang="es-ES" sz="2100" b="1" dirty="0">
              <a:latin typeface="Calibri" panose="020F0502020204030204" pitchFamily="34" charset="0"/>
              <a:cs typeface="Calibri" panose="020F0502020204030204" pitchFamily="34" charset="0"/>
            </a:rPr>
            <a:t>Reducción</a:t>
          </a:r>
          <a:r>
            <a:rPr lang="es-ES" sz="2100" b="0" dirty="0">
              <a:latin typeface="Calibri" panose="020F0502020204030204" pitchFamily="34" charset="0"/>
              <a:cs typeface="Calibri" panose="020F0502020204030204" pitchFamily="34" charset="0"/>
            </a:rPr>
            <a:t> de costos</a:t>
          </a:r>
          <a:endParaRPr lang="en-US" sz="21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88D783D-AF7E-439B-87CC-1894B97661F4}" type="parTrans" cxnId="{0C3DA549-3E51-4824-B082-BB3D84364AB9}">
      <dgm:prSet/>
      <dgm:spPr/>
      <dgm:t>
        <a:bodyPr/>
        <a:lstStyle/>
        <a:p>
          <a:endParaRPr lang="en-US"/>
        </a:p>
      </dgm:t>
    </dgm:pt>
    <dgm:pt modelId="{E568EB77-D7B6-41B9-80BC-06D49F42680C}" type="sibTrans" cxnId="{0C3DA549-3E51-4824-B082-BB3D84364AB9}">
      <dgm:prSet/>
      <dgm:spPr/>
      <dgm:t>
        <a:bodyPr/>
        <a:lstStyle/>
        <a:p>
          <a:endParaRPr lang="en-US"/>
        </a:p>
      </dgm:t>
    </dgm:pt>
    <dgm:pt modelId="{715E6EDF-DB06-6B45-8116-1236C2ACE850}" type="pres">
      <dgm:prSet presAssocID="{BE4AC6F3-EDE6-4DEE-81F0-AE1709F60ECA}" presName="outerComposite" presStyleCnt="0">
        <dgm:presLayoutVars>
          <dgm:chMax val="5"/>
          <dgm:dir/>
          <dgm:resizeHandles val="exact"/>
        </dgm:presLayoutVars>
      </dgm:prSet>
      <dgm:spPr/>
    </dgm:pt>
    <dgm:pt modelId="{022342C8-68E2-1E4D-BB48-187656A82566}" type="pres">
      <dgm:prSet presAssocID="{BE4AC6F3-EDE6-4DEE-81F0-AE1709F60ECA}" presName="dummyMaxCanvas" presStyleCnt="0">
        <dgm:presLayoutVars/>
      </dgm:prSet>
      <dgm:spPr/>
    </dgm:pt>
    <dgm:pt modelId="{DF3172D6-04A7-724C-8D8E-80F0C640F2DE}" type="pres">
      <dgm:prSet presAssocID="{BE4AC6F3-EDE6-4DEE-81F0-AE1709F60ECA}" presName="FourNodes_1" presStyleLbl="node1" presStyleIdx="0" presStyleCnt="4">
        <dgm:presLayoutVars>
          <dgm:bulletEnabled val="1"/>
        </dgm:presLayoutVars>
      </dgm:prSet>
      <dgm:spPr/>
    </dgm:pt>
    <dgm:pt modelId="{66120250-C7D4-D24A-AF26-2DB0C95AA2B9}" type="pres">
      <dgm:prSet presAssocID="{BE4AC6F3-EDE6-4DEE-81F0-AE1709F60ECA}" presName="FourNodes_2" presStyleLbl="node1" presStyleIdx="1" presStyleCnt="4">
        <dgm:presLayoutVars>
          <dgm:bulletEnabled val="1"/>
        </dgm:presLayoutVars>
      </dgm:prSet>
      <dgm:spPr/>
    </dgm:pt>
    <dgm:pt modelId="{06FF5869-63A7-F043-BFD4-469203DDA4FD}" type="pres">
      <dgm:prSet presAssocID="{BE4AC6F3-EDE6-4DEE-81F0-AE1709F60ECA}" presName="FourNodes_3" presStyleLbl="node1" presStyleIdx="2" presStyleCnt="4">
        <dgm:presLayoutVars>
          <dgm:bulletEnabled val="1"/>
        </dgm:presLayoutVars>
      </dgm:prSet>
      <dgm:spPr/>
    </dgm:pt>
    <dgm:pt modelId="{70C6B379-3BC4-034B-8E43-34A8A9B007B4}" type="pres">
      <dgm:prSet presAssocID="{BE4AC6F3-EDE6-4DEE-81F0-AE1709F60ECA}" presName="FourNodes_4" presStyleLbl="node1" presStyleIdx="3" presStyleCnt="4">
        <dgm:presLayoutVars>
          <dgm:bulletEnabled val="1"/>
        </dgm:presLayoutVars>
      </dgm:prSet>
      <dgm:spPr/>
    </dgm:pt>
    <dgm:pt modelId="{C940DEAD-33BF-6843-B1A9-E1D3BB5B37C5}" type="pres">
      <dgm:prSet presAssocID="{BE4AC6F3-EDE6-4DEE-81F0-AE1709F60ECA}" presName="FourConn_1-2" presStyleLbl="fgAccFollowNode1" presStyleIdx="0" presStyleCnt="3">
        <dgm:presLayoutVars>
          <dgm:bulletEnabled val="1"/>
        </dgm:presLayoutVars>
      </dgm:prSet>
      <dgm:spPr/>
    </dgm:pt>
    <dgm:pt modelId="{4682D65A-C80A-6D48-BBE5-B6DC0A0CAF9D}" type="pres">
      <dgm:prSet presAssocID="{BE4AC6F3-EDE6-4DEE-81F0-AE1709F60ECA}" presName="FourConn_2-3" presStyleLbl="fgAccFollowNode1" presStyleIdx="1" presStyleCnt="3">
        <dgm:presLayoutVars>
          <dgm:bulletEnabled val="1"/>
        </dgm:presLayoutVars>
      </dgm:prSet>
      <dgm:spPr/>
    </dgm:pt>
    <dgm:pt modelId="{E363B0E4-8901-0A4F-AD91-2566F4963687}" type="pres">
      <dgm:prSet presAssocID="{BE4AC6F3-EDE6-4DEE-81F0-AE1709F60ECA}" presName="FourConn_3-4" presStyleLbl="fgAccFollowNode1" presStyleIdx="2" presStyleCnt="3">
        <dgm:presLayoutVars>
          <dgm:bulletEnabled val="1"/>
        </dgm:presLayoutVars>
      </dgm:prSet>
      <dgm:spPr/>
    </dgm:pt>
    <dgm:pt modelId="{5AAD8123-1DFA-2A45-A85F-D5309BEA8EBA}" type="pres">
      <dgm:prSet presAssocID="{BE4AC6F3-EDE6-4DEE-81F0-AE1709F60ECA}" presName="FourNodes_1_text" presStyleLbl="node1" presStyleIdx="3" presStyleCnt="4">
        <dgm:presLayoutVars>
          <dgm:bulletEnabled val="1"/>
        </dgm:presLayoutVars>
      </dgm:prSet>
      <dgm:spPr/>
    </dgm:pt>
    <dgm:pt modelId="{A629792E-DB43-D44F-ADFA-5A3D5406021F}" type="pres">
      <dgm:prSet presAssocID="{BE4AC6F3-EDE6-4DEE-81F0-AE1709F60ECA}" presName="FourNodes_2_text" presStyleLbl="node1" presStyleIdx="3" presStyleCnt="4">
        <dgm:presLayoutVars>
          <dgm:bulletEnabled val="1"/>
        </dgm:presLayoutVars>
      </dgm:prSet>
      <dgm:spPr/>
    </dgm:pt>
    <dgm:pt modelId="{06C5AFDC-1731-C04E-AA89-20951BF0FF9D}" type="pres">
      <dgm:prSet presAssocID="{BE4AC6F3-EDE6-4DEE-81F0-AE1709F60ECA}" presName="FourNodes_3_text" presStyleLbl="node1" presStyleIdx="3" presStyleCnt="4">
        <dgm:presLayoutVars>
          <dgm:bulletEnabled val="1"/>
        </dgm:presLayoutVars>
      </dgm:prSet>
      <dgm:spPr/>
    </dgm:pt>
    <dgm:pt modelId="{9C905114-1575-524F-AF59-127DAF53DA85}" type="pres">
      <dgm:prSet presAssocID="{BE4AC6F3-EDE6-4DEE-81F0-AE1709F60EC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F562F03-DE9B-8747-88BD-1A93F6FB6F74}" type="presOf" srcId="{53168E3C-757C-47FE-BCB0-9A6C25FAC9F1}" destId="{A629792E-DB43-D44F-ADFA-5A3D5406021F}" srcOrd="1" destOrd="0" presId="urn:microsoft.com/office/officeart/2005/8/layout/vProcess5"/>
    <dgm:cxn modelId="{BFBC611B-F0F3-4BB5-8B28-0D7382BB5967}" srcId="{BE4AC6F3-EDE6-4DEE-81F0-AE1709F60ECA}" destId="{53168E3C-757C-47FE-BCB0-9A6C25FAC9F1}" srcOrd="1" destOrd="0" parTransId="{894D0E42-ADCE-4DC4-9383-2FC49A429019}" sibTransId="{09470C38-3D5D-47F7-98C6-1A6AB1167D41}"/>
    <dgm:cxn modelId="{DBC82B32-F0DE-F440-88A8-D79139DF83B4}" type="presOf" srcId="{1BE30C29-6B80-4BEF-A36C-240D1E32A59A}" destId="{C940DEAD-33BF-6843-B1A9-E1D3BB5B37C5}" srcOrd="0" destOrd="0" presId="urn:microsoft.com/office/officeart/2005/8/layout/vProcess5"/>
    <dgm:cxn modelId="{5F681437-6597-794C-AF69-DD519F2FD3C2}" type="presOf" srcId="{009068A0-97B4-43D6-8E03-0340299C51C4}" destId="{70C6B379-3BC4-034B-8E43-34A8A9B007B4}" srcOrd="0" destOrd="0" presId="urn:microsoft.com/office/officeart/2005/8/layout/vProcess5"/>
    <dgm:cxn modelId="{0C3DA549-3E51-4824-B082-BB3D84364AB9}" srcId="{BE4AC6F3-EDE6-4DEE-81F0-AE1709F60ECA}" destId="{009068A0-97B4-43D6-8E03-0340299C51C4}" srcOrd="3" destOrd="0" parTransId="{C88D783D-AF7E-439B-87CC-1894B97661F4}" sibTransId="{E568EB77-D7B6-41B9-80BC-06D49F42680C}"/>
    <dgm:cxn modelId="{B47BEC4D-DEBA-4C2E-815D-63F27D18B389}" srcId="{BE4AC6F3-EDE6-4DEE-81F0-AE1709F60ECA}" destId="{7FE754BC-2667-4026-87C7-E54F9C2814E3}" srcOrd="2" destOrd="0" parTransId="{3041DFDE-1EE3-40B4-AB76-1872419854E3}" sibTransId="{93FCB1D3-C186-4AB5-B361-987423FF96AB}"/>
    <dgm:cxn modelId="{9FD5E75A-DDEC-1447-B266-A2A91D9B1D6B}" type="presOf" srcId="{93FCB1D3-C186-4AB5-B361-987423FF96AB}" destId="{E363B0E4-8901-0A4F-AD91-2566F4963687}" srcOrd="0" destOrd="0" presId="urn:microsoft.com/office/officeart/2005/8/layout/vProcess5"/>
    <dgm:cxn modelId="{57B7ED7E-599A-9242-9809-A200B5CA9E5D}" type="presOf" srcId="{FE74AE0C-A3A6-498C-AB48-27FDE6290E4F}" destId="{5AAD8123-1DFA-2A45-A85F-D5309BEA8EBA}" srcOrd="1" destOrd="0" presId="urn:microsoft.com/office/officeart/2005/8/layout/vProcess5"/>
    <dgm:cxn modelId="{02847F84-B45E-9442-B613-C7374D452DA9}" type="presOf" srcId="{09470C38-3D5D-47F7-98C6-1A6AB1167D41}" destId="{4682D65A-C80A-6D48-BBE5-B6DC0A0CAF9D}" srcOrd="0" destOrd="0" presId="urn:microsoft.com/office/officeart/2005/8/layout/vProcess5"/>
    <dgm:cxn modelId="{E5609792-2C66-864D-A7DD-DA1A0443D73C}" type="presOf" srcId="{009068A0-97B4-43D6-8E03-0340299C51C4}" destId="{9C905114-1575-524F-AF59-127DAF53DA85}" srcOrd="1" destOrd="0" presId="urn:microsoft.com/office/officeart/2005/8/layout/vProcess5"/>
    <dgm:cxn modelId="{292BF494-6F54-3245-A3B5-859B5BCCBB75}" type="presOf" srcId="{7FE754BC-2667-4026-87C7-E54F9C2814E3}" destId="{06FF5869-63A7-F043-BFD4-469203DDA4FD}" srcOrd="0" destOrd="0" presId="urn:microsoft.com/office/officeart/2005/8/layout/vProcess5"/>
    <dgm:cxn modelId="{D064F29C-863C-9B43-A916-CDA86C19567E}" type="presOf" srcId="{BE4AC6F3-EDE6-4DEE-81F0-AE1709F60ECA}" destId="{715E6EDF-DB06-6B45-8116-1236C2ACE850}" srcOrd="0" destOrd="0" presId="urn:microsoft.com/office/officeart/2005/8/layout/vProcess5"/>
    <dgm:cxn modelId="{776B35A5-16D0-47A4-B6E9-4153E91FA58F}" srcId="{BE4AC6F3-EDE6-4DEE-81F0-AE1709F60ECA}" destId="{FE74AE0C-A3A6-498C-AB48-27FDE6290E4F}" srcOrd="0" destOrd="0" parTransId="{F633FD2B-969F-4810-986B-19E882BCF28A}" sibTransId="{1BE30C29-6B80-4BEF-A36C-240D1E32A59A}"/>
    <dgm:cxn modelId="{0C99B0C2-3C4B-A242-A04E-BCADD1F795B6}" type="presOf" srcId="{53168E3C-757C-47FE-BCB0-9A6C25FAC9F1}" destId="{66120250-C7D4-D24A-AF26-2DB0C95AA2B9}" srcOrd="0" destOrd="0" presId="urn:microsoft.com/office/officeart/2005/8/layout/vProcess5"/>
    <dgm:cxn modelId="{E1AA00E9-5870-0C41-B719-CE29DAD2872A}" type="presOf" srcId="{FE74AE0C-A3A6-498C-AB48-27FDE6290E4F}" destId="{DF3172D6-04A7-724C-8D8E-80F0C640F2DE}" srcOrd="0" destOrd="0" presId="urn:microsoft.com/office/officeart/2005/8/layout/vProcess5"/>
    <dgm:cxn modelId="{19393FF0-FBB5-5A4E-BA11-49A24D87734F}" type="presOf" srcId="{7FE754BC-2667-4026-87C7-E54F9C2814E3}" destId="{06C5AFDC-1731-C04E-AA89-20951BF0FF9D}" srcOrd="1" destOrd="0" presId="urn:microsoft.com/office/officeart/2005/8/layout/vProcess5"/>
    <dgm:cxn modelId="{9E47B040-998D-F340-B683-44D161A7C3F9}" type="presParOf" srcId="{715E6EDF-DB06-6B45-8116-1236C2ACE850}" destId="{022342C8-68E2-1E4D-BB48-187656A82566}" srcOrd="0" destOrd="0" presId="urn:microsoft.com/office/officeart/2005/8/layout/vProcess5"/>
    <dgm:cxn modelId="{C74003A1-66BC-0D49-9191-E3AE72F9A342}" type="presParOf" srcId="{715E6EDF-DB06-6B45-8116-1236C2ACE850}" destId="{DF3172D6-04A7-724C-8D8E-80F0C640F2DE}" srcOrd="1" destOrd="0" presId="urn:microsoft.com/office/officeart/2005/8/layout/vProcess5"/>
    <dgm:cxn modelId="{8169ED2D-A3E7-E948-B59C-96B3F322482A}" type="presParOf" srcId="{715E6EDF-DB06-6B45-8116-1236C2ACE850}" destId="{66120250-C7D4-D24A-AF26-2DB0C95AA2B9}" srcOrd="2" destOrd="0" presId="urn:microsoft.com/office/officeart/2005/8/layout/vProcess5"/>
    <dgm:cxn modelId="{E509BFF8-BDE1-294C-BDC8-0A458E59EAA6}" type="presParOf" srcId="{715E6EDF-DB06-6B45-8116-1236C2ACE850}" destId="{06FF5869-63A7-F043-BFD4-469203DDA4FD}" srcOrd="3" destOrd="0" presId="urn:microsoft.com/office/officeart/2005/8/layout/vProcess5"/>
    <dgm:cxn modelId="{DC8E0303-7D1D-1B4C-8ED2-89F47065BD5F}" type="presParOf" srcId="{715E6EDF-DB06-6B45-8116-1236C2ACE850}" destId="{70C6B379-3BC4-034B-8E43-34A8A9B007B4}" srcOrd="4" destOrd="0" presId="urn:microsoft.com/office/officeart/2005/8/layout/vProcess5"/>
    <dgm:cxn modelId="{33672EE7-50B3-F848-BC6E-A59714B1CE7A}" type="presParOf" srcId="{715E6EDF-DB06-6B45-8116-1236C2ACE850}" destId="{C940DEAD-33BF-6843-B1A9-E1D3BB5B37C5}" srcOrd="5" destOrd="0" presId="urn:microsoft.com/office/officeart/2005/8/layout/vProcess5"/>
    <dgm:cxn modelId="{27779A82-0E3F-5544-9915-13927BC8B99A}" type="presParOf" srcId="{715E6EDF-DB06-6B45-8116-1236C2ACE850}" destId="{4682D65A-C80A-6D48-BBE5-B6DC0A0CAF9D}" srcOrd="6" destOrd="0" presId="urn:microsoft.com/office/officeart/2005/8/layout/vProcess5"/>
    <dgm:cxn modelId="{A2988BAC-A579-9D44-896E-F4BF93E85C56}" type="presParOf" srcId="{715E6EDF-DB06-6B45-8116-1236C2ACE850}" destId="{E363B0E4-8901-0A4F-AD91-2566F4963687}" srcOrd="7" destOrd="0" presId="urn:microsoft.com/office/officeart/2005/8/layout/vProcess5"/>
    <dgm:cxn modelId="{7B56392B-349C-C540-B748-FDA26C14A8B7}" type="presParOf" srcId="{715E6EDF-DB06-6B45-8116-1236C2ACE850}" destId="{5AAD8123-1DFA-2A45-A85F-D5309BEA8EBA}" srcOrd="8" destOrd="0" presId="urn:microsoft.com/office/officeart/2005/8/layout/vProcess5"/>
    <dgm:cxn modelId="{FD33BD8D-B67A-734F-A4F2-BCEACA3ED933}" type="presParOf" srcId="{715E6EDF-DB06-6B45-8116-1236C2ACE850}" destId="{A629792E-DB43-D44F-ADFA-5A3D5406021F}" srcOrd="9" destOrd="0" presId="urn:microsoft.com/office/officeart/2005/8/layout/vProcess5"/>
    <dgm:cxn modelId="{6C934877-0CF7-9A4B-8A93-3C402688F026}" type="presParOf" srcId="{715E6EDF-DB06-6B45-8116-1236C2ACE850}" destId="{06C5AFDC-1731-C04E-AA89-20951BF0FF9D}" srcOrd="10" destOrd="0" presId="urn:microsoft.com/office/officeart/2005/8/layout/vProcess5"/>
    <dgm:cxn modelId="{6EF6DCFA-0E3E-BC4E-8085-51416C435FBD}" type="presParOf" srcId="{715E6EDF-DB06-6B45-8116-1236C2ACE850}" destId="{9C905114-1575-524F-AF59-127DAF53DA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4AC6F3-EDE6-4DEE-81F0-AE1709F60ECA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E74AE0C-A3A6-498C-AB48-27FDE6290E4F}">
      <dgm:prSet/>
      <dgm:spPr/>
      <dgm:t>
        <a:bodyPr/>
        <a:lstStyle/>
        <a:p>
          <a:r>
            <a:rPr lang="es-ES" b="1" dirty="0">
              <a:latin typeface="Calibri" panose="020F0502020204030204" pitchFamily="34" charset="0"/>
              <a:cs typeface="Calibri" panose="020F0502020204030204" pitchFamily="34" charset="0"/>
            </a:rPr>
            <a:t>Investigación básica y aplicada</a:t>
          </a: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 sobre la interacción social y las necesidades de comunicación</a:t>
          </a:r>
          <a:endParaRPr lang="en-US" dirty="0"/>
        </a:p>
      </dgm:t>
    </dgm:pt>
    <dgm:pt modelId="{F633FD2B-969F-4810-986B-19E882BCF28A}" type="parTrans" cxnId="{776B35A5-16D0-47A4-B6E9-4153E91FA58F}">
      <dgm:prSet/>
      <dgm:spPr/>
      <dgm:t>
        <a:bodyPr/>
        <a:lstStyle/>
        <a:p>
          <a:endParaRPr lang="en-US"/>
        </a:p>
      </dgm:t>
    </dgm:pt>
    <dgm:pt modelId="{1BE30C29-6B80-4BEF-A36C-240D1E32A59A}" type="sibTrans" cxnId="{776B35A5-16D0-47A4-B6E9-4153E91FA58F}">
      <dgm:prSet/>
      <dgm:spPr/>
      <dgm:t>
        <a:bodyPr/>
        <a:lstStyle/>
        <a:p>
          <a:endParaRPr lang="en-US"/>
        </a:p>
      </dgm:t>
    </dgm:pt>
    <dgm:pt modelId="{53168E3C-757C-47FE-BCB0-9A6C25FAC9F1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Se necesita </a:t>
          </a:r>
          <a:r>
            <a:rPr lang="es-ES" b="1" dirty="0">
              <a:latin typeface="Calibri" panose="020F0502020204030204" pitchFamily="34" charset="0"/>
              <a:cs typeface="Calibri" panose="020F0502020204030204" pitchFamily="34" charset="0"/>
            </a:rPr>
            <a:t>un nuevo lenguaje de diseño</a:t>
          </a: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 para implementar este nuevo tipo de interfaz</a:t>
          </a:r>
          <a:endParaRPr lang="en-US" dirty="0"/>
        </a:p>
      </dgm:t>
    </dgm:pt>
    <dgm:pt modelId="{894D0E42-ADCE-4DC4-9383-2FC49A429019}" type="parTrans" cxnId="{BFBC611B-F0F3-4BB5-8B28-0D7382BB5967}">
      <dgm:prSet/>
      <dgm:spPr/>
      <dgm:t>
        <a:bodyPr/>
        <a:lstStyle/>
        <a:p>
          <a:endParaRPr lang="en-US"/>
        </a:p>
      </dgm:t>
    </dgm:pt>
    <dgm:pt modelId="{09470C38-3D5D-47F7-98C6-1A6AB1167D41}" type="sibTrans" cxnId="{BFBC611B-F0F3-4BB5-8B28-0D7382BB5967}">
      <dgm:prSet/>
      <dgm:spPr/>
      <dgm:t>
        <a:bodyPr/>
        <a:lstStyle/>
        <a:p>
          <a:endParaRPr lang="en-US"/>
        </a:p>
      </dgm:t>
    </dgm:pt>
    <dgm:pt modelId="{7FE754BC-2667-4026-87C7-E54F9C2814E3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Cómo construir </a:t>
          </a:r>
          <a:r>
            <a:rPr lang="es-ES" b="1" dirty="0">
              <a:latin typeface="Calibri" panose="020F0502020204030204" pitchFamily="34" charset="0"/>
              <a:cs typeface="Calibri" panose="020F0502020204030204" pitchFamily="34" charset="0"/>
            </a:rPr>
            <a:t>nuevas herramientas</a:t>
          </a: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 para un procesamiento del habla más sólido y avanzado</a:t>
          </a:r>
          <a:endParaRPr lang="en-US" dirty="0"/>
        </a:p>
      </dgm:t>
    </dgm:pt>
    <dgm:pt modelId="{3041DFDE-1EE3-40B4-AB76-1872419854E3}" type="parTrans" cxnId="{B47BEC4D-DEBA-4C2E-815D-63F27D18B389}">
      <dgm:prSet/>
      <dgm:spPr/>
      <dgm:t>
        <a:bodyPr/>
        <a:lstStyle/>
        <a:p>
          <a:endParaRPr lang="en-US"/>
        </a:p>
      </dgm:t>
    </dgm:pt>
    <dgm:pt modelId="{93FCB1D3-C186-4AB5-B361-987423FF96AB}" type="sibTrans" cxnId="{B47BEC4D-DEBA-4C2E-815D-63F27D18B389}">
      <dgm:prSet/>
      <dgm:spPr/>
      <dgm:t>
        <a:bodyPr/>
        <a:lstStyle/>
        <a:p>
          <a:endParaRPr lang="en-US"/>
        </a:p>
      </dgm:t>
    </dgm:pt>
    <dgm:pt modelId="{009068A0-97B4-43D6-8E03-0340299C51C4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Se requieren </a:t>
          </a:r>
          <a:r>
            <a:rPr lang="es-ES" b="1" dirty="0">
              <a:latin typeface="Calibri" panose="020F0502020204030204" pitchFamily="34" charset="0"/>
              <a:cs typeface="Calibri" panose="020F0502020204030204" pitchFamily="34" charset="0"/>
            </a:rPr>
            <a:t>nuevos marcos éticos y legales</a:t>
          </a: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 para regular esta tecnología poderosa y potencialmente invasiva</a:t>
          </a:r>
          <a:endParaRPr lang="en-US" dirty="0"/>
        </a:p>
      </dgm:t>
    </dgm:pt>
    <dgm:pt modelId="{C88D783D-AF7E-439B-87CC-1894B97661F4}" type="parTrans" cxnId="{0C3DA549-3E51-4824-B082-BB3D84364AB9}">
      <dgm:prSet/>
      <dgm:spPr/>
      <dgm:t>
        <a:bodyPr/>
        <a:lstStyle/>
        <a:p>
          <a:endParaRPr lang="en-US"/>
        </a:p>
      </dgm:t>
    </dgm:pt>
    <dgm:pt modelId="{E568EB77-D7B6-41B9-80BC-06D49F42680C}" type="sibTrans" cxnId="{0C3DA549-3E51-4824-B082-BB3D84364AB9}">
      <dgm:prSet/>
      <dgm:spPr/>
      <dgm:t>
        <a:bodyPr/>
        <a:lstStyle/>
        <a:p>
          <a:endParaRPr lang="en-US"/>
        </a:p>
      </dgm:t>
    </dgm:pt>
    <dgm:pt modelId="{715E6EDF-DB06-6B45-8116-1236C2ACE850}" type="pres">
      <dgm:prSet presAssocID="{BE4AC6F3-EDE6-4DEE-81F0-AE1709F60ECA}" presName="outerComposite" presStyleCnt="0">
        <dgm:presLayoutVars>
          <dgm:chMax val="5"/>
          <dgm:dir/>
          <dgm:resizeHandles val="exact"/>
        </dgm:presLayoutVars>
      </dgm:prSet>
      <dgm:spPr/>
    </dgm:pt>
    <dgm:pt modelId="{022342C8-68E2-1E4D-BB48-187656A82566}" type="pres">
      <dgm:prSet presAssocID="{BE4AC6F3-EDE6-4DEE-81F0-AE1709F60ECA}" presName="dummyMaxCanvas" presStyleCnt="0">
        <dgm:presLayoutVars/>
      </dgm:prSet>
      <dgm:spPr/>
    </dgm:pt>
    <dgm:pt modelId="{DF3172D6-04A7-724C-8D8E-80F0C640F2DE}" type="pres">
      <dgm:prSet presAssocID="{BE4AC6F3-EDE6-4DEE-81F0-AE1709F60ECA}" presName="FourNodes_1" presStyleLbl="node1" presStyleIdx="0" presStyleCnt="4">
        <dgm:presLayoutVars>
          <dgm:bulletEnabled val="1"/>
        </dgm:presLayoutVars>
      </dgm:prSet>
      <dgm:spPr/>
    </dgm:pt>
    <dgm:pt modelId="{66120250-C7D4-D24A-AF26-2DB0C95AA2B9}" type="pres">
      <dgm:prSet presAssocID="{BE4AC6F3-EDE6-4DEE-81F0-AE1709F60ECA}" presName="FourNodes_2" presStyleLbl="node1" presStyleIdx="1" presStyleCnt="4">
        <dgm:presLayoutVars>
          <dgm:bulletEnabled val="1"/>
        </dgm:presLayoutVars>
      </dgm:prSet>
      <dgm:spPr/>
    </dgm:pt>
    <dgm:pt modelId="{06FF5869-63A7-F043-BFD4-469203DDA4FD}" type="pres">
      <dgm:prSet presAssocID="{BE4AC6F3-EDE6-4DEE-81F0-AE1709F60ECA}" presName="FourNodes_3" presStyleLbl="node1" presStyleIdx="2" presStyleCnt="4">
        <dgm:presLayoutVars>
          <dgm:bulletEnabled val="1"/>
        </dgm:presLayoutVars>
      </dgm:prSet>
      <dgm:spPr/>
    </dgm:pt>
    <dgm:pt modelId="{70C6B379-3BC4-034B-8E43-34A8A9B007B4}" type="pres">
      <dgm:prSet presAssocID="{BE4AC6F3-EDE6-4DEE-81F0-AE1709F60ECA}" presName="FourNodes_4" presStyleLbl="node1" presStyleIdx="3" presStyleCnt="4">
        <dgm:presLayoutVars>
          <dgm:bulletEnabled val="1"/>
        </dgm:presLayoutVars>
      </dgm:prSet>
      <dgm:spPr/>
    </dgm:pt>
    <dgm:pt modelId="{C940DEAD-33BF-6843-B1A9-E1D3BB5B37C5}" type="pres">
      <dgm:prSet presAssocID="{BE4AC6F3-EDE6-4DEE-81F0-AE1709F60ECA}" presName="FourConn_1-2" presStyleLbl="fgAccFollowNode1" presStyleIdx="0" presStyleCnt="3">
        <dgm:presLayoutVars>
          <dgm:bulletEnabled val="1"/>
        </dgm:presLayoutVars>
      </dgm:prSet>
      <dgm:spPr/>
    </dgm:pt>
    <dgm:pt modelId="{4682D65A-C80A-6D48-BBE5-B6DC0A0CAF9D}" type="pres">
      <dgm:prSet presAssocID="{BE4AC6F3-EDE6-4DEE-81F0-AE1709F60ECA}" presName="FourConn_2-3" presStyleLbl="fgAccFollowNode1" presStyleIdx="1" presStyleCnt="3">
        <dgm:presLayoutVars>
          <dgm:bulletEnabled val="1"/>
        </dgm:presLayoutVars>
      </dgm:prSet>
      <dgm:spPr/>
    </dgm:pt>
    <dgm:pt modelId="{E363B0E4-8901-0A4F-AD91-2566F4963687}" type="pres">
      <dgm:prSet presAssocID="{BE4AC6F3-EDE6-4DEE-81F0-AE1709F60ECA}" presName="FourConn_3-4" presStyleLbl="fgAccFollowNode1" presStyleIdx="2" presStyleCnt="3">
        <dgm:presLayoutVars>
          <dgm:bulletEnabled val="1"/>
        </dgm:presLayoutVars>
      </dgm:prSet>
      <dgm:spPr/>
    </dgm:pt>
    <dgm:pt modelId="{5AAD8123-1DFA-2A45-A85F-D5309BEA8EBA}" type="pres">
      <dgm:prSet presAssocID="{BE4AC6F3-EDE6-4DEE-81F0-AE1709F60ECA}" presName="FourNodes_1_text" presStyleLbl="node1" presStyleIdx="3" presStyleCnt="4">
        <dgm:presLayoutVars>
          <dgm:bulletEnabled val="1"/>
        </dgm:presLayoutVars>
      </dgm:prSet>
      <dgm:spPr/>
    </dgm:pt>
    <dgm:pt modelId="{A629792E-DB43-D44F-ADFA-5A3D5406021F}" type="pres">
      <dgm:prSet presAssocID="{BE4AC6F3-EDE6-4DEE-81F0-AE1709F60ECA}" presName="FourNodes_2_text" presStyleLbl="node1" presStyleIdx="3" presStyleCnt="4">
        <dgm:presLayoutVars>
          <dgm:bulletEnabled val="1"/>
        </dgm:presLayoutVars>
      </dgm:prSet>
      <dgm:spPr/>
    </dgm:pt>
    <dgm:pt modelId="{06C5AFDC-1731-C04E-AA89-20951BF0FF9D}" type="pres">
      <dgm:prSet presAssocID="{BE4AC6F3-EDE6-4DEE-81F0-AE1709F60ECA}" presName="FourNodes_3_text" presStyleLbl="node1" presStyleIdx="3" presStyleCnt="4">
        <dgm:presLayoutVars>
          <dgm:bulletEnabled val="1"/>
        </dgm:presLayoutVars>
      </dgm:prSet>
      <dgm:spPr/>
    </dgm:pt>
    <dgm:pt modelId="{9C905114-1575-524F-AF59-127DAF53DA85}" type="pres">
      <dgm:prSet presAssocID="{BE4AC6F3-EDE6-4DEE-81F0-AE1709F60EC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F562F03-DE9B-8747-88BD-1A93F6FB6F74}" type="presOf" srcId="{53168E3C-757C-47FE-BCB0-9A6C25FAC9F1}" destId="{A629792E-DB43-D44F-ADFA-5A3D5406021F}" srcOrd="1" destOrd="0" presId="urn:microsoft.com/office/officeart/2005/8/layout/vProcess5"/>
    <dgm:cxn modelId="{BFBC611B-F0F3-4BB5-8B28-0D7382BB5967}" srcId="{BE4AC6F3-EDE6-4DEE-81F0-AE1709F60ECA}" destId="{53168E3C-757C-47FE-BCB0-9A6C25FAC9F1}" srcOrd="1" destOrd="0" parTransId="{894D0E42-ADCE-4DC4-9383-2FC49A429019}" sibTransId="{09470C38-3D5D-47F7-98C6-1A6AB1167D41}"/>
    <dgm:cxn modelId="{DBC82B32-F0DE-F440-88A8-D79139DF83B4}" type="presOf" srcId="{1BE30C29-6B80-4BEF-A36C-240D1E32A59A}" destId="{C940DEAD-33BF-6843-B1A9-E1D3BB5B37C5}" srcOrd="0" destOrd="0" presId="urn:microsoft.com/office/officeart/2005/8/layout/vProcess5"/>
    <dgm:cxn modelId="{5F681437-6597-794C-AF69-DD519F2FD3C2}" type="presOf" srcId="{009068A0-97B4-43D6-8E03-0340299C51C4}" destId="{70C6B379-3BC4-034B-8E43-34A8A9B007B4}" srcOrd="0" destOrd="0" presId="urn:microsoft.com/office/officeart/2005/8/layout/vProcess5"/>
    <dgm:cxn modelId="{0C3DA549-3E51-4824-B082-BB3D84364AB9}" srcId="{BE4AC6F3-EDE6-4DEE-81F0-AE1709F60ECA}" destId="{009068A0-97B4-43D6-8E03-0340299C51C4}" srcOrd="3" destOrd="0" parTransId="{C88D783D-AF7E-439B-87CC-1894B97661F4}" sibTransId="{E568EB77-D7B6-41B9-80BC-06D49F42680C}"/>
    <dgm:cxn modelId="{B47BEC4D-DEBA-4C2E-815D-63F27D18B389}" srcId="{BE4AC6F3-EDE6-4DEE-81F0-AE1709F60ECA}" destId="{7FE754BC-2667-4026-87C7-E54F9C2814E3}" srcOrd="2" destOrd="0" parTransId="{3041DFDE-1EE3-40B4-AB76-1872419854E3}" sibTransId="{93FCB1D3-C186-4AB5-B361-987423FF96AB}"/>
    <dgm:cxn modelId="{9FD5E75A-DDEC-1447-B266-A2A91D9B1D6B}" type="presOf" srcId="{93FCB1D3-C186-4AB5-B361-987423FF96AB}" destId="{E363B0E4-8901-0A4F-AD91-2566F4963687}" srcOrd="0" destOrd="0" presId="urn:microsoft.com/office/officeart/2005/8/layout/vProcess5"/>
    <dgm:cxn modelId="{57B7ED7E-599A-9242-9809-A200B5CA9E5D}" type="presOf" srcId="{FE74AE0C-A3A6-498C-AB48-27FDE6290E4F}" destId="{5AAD8123-1DFA-2A45-A85F-D5309BEA8EBA}" srcOrd="1" destOrd="0" presId="urn:microsoft.com/office/officeart/2005/8/layout/vProcess5"/>
    <dgm:cxn modelId="{02847F84-B45E-9442-B613-C7374D452DA9}" type="presOf" srcId="{09470C38-3D5D-47F7-98C6-1A6AB1167D41}" destId="{4682D65A-C80A-6D48-BBE5-B6DC0A0CAF9D}" srcOrd="0" destOrd="0" presId="urn:microsoft.com/office/officeart/2005/8/layout/vProcess5"/>
    <dgm:cxn modelId="{E5609792-2C66-864D-A7DD-DA1A0443D73C}" type="presOf" srcId="{009068A0-97B4-43D6-8E03-0340299C51C4}" destId="{9C905114-1575-524F-AF59-127DAF53DA85}" srcOrd="1" destOrd="0" presId="urn:microsoft.com/office/officeart/2005/8/layout/vProcess5"/>
    <dgm:cxn modelId="{292BF494-6F54-3245-A3B5-859B5BCCBB75}" type="presOf" srcId="{7FE754BC-2667-4026-87C7-E54F9C2814E3}" destId="{06FF5869-63A7-F043-BFD4-469203DDA4FD}" srcOrd="0" destOrd="0" presId="urn:microsoft.com/office/officeart/2005/8/layout/vProcess5"/>
    <dgm:cxn modelId="{D064F29C-863C-9B43-A916-CDA86C19567E}" type="presOf" srcId="{BE4AC6F3-EDE6-4DEE-81F0-AE1709F60ECA}" destId="{715E6EDF-DB06-6B45-8116-1236C2ACE850}" srcOrd="0" destOrd="0" presId="urn:microsoft.com/office/officeart/2005/8/layout/vProcess5"/>
    <dgm:cxn modelId="{776B35A5-16D0-47A4-B6E9-4153E91FA58F}" srcId="{BE4AC6F3-EDE6-4DEE-81F0-AE1709F60ECA}" destId="{FE74AE0C-A3A6-498C-AB48-27FDE6290E4F}" srcOrd="0" destOrd="0" parTransId="{F633FD2B-969F-4810-986B-19E882BCF28A}" sibTransId="{1BE30C29-6B80-4BEF-A36C-240D1E32A59A}"/>
    <dgm:cxn modelId="{0C99B0C2-3C4B-A242-A04E-BCADD1F795B6}" type="presOf" srcId="{53168E3C-757C-47FE-BCB0-9A6C25FAC9F1}" destId="{66120250-C7D4-D24A-AF26-2DB0C95AA2B9}" srcOrd="0" destOrd="0" presId="urn:microsoft.com/office/officeart/2005/8/layout/vProcess5"/>
    <dgm:cxn modelId="{E1AA00E9-5870-0C41-B719-CE29DAD2872A}" type="presOf" srcId="{FE74AE0C-A3A6-498C-AB48-27FDE6290E4F}" destId="{DF3172D6-04A7-724C-8D8E-80F0C640F2DE}" srcOrd="0" destOrd="0" presId="urn:microsoft.com/office/officeart/2005/8/layout/vProcess5"/>
    <dgm:cxn modelId="{19393FF0-FBB5-5A4E-BA11-49A24D87734F}" type="presOf" srcId="{7FE754BC-2667-4026-87C7-E54F9C2814E3}" destId="{06C5AFDC-1731-C04E-AA89-20951BF0FF9D}" srcOrd="1" destOrd="0" presId="urn:microsoft.com/office/officeart/2005/8/layout/vProcess5"/>
    <dgm:cxn modelId="{9E47B040-998D-F340-B683-44D161A7C3F9}" type="presParOf" srcId="{715E6EDF-DB06-6B45-8116-1236C2ACE850}" destId="{022342C8-68E2-1E4D-BB48-187656A82566}" srcOrd="0" destOrd="0" presId="urn:microsoft.com/office/officeart/2005/8/layout/vProcess5"/>
    <dgm:cxn modelId="{C74003A1-66BC-0D49-9191-E3AE72F9A342}" type="presParOf" srcId="{715E6EDF-DB06-6B45-8116-1236C2ACE850}" destId="{DF3172D6-04A7-724C-8D8E-80F0C640F2DE}" srcOrd="1" destOrd="0" presId="urn:microsoft.com/office/officeart/2005/8/layout/vProcess5"/>
    <dgm:cxn modelId="{8169ED2D-A3E7-E948-B59C-96B3F322482A}" type="presParOf" srcId="{715E6EDF-DB06-6B45-8116-1236C2ACE850}" destId="{66120250-C7D4-D24A-AF26-2DB0C95AA2B9}" srcOrd="2" destOrd="0" presId="urn:microsoft.com/office/officeart/2005/8/layout/vProcess5"/>
    <dgm:cxn modelId="{E509BFF8-BDE1-294C-BDC8-0A458E59EAA6}" type="presParOf" srcId="{715E6EDF-DB06-6B45-8116-1236C2ACE850}" destId="{06FF5869-63A7-F043-BFD4-469203DDA4FD}" srcOrd="3" destOrd="0" presId="urn:microsoft.com/office/officeart/2005/8/layout/vProcess5"/>
    <dgm:cxn modelId="{DC8E0303-7D1D-1B4C-8ED2-89F47065BD5F}" type="presParOf" srcId="{715E6EDF-DB06-6B45-8116-1236C2ACE850}" destId="{70C6B379-3BC4-034B-8E43-34A8A9B007B4}" srcOrd="4" destOrd="0" presId="urn:microsoft.com/office/officeart/2005/8/layout/vProcess5"/>
    <dgm:cxn modelId="{33672EE7-50B3-F848-BC6E-A59714B1CE7A}" type="presParOf" srcId="{715E6EDF-DB06-6B45-8116-1236C2ACE850}" destId="{C940DEAD-33BF-6843-B1A9-E1D3BB5B37C5}" srcOrd="5" destOrd="0" presId="urn:microsoft.com/office/officeart/2005/8/layout/vProcess5"/>
    <dgm:cxn modelId="{27779A82-0E3F-5544-9915-13927BC8B99A}" type="presParOf" srcId="{715E6EDF-DB06-6B45-8116-1236C2ACE850}" destId="{4682D65A-C80A-6D48-BBE5-B6DC0A0CAF9D}" srcOrd="6" destOrd="0" presId="urn:microsoft.com/office/officeart/2005/8/layout/vProcess5"/>
    <dgm:cxn modelId="{A2988BAC-A579-9D44-896E-F4BF93E85C56}" type="presParOf" srcId="{715E6EDF-DB06-6B45-8116-1236C2ACE850}" destId="{E363B0E4-8901-0A4F-AD91-2566F4963687}" srcOrd="7" destOrd="0" presId="urn:microsoft.com/office/officeart/2005/8/layout/vProcess5"/>
    <dgm:cxn modelId="{7B56392B-349C-C540-B748-FDA26C14A8B7}" type="presParOf" srcId="{715E6EDF-DB06-6B45-8116-1236C2ACE850}" destId="{5AAD8123-1DFA-2A45-A85F-D5309BEA8EBA}" srcOrd="8" destOrd="0" presId="urn:microsoft.com/office/officeart/2005/8/layout/vProcess5"/>
    <dgm:cxn modelId="{FD33BD8D-B67A-734F-A4F2-BCEACA3ED933}" type="presParOf" srcId="{715E6EDF-DB06-6B45-8116-1236C2ACE850}" destId="{A629792E-DB43-D44F-ADFA-5A3D5406021F}" srcOrd="9" destOrd="0" presId="urn:microsoft.com/office/officeart/2005/8/layout/vProcess5"/>
    <dgm:cxn modelId="{6C934877-0CF7-9A4B-8A93-3C402688F026}" type="presParOf" srcId="{715E6EDF-DB06-6B45-8116-1236C2ACE850}" destId="{06C5AFDC-1731-C04E-AA89-20951BF0FF9D}" srcOrd="10" destOrd="0" presId="urn:microsoft.com/office/officeart/2005/8/layout/vProcess5"/>
    <dgm:cxn modelId="{6EF6DCFA-0E3E-BC4E-8085-51416C435FBD}" type="presParOf" srcId="{715E6EDF-DB06-6B45-8116-1236C2ACE850}" destId="{9C905114-1575-524F-AF59-127DAF53DA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7A3630-C57C-41E1-9A72-FDA59EE347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407169-A442-4713-878E-84F2E4DEE81B}">
      <dgm:prSet custT="1"/>
      <dgm:spPr/>
      <dgm:t>
        <a:bodyPr/>
        <a:lstStyle/>
        <a:p>
          <a:pPr algn="l"/>
          <a:r>
            <a:rPr lang="es-ES_tradnl" sz="1600" b="1" dirty="0">
              <a:latin typeface="Calibri" panose="020F0502020204030204" pitchFamily="34" charset="0"/>
              <a:cs typeface="Calibri" panose="020F0502020204030204" pitchFamily="34" charset="0"/>
            </a:rPr>
            <a:t>Extracción de características: </a:t>
          </a:r>
          <a:r>
            <a:rPr lang="es-ES_tradnl" sz="1600" b="0" dirty="0">
              <a:latin typeface="Calibri" panose="020F0502020204030204" pitchFamily="34" charset="0"/>
              <a:cs typeface="Calibri" panose="020F0502020204030204" pitchFamily="34" charset="0"/>
            </a:rPr>
            <a:t>generar representaciones semánticas y contextuales</a:t>
          </a:r>
          <a:endParaRPr lang="en-US" sz="11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5F6BDC2-400F-45D8-A8CE-861627F2C8DB}" type="parTrans" cxnId="{7EC29B13-24F8-4A96-82B9-F3F4C8A30657}">
      <dgm:prSet/>
      <dgm:spPr/>
      <dgm:t>
        <a:bodyPr/>
        <a:lstStyle/>
        <a:p>
          <a:endParaRPr lang="en-US"/>
        </a:p>
      </dgm:t>
    </dgm:pt>
    <dgm:pt modelId="{3AA929DB-DDB9-4A9F-A39E-BFFA811D940B}" type="sibTrans" cxnId="{7EC29B13-24F8-4A96-82B9-F3F4C8A30657}">
      <dgm:prSet/>
      <dgm:spPr/>
      <dgm:t>
        <a:bodyPr/>
        <a:lstStyle/>
        <a:p>
          <a:endParaRPr lang="en-US"/>
        </a:p>
      </dgm:t>
    </dgm:pt>
    <dgm:pt modelId="{F7809A3B-6C65-4231-A81D-A53364C3F7E5}">
      <dgm:prSet custT="1"/>
      <dgm:spPr/>
      <dgm:t>
        <a:bodyPr/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Instruction tuning</a:t>
          </a:r>
          <a:r>
            <a:rPr lang="es-E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 </a:t>
          </a:r>
          <a:r>
            <a:rPr lang="es-E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ajustar un LLM para que realice tareas y generalice a tareas no vistas simplemente siguiendo las instrucciones</a:t>
          </a:r>
          <a:endParaRPr 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F17E84E2-B8F4-4155-8344-258107627F33}" type="parTrans" cxnId="{3A35FB4D-2659-4249-9C88-FCF156D46B0D}">
      <dgm:prSet/>
      <dgm:spPr/>
      <dgm:t>
        <a:bodyPr/>
        <a:lstStyle/>
        <a:p>
          <a:endParaRPr lang="en-US"/>
        </a:p>
      </dgm:t>
    </dgm:pt>
    <dgm:pt modelId="{E9568ED4-C1D5-43C2-B2BC-BA358738A765}" type="sibTrans" cxnId="{3A35FB4D-2659-4249-9C88-FCF156D46B0D}">
      <dgm:prSet/>
      <dgm:spPr/>
      <dgm:t>
        <a:bodyPr/>
        <a:lstStyle/>
        <a:p>
          <a:endParaRPr lang="en-US"/>
        </a:p>
      </dgm:t>
    </dgm:pt>
    <dgm:pt modelId="{1BC10845-CABC-8D40-883C-25485DCDC210}">
      <dgm:prSet/>
      <dgm:spPr/>
      <dgm:t>
        <a:bodyPr/>
        <a:lstStyle/>
        <a:p>
          <a:r>
            <a:rPr lang="en-US" b="1" noProof="0" dirty="0">
              <a:latin typeface="Calibri" panose="020F0502020204030204" pitchFamily="34" charset="0"/>
              <a:cs typeface="Calibri" panose="020F0502020204030204" pitchFamily="34" charset="0"/>
            </a:rPr>
            <a:t>Fine-</a:t>
          </a:r>
          <a:r>
            <a:rPr lang="en-US" b="1" noProof="0" dirty="0" err="1">
              <a:latin typeface="Calibri" panose="020F0502020204030204" pitchFamily="34" charset="0"/>
              <a:cs typeface="Calibri" panose="020F0502020204030204" pitchFamily="34" charset="0"/>
            </a:rPr>
            <a:t>tunin</a:t>
          </a:r>
          <a:r>
            <a:rPr lang="es-ES" b="1" dirty="0">
              <a:latin typeface="Calibri" panose="020F0502020204030204" pitchFamily="34" charset="0"/>
              <a:cs typeface="Calibri" panose="020F0502020204030204" pitchFamily="34" charset="0"/>
            </a:rPr>
            <a:t>g: </a:t>
          </a:r>
          <a:r>
            <a:rPr lang="es-ES" b="0" dirty="0">
              <a:latin typeface="Calibri" panose="020F0502020204030204" pitchFamily="34" charset="0"/>
              <a:cs typeface="Calibri" panose="020F0502020204030204" pitchFamily="34" charset="0"/>
            </a:rPr>
            <a:t>usar un modelo de propósito general previamente entrenado y adaptarlo para volverlo más especializado</a:t>
          </a:r>
          <a:endParaRPr lang="en-US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4DB38D5-FD3E-C844-ABC7-7BF98BEFAE10}" type="parTrans" cxnId="{F37E0AFB-A944-F54B-8996-B817A9473FBE}">
      <dgm:prSet/>
      <dgm:spPr/>
      <dgm:t>
        <a:bodyPr/>
        <a:lstStyle/>
        <a:p>
          <a:endParaRPr lang="es-ES"/>
        </a:p>
      </dgm:t>
    </dgm:pt>
    <dgm:pt modelId="{51726783-0FAA-2346-B9B3-91A07149E6F6}" type="sibTrans" cxnId="{F37E0AFB-A944-F54B-8996-B817A9473FBE}">
      <dgm:prSet/>
      <dgm:spPr/>
      <dgm:t>
        <a:bodyPr/>
        <a:lstStyle/>
        <a:p>
          <a:endParaRPr lang="es-ES"/>
        </a:p>
      </dgm:t>
    </dgm:pt>
    <dgm:pt modelId="{55154A22-5D16-2D4A-91B8-910EFD38F7F9}" type="pres">
      <dgm:prSet presAssocID="{207A3630-C57C-41E1-9A72-FDA59EE347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69F3B5-5A19-7641-B6F3-19092A476F47}" type="pres">
      <dgm:prSet presAssocID="{1E407169-A442-4713-878E-84F2E4DEE81B}" presName="hierRoot1" presStyleCnt="0"/>
      <dgm:spPr/>
    </dgm:pt>
    <dgm:pt modelId="{94B80FC9-CA20-4A4A-9C5B-F0E588235B63}" type="pres">
      <dgm:prSet presAssocID="{1E407169-A442-4713-878E-84F2E4DEE81B}" presName="composite" presStyleCnt="0"/>
      <dgm:spPr/>
    </dgm:pt>
    <dgm:pt modelId="{B3DAC56B-B124-614B-BB4F-7940C4052A95}" type="pres">
      <dgm:prSet presAssocID="{1E407169-A442-4713-878E-84F2E4DEE81B}" presName="background" presStyleLbl="node0" presStyleIdx="0" presStyleCnt="3"/>
      <dgm:spPr/>
    </dgm:pt>
    <dgm:pt modelId="{89EBEAAC-AB6B-A342-9CFC-E4517C4D5BD5}" type="pres">
      <dgm:prSet presAssocID="{1E407169-A442-4713-878E-84F2E4DEE81B}" presName="text" presStyleLbl="fgAcc0" presStyleIdx="0" presStyleCnt="3" custScaleX="106002" custLinFactNeighborX="-6183" custLinFactNeighborY="-2864">
        <dgm:presLayoutVars>
          <dgm:chPref val="3"/>
        </dgm:presLayoutVars>
      </dgm:prSet>
      <dgm:spPr/>
    </dgm:pt>
    <dgm:pt modelId="{AA10A993-F7B2-4F4C-B23B-6228BD488F7B}" type="pres">
      <dgm:prSet presAssocID="{1E407169-A442-4713-878E-84F2E4DEE81B}" presName="hierChild2" presStyleCnt="0"/>
      <dgm:spPr/>
    </dgm:pt>
    <dgm:pt modelId="{DF675E6F-5296-0049-8A82-61C06B9A33DC}" type="pres">
      <dgm:prSet presAssocID="{1BC10845-CABC-8D40-883C-25485DCDC210}" presName="hierRoot1" presStyleCnt="0"/>
      <dgm:spPr/>
    </dgm:pt>
    <dgm:pt modelId="{C3B0E159-4E54-9C4F-8A0F-589B4558AFA7}" type="pres">
      <dgm:prSet presAssocID="{1BC10845-CABC-8D40-883C-25485DCDC210}" presName="composite" presStyleCnt="0"/>
      <dgm:spPr/>
    </dgm:pt>
    <dgm:pt modelId="{68F4EBC3-261A-7C4C-B365-51EE939998A6}" type="pres">
      <dgm:prSet presAssocID="{1BC10845-CABC-8D40-883C-25485DCDC210}" presName="background" presStyleLbl="node0" presStyleIdx="1" presStyleCnt="3"/>
      <dgm:spPr/>
    </dgm:pt>
    <dgm:pt modelId="{F2ED76BC-F4A1-064D-BB43-37F7992A994A}" type="pres">
      <dgm:prSet presAssocID="{1BC10845-CABC-8D40-883C-25485DCDC210}" presName="text" presStyleLbl="fgAcc0" presStyleIdx="1" presStyleCnt="3">
        <dgm:presLayoutVars>
          <dgm:chPref val="3"/>
        </dgm:presLayoutVars>
      </dgm:prSet>
      <dgm:spPr/>
    </dgm:pt>
    <dgm:pt modelId="{921CC9D2-AE6B-194C-B5F0-85A41590D60C}" type="pres">
      <dgm:prSet presAssocID="{1BC10845-CABC-8D40-883C-25485DCDC210}" presName="hierChild2" presStyleCnt="0"/>
      <dgm:spPr/>
    </dgm:pt>
    <dgm:pt modelId="{8D051A52-1694-C343-8A07-8FE492648167}" type="pres">
      <dgm:prSet presAssocID="{F7809A3B-6C65-4231-A81D-A53364C3F7E5}" presName="hierRoot1" presStyleCnt="0"/>
      <dgm:spPr/>
    </dgm:pt>
    <dgm:pt modelId="{AB408F81-1E6E-D94B-B4E9-D5F7A9DC707A}" type="pres">
      <dgm:prSet presAssocID="{F7809A3B-6C65-4231-A81D-A53364C3F7E5}" presName="composite" presStyleCnt="0"/>
      <dgm:spPr/>
    </dgm:pt>
    <dgm:pt modelId="{BA435C08-2F45-F14A-92BB-5F945E9F4C13}" type="pres">
      <dgm:prSet presAssocID="{F7809A3B-6C65-4231-A81D-A53364C3F7E5}" presName="background" presStyleLbl="node0" presStyleIdx="2" presStyleCnt="3"/>
      <dgm:spPr/>
    </dgm:pt>
    <dgm:pt modelId="{17ECC4F6-8FEC-894E-AEBF-894E0A8C6CF9}" type="pres">
      <dgm:prSet presAssocID="{F7809A3B-6C65-4231-A81D-A53364C3F7E5}" presName="text" presStyleLbl="fgAcc0" presStyleIdx="2" presStyleCnt="3">
        <dgm:presLayoutVars>
          <dgm:chPref val="3"/>
        </dgm:presLayoutVars>
      </dgm:prSet>
      <dgm:spPr/>
    </dgm:pt>
    <dgm:pt modelId="{B5CC1427-E8B7-6143-B86B-53212EF86C37}" type="pres">
      <dgm:prSet presAssocID="{F7809A3B-6C65-4231-A81D-A53364C3F7E5}" presName="hierChild2" presStyleCnt="0"/>
      <dgm:spPr/>
    </dgm:pt>
  </dgm:ptLst>
  <dgm:cxnLst>
    <dgm:cxn modelId="{7EC29B13-24F8-4A96-82B9-F3F4C8A30657}" srcId="{207A3630-C57C-41E1-9A72-FDA59EE3474A}" destId="{1E407169-A442-4713-878E-84F2E4DEE81B}" srcOrd="0" destOrd="0" parTransId="{C5F6BDC2-400F-45D8-A8CE-861627F2C8DB}" sibTransId="{3AA929DB-DDB9-4A9F-A39E-BFFA811D940B}"/>
    <dgm:cxn modelId="{3A35FB4D-2659-4249-9C88-FCF156D46B0D}" srcId="{207A3630-C57C-41E1-9A72-FDA59EE3474A}" destId="{F7809A3B-6C65-4231-A81D-A53364C3F7E5}" srcOrd="2" destOrd="0" parTransId="{F17E84E2-B8F4-4155-8344-258107627F33}" sibTransId="{E9568ED4-C1D5-43C2-B2BC-BA358738A765}"/>
    <dgm:cxn modelId="{279D137B-4D25-DB4B-99FB-DD2D404FD841}" type="presOf" srcId="{1BC10845-CABC-8D40-883C-25485DCDC210}" destId="{F2ED76BC-F4A1-064D-BB43-37F7992A994A}" srcOrd="0" destOrd="0" presId="urn:microsoft.com/office/officeart/2005/8/layout/hierarchy1"/>
    <dgm:cxn modelId="{689D2A90-A310-F649-B2FC-218786ADA7AE}" type="presOf" srcId="{207A3630-C57C-41E1-9A72-FDA59EE3474A}" destId="{55154A22-5D16-2D4A-91B8-910EFD38F7F9}" srcOrd="0" destOrd="0" presId="urn:microsoft.com/office/officeart/2005/8/layout/hierarchy1"/>
    <dgm:cxn modelId="{77B220F3-21EC-0B44-A814-52968D0258CC}" type="presOf" srcId="{F7809A3B-6C65-4231-A81D-A53364C3F7E5}" destId="{17ECC4F6-8FEC-894E-AEBF-894E0A8C6CF9}" srcOrd="0" destOrd="0" presId="urn:microsoft.com/office/officeart/2005/8/layout/hierarchy1"/>
    <dgm:cxn modelId="{E7B299F8-8207-EF48-8E7C-D29D78D6C484}" type="presOf" srcId="{1E407169-A442-4713-878E-84F2E4DEE81B}" destId="{89EBEAAC-AB6B-A342-9CFC-E4517C4D5BD5}" srcOrd="0" destOrd="0" presId="urn:microsoft.com/office/officeart/2005/8/layout/hierarchy1"/>
    <dgm:cxn modelId="{F37E0AFB-A944-F54B-8996-B817A9473FBE}" srcId="{207A3630-C57C-41E1-9A72-FDA59EE3474A}" destId="{1BC10845-CABC-8D40-883C-25485DCDC210}" srcOrd="1" destOrd="0" parTransId="{A4DB38D5-FD3E-C844-ABC7-7BF98BEFAE10}" sibTransId="{51726783-0FAA-2346-B9B3-91A07149E6F6}"/>
    <dgm:cxn modelId="{33E7544A-EC21-BF4C-8CE3-6765E43BD55B}" type="presParOf" srcId="{55154A22-5D16-2D4A-91B8-910EFD38F7F9}" destId="{1069F3B5-5A19-7641-B6F3-19092A476F47}" srcOrd="0" destOrd="0" presId="urn:microsoft.com/office/officeart/2005/8/layout/hierarchy1"/>
    <dgm:cxn modelId="{59D965E2-0B46-E44D-824E-CC6EDA61DA69}" type="presParOf" srcId="{1069F3B5-5A19-7641-B6F3-19092A476F47}" destId="{94B80FC9-CA20-4A4A-9C5B-F0E588235B63}" srcOrd="0" destOrd="0" presId="urn:microsoft.com/office/officeart/2005/8/layout/hierarchy1"/>
    <dgm:cxn modelId="{E325745C-D089-0C49-8905-CA41D74D411A}" type="presParOf" srcId="{94B80FC9-CA20-4A4A-9C5B-F0E588235B63}" destId="{B3DAC56B-B124-614B-BB4F-7940C4052A95}" srcOrd="0" destOrd="0" presId="urn:microsoft.com/office/officeart/2005/8/layout/hierarchy1"/>
    <dgm:cxn modelId="{4DEA5264-8CD0-5D44-BEA4-914A3303110D}" type="presParOf" srcId="{94B80FC9-CA20-4A4A-9C5B-F0E588235B63}" destId="{89EBEAAC-AB6B-A342-9CFC-E4517C4D5BD5}" srcOrd="1" destOrd="0" presId="urn:microsoft.com/office/officeart/2005/8/layout/hierarchy1"/>
    <dgm:cxn modelId="{7B5F1802-6236-7644-9D23-14244434A811}" type="presParOf" srcId="{1069F3B5-5A19-7641-B6F3-19092A476F47}" destId="{AA10A993-F7B2-4F4C-B23B-6228BD488F7B}" srcOrd="1" destOrd="0" presId="urn:microsoft.com/office/officeart/2005/8/layout/hierarchy1"/>
    <dgm:cxn modelId="{D694993F-1217-AB41-9986-CDFFB17D93A6}" type="presParOf" srcId="{55154A22-5D16-2D4A-91B8-910EFD38F7F9}" destId="{DF675E6F-5296-0049-8A82-61C06B9A33DC}" srcOrd="1" destOrd="0" presId="urn:microsoft.com/office/officeart/2005/8/layout/hierarchy1"/>
    <dgm:cxn modelId="{11B7E4AF-B4D4-2142-AFB4-3B0B52E85D87}" type="presParOf" srcId="{DF675E6F-5296-0049-8A82-61C06B9A33DC}" destId="{C3B0E159-4E54-9C4F-8A0F-589B4558AFA7}" srcOrd="0" destOrd="0" presId="urn:microsoft.com/office/officeart/2005/8/layout/hierarchy1"/>
    <dgm:cxn modelId="{CE23FA9E-C4DF-9443-9501-AD064D41A075}" type="presParOf" srcId="{C3B0E159-4E54-9C4F-8A0F-589B4558AFA7}" destId="{68F4EBC3-261A-7C4C-B365-51EE939998A6}" srcOrd="0" destOrd="0" presId="urn:microsoft.com/office/officeart/2005/8/layout/hierarchy1"/>
    <dgm:cxn modelId="{906EF806-B3A7-0947-9820-40A49A386591}" type="presParOf" srcId="{C3B0E159-4E54-9C4F-8A0F-589B4558AFA7}" destId="{F2ED76BC-F4A1-064D-BB43-37F7992A994A}" srcOrd="1" destOrd="0" presId="urn:microsoft.com/office/officeart/2005/8/layout/hierarchy1"/>
    <dgm:cxn modelId="{80AFE77C-23D9-8F49-8392-32494E7EB788}" type="presParOf" srcId="{DF675E6F-5296-0049-8A82-61C06B9A33DC}" destId="{921CC9D2-AE6B-194C-B5F0-85A41590D60C}" srcOrd="1" destOrd="0" presId="urn:microsoft.com/office/officeart/2005/8/layout/hierarchy1"/>
    <dgm:cxn modelId="{565B23C8-665D-AF40-B8BC-662B750072E2}" type="presParOf" srcId="{55154A22-5D16-2D4A-91B8-910EFD38F7F9}" destId="{8D051A52-1694-C343-8A07-8FE492648167}" srcOrd="2" destOrd="0" presId="urn:microsoft.com/office/officeart/2005/8/layout/hierarchy1"/>
    <dgm:cxn modelId="{134BF662-EF0D-324F-9AC1-0055E72E7687}" type="presParOf" srcId="{8D051A52-1694-C343-8A07-8FE492648167}" destId="{AB408F81-1E6E-D94B-B4E9-D5F7A9DC707A}" srcOrd="0" destOrd="0" presId="urn:microsoft.com/office/officeart/2005/8/layout/hierarchy1"/>
    <dgm:cxn modelId="{2A5EFBEB-02F0-794E-9787-DEC6A9476834}" type="presParOf" srcId="{AB408F81-1E6E-D94B-B4E9-D5F7A9DC707A}" destId="{BA435C08-2F45-F14A-92BB-5F945E9F4C13}" srcOrd="0" destOrd="0" presId="urn:microsoft.com/office/officeart/2005/8/layout/hierarchy1"/>
    <dgm:cxn modelId="{E90B352E-8FEF-6F43-851C-38B70DD213C3}" type="presParOf" srcId="{AB408F81-1E6E-D94B-B4E9-D5F7A9DC707A}" destId="{17ECC4F6-8FEC-894E-AEBF-894E0A8C6CF9}" srcOrd="1" destOrd="0" presId="urn:microsoft.com/office/officeart/2005/8/layout/hierarchy1"/>
    <dgm:cxn modelId="{7A587CA5-C683-B546-9789-F342B292AE73}" type="presParOf" srcId="{8D051A52-1694-C343-8A07-8FE492648167}" destId="{B5CC1427-E8B7-6143-B86B-53212EF86C3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07A3630-C57C-41E1-9A72-FDA59EE347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407169-A442-4713-878E-84F2E4DEE81B}">
      <dgm:prSet custT="1"/>
      <dgm:spPr/>
      <dgm:t>
        <a:bodyPr/>
        <a:lstStyle/>
        <a:p>
          <a:pPr algn="l"/>
          <a:r>
            <a:rPr lang="es-ES" sz="1600" dirty="0">
              <a:latin typeface="Calibri" panose="020F0502020204030204" pitchFamily="34" charset="0"/>
            </a:rPr>
            <a:t>Explotar funcionalidades de los </a:t>
          </a:r>
          <a:r>
            <a:rPr lang="es-ES" sz="1600" dirty="0" err="1">
              <a:latin typeface="Calibri" panose="020F0502020204030204" pitchFamily="34" charset="0"/>
            </a:rPr>
            <a:t>LLMs</a:t>
          </a:r>
          <a:r>
            <a:rPr lang="es-ES" sz="1600" dirty="0">
              <a:latin typeface="Calibri" panose="020F0502020204030204" pitchFamily="34" charset="0"/>
            </a:rPr>
            <a:t> mediante lenguaje natural</a:t>
          </a:r>
          <a:endParaRPr lang="en-US" sz="11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5F6BDC2-400F-45D8-A8CE-861627F2C8DB}" type="parTrans" cxnId="{7EC29B13-24F8-4A96-82B9-F3F4C8A30657}">
      <dgm:prSet/>
      <dgm:spPr/>
      <dgm:t>
        <a:bodyPr/>
        <a:lstStyle/>
        <a:p>
          <a:endParaRPr lang="en-US"/>
        </a:p>
      </dgm:t>
    </dgm:pt>
    <dgm:pt modelId="{3AA929DB-DDB9-4A9F-A39E-BFFA811D940B}" type="sibTrans" cxnId="{7EC29B13-24F8-4A96-82B9-F3F4C8A30657}">
      <dgm:prSet/>
      <dgm:spPr/>
      <dgm:t>
        <a:bodyPr/>
        <a:lstStyle/>
        <a:p>
          <a:endParaRPr lang="en-US"/>
        </a:p>
      </dgm:t>
    </dgm:pt>
    <dgm:pt modelId="{1BC10845-CABC-8D40-883C-25485DCDC210}">
      <dgm:prSet custT="1"/>
      <dgm:spPr/>
      <dgm:t>
        <a:bodyPr/>
        <a:lstStyle/>
        <a:p>
          <a:r>
            <a:rPr lang="es-E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+mn-cs"/>
            </a:rPr>
            <a:t>Mejora la calidad y precisión de los resultados obtenidos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A4DB38D5-FD3E-C844-ABC7-7BF98BEFAE10}" type="parTrans" cxnId="{F37E0AFB-A944-F54B-8996-B817A9473FBE}">
      <dgm:prSet/>
      <dgm:spPr/>
      <dgm:t>
        <a:bodyPr/>
        <a:lstStyle/>
        <a:p>
          <a:endParaRPr lang="es-ES"/>
        </a:p>
      </dgm:t>
    </dgm:pt>
    <dgm:pt modelId="{51726783-0FAA-2346-B9B3-91A07149E6F6}" type="sibTrans" cxnId="{F37E0AFB-A944-F54B-8996-B817A9473FBE}">
      <dgm:prSet/>
      <dgm:spPr/>
      <dgm:t>
        <a:bodyPr/>
        <a:lstStyle/>
        <a:p>
          <a:endParaRPr lang="es-ES"/>
        </a:p>
      </dgm:t>
    </dgm:pt>
    <dgm:pt modelId="{87F4224E-8A13-D944-85BE-092455543E81}">
      <dgm:prSet custT="1"/>
      <dgm:spPr/>
      <dgm:t>
        <a:bodyPr/>
        <a:lstStyle/>
        <a:p>
          <a:r>
            <a:rPr lang="es-ES_tradnl" sz="16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+mn-cs"/>
            </a:rPr>
            <a:t>Permite la adaptación del modelo sin reentrenarlo</a:t>
          </a:r>
        </a:p>
      </dgm:t>
    </dgm:pt>
    <dgm:pt modelId="{3FBB8D38-B51B-8F49-B170-A33963D79B0A}" type="parTrans" cxnId="{D216699E-730B-B141-B3C1-8BDA0013F68D}">
      <dgm:prSet/>
      <dgm:spPr/>
      <dgm:t>
        <a:bodyPr/>
        <a:lstStyle/>
        <a:p>
          <a:endParaRPr lang="es-ES"/>
        </a:p>
      </dgm:t>
    </dgm:pt>
    <dgm:pt modelId="{FA97CCEB-FA9A-5F4F-8256-1ED4F951151A}" type="sibTrans" cxnId="{D216699E-730B-B141-B3C1-8BDA0013F68D}">
      <dgm:prSet/>
      <dgm:spPr/>
      <dgm:t>
        <a:bodyPr/>
        <a:lstStyle/>
        <a:p>
          <a:endParaRPr lang="es-ES"/>
        </a:p>
      </dgm:t>
    </dgm:pt>
    <dgm:pt modelId="{55154A22-5D16-2D4A-91B8-910EFD38F7F9}" type="pres">
      <dgm:prSet presAssocID="{207A3630-C57C-41E1-9A72-FDA59EE347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69F3B5-5A19-7641-B6F3-19092A476F47}" type="pres">
      <dgm:prSet presAssocID="{1E407169-A442-4713-878E-84F2E4DEE81B}" presName="hierRoot1" presStyleCnt="0"/>
      <dgm:spPr/>
    </dgm:pt>
    <dgm:pt modelId="{94B80FC9-CA20-4A4A-9C5B-F0E588235B63}" type="pres">
      <dgm:prSet presAssocID="{1E407169-A442-4713-878E-84F2E4DEE81B}" presName="composite" presStyleCnt="0"/>
      <dgm:spPr/>
    </dgm:pt>
    <dgm:pt modelId="{B3DAC56B-B124-614B-BB4F-7940C4052A95}" type="pres">
      <dgm:prSet presAssocID="{1E407169-A442-4713-878E-84F2E4DEE81B}" presName="background" presStyleLbl="node0" presStyleIdx="0" presStyleCnt="3"/>
      <dgm:spPr/>
    </dgm:pt>
    <dgm:pt modelId="{89EBEAAC-AB6B-A342-9CFC-E4517C4D5BD5}" type="pres">
      <dgm:prSet presAssocID="{1E407169-A442-4713-878E-84F2E4DEE81B}" presName="text" presStyleLbl="fgAcc0" presStyleIdx="0" presStyleCnt="3" custScaleX="106002" custLinFactNeighborX="-6183" custLinFactNeighborY="-2864">
        <dgm:presLayoutVars>
          <dgm:chPref val="3"/>
        </dgm:presLayoutVars>
      </dgm:prSet>
      <dgm:spPr/>
    </dgm:pt>
    <dgm:pt modelId="{AA10A993-F7B2-4F4C-B23B-6228BD488F7B}" type="pres">
      <dgm:prSet presAssocID="{1E407169-A442-4713-878E-84F2E4DEE81B}" presName="hierChild2" presStyleCnt="0"/>
      <dgm:spPr/>
    </dgm:pt>
    <dgm:pt modelId="{DF675E6F-5296-0049-8A82-61C06B9A33DC}" type="pres">
      <dgm:prSet presAssocID="{1BC10845-CABC-8D40-883C-25485DCDC210}" presName="hierRoot1" presStyleCnt="0"/>
      <dgm:spPr/>
    </dgm:pt>
    <dgm:pt modelId="{C3B0E159-4E54-9C4F-8A0F-589B4558AFA7}" type="pres">
      <dgm:prSet presAssocID="{1BC10845-CABC-8D40-883C-25485DCDC210}" presName="composite" presStyleCnt="0"/>
      <dgm:spPr/>
    </dgm:pt>
    <dgm:pt modelId="{68F4EBC3-261A-7C4C-B365-51EE939998A6}" type="pres">
      <dgm:prSet presAssocID="{1BC10845-CABC-8D40-883C-25485DCDC210}" presName="background" presStyleLbl="node0" presStyleIdx="1" presStyleCnt="3"/>
      <dgm:spPr/>
    </dgm:pt>
    <dgm:pt modelId="{F2ED76BC-F4A1-064D-BB43-37F7992A994A}" type="pres">
      <dgm:prSet presAssocID="{1BC10845-CABC-8D40-883C-25485DCDC210}" presName="text" presStyleLbl="fgAcc0" presStyleIdx="1" presStyleCnt="3">
        <dgm:presLayoutVars>
          <dgm:chPref val="3"/>
        </dgm:presLayoutVars>
      </dgm:prSet>
      <dgm:spPr/>
    </dgm:pt>
    <dgm:pt modelId="{921CC9D2-AE6B-194C-B5F0-85A41590D60C}" type="pres">
      <dgm:prSet presAssocID="{1BC10845-CABC-8D40-883C-25485DCDC210}" presName="hierChild2" presStyleCnt="0"/>
      <dgm:spPr/>
    </dgm:pt>
    <dgm:pt modelId="{6CBEAE47-A97D-7C4E-BB65-199C6FF56D27}" type="pres">
      <dgm:prSet presAssocID="{87F4224E-8A13-D944-85BE-092455543E81}" presName="hierRoot1" presStyleCnt="0"/>
      <dgm:spPr/>
    </dgm:pt>
    <dgm:pt modelId="{53B94F68-8504-064F-8595-1626E2D7203E}" type="pres">
      <dgm:prSet presAssocID="{87F4224E-8A13-D944-85BE-092455543E81}" presName="composite" presStyleCnt="0"/>
      <dgm:spPr/>
    </dgm:pt>
    <dgm:pt modelId="{7525EC96-D3E7-EC4F-BC25-70F1AA194D70}" type="pres">
      <dgm:prSet presAssocID="{87F4224E-8A13-D944-85BE-092455543E81}" presName="background" presStyleLbl="node0" presStyleIdx="2" presStyleCnt="3"/>
      <dgm:spPr/>
    </dgm:pt>
    <dgm:pt modelId="{8A6E09F9-271E-004C-A317-30E2AA76193F}" type="pres">
      <dgm:prSet presAssocID="{87F4224E-8A13-D944-85BE-092455543E81}" presName="text" presStyleLbl="fgAcc0" presStyleIdx="2" presStyleCnt="3">
        <dgm:presLayoutVars>
          <dgm:chPref val="3"/>
        </dgm:presLayoutVars>
      </dgm:prSet>
      <dgm:spPr/>
    </dgm:pt>
    <dgm:pt modelId="{DB11CD98-785A-324B-856E-5C3D6C2E0259}" type="pres">
      <dgm:prSet presAssocID="{87F4224E-8A13-D944-85BE-092455543E81}" presName="hierChild2" presStyleCnt="0"/>
      <dgm:spPr/>
    </dgm:pt>
  </dgm:ptLst>
  <dgm:cxnLst>
    <dgm:cxn modelId="{7EC29B13-24F8-4A96-82B9-F3F4C8A30657}" srcId="{207A3630-C57C-41E1-9A72-FDA59EE3474A}" destId="{1E407169-A442-4713-878E-84F2E4DEE81B}" srcOrd="0" destOrd="0" parTransId="{C5F6BDC2-400F-45D8-A8CE-861627F2C8DB}" sibTransId="{3AA929DB-DDB9-4A9F-A39E-BFFA811D940B}"/>
    <dgm:cxn modelId="{7188345A-1E61-CD4E-A9CF-D603312193D6}" type="presOf" srcId="{87F4224E-8A13-D944-85BE-092455543E81}" destId="{8A6E09F9-271E-004C-A317-30E2AA76193F}" srcOrd="0" destOrd="0" presId="urn:microsoft.com/office/officeart/2005/8/layout/hierarchy1"/>
    <dgm:cxn modelId="{279D137B-4D25-DB4B-99FB-DD2D404FD841}" type="presOf" srcId="{1BC10845-CABC-8D40-883C-25485DCDC210}" destId="{F2ED76BC-F4A1-064D-BB43-37F7992A994A}" srcOrd="0" destOrd="0" presId="urn:microsoft.com/office/officeart/2005/8/layout/hierarchy1"/>
    <dgm:cxn modelId="{689D2A90-A310-F649-B2FC-218786ADA7AE}" type="presOf" srcId="{207A3630-C57C-41E1-9A72-FDA59EE3474A}" destId="{55154A22-5D16-2D4A-91B8-910EFD38F7F9}" srcOrd="0" destOrd="0" presId="urn:microsoft.com/office/officeart/2005/8/layout/hierarchy1"/>
    <dgm:cxn modelId="{D216699E-730B-B141-B3C1-8BDA0013F68D}" srcId="{207A3630-C57C-41E1-9A72-FDA59EE3474A}" destId="{87F4224E-8A13-D944-85BE-092455543E81}" srcOrd="2" destOrd="0" parTransId="{3FBB8D38-B51B-8F49-B170-A33963D79B0A}" sibTransId="{FA97CCEB-FA9A-5F4F-8256-1ED4F951151A}"/>
    <dgm:cxn modelId="{E7B299F8-8207-EF48-8E7C-D29D78D6C484}" type="presOf" srcId="{1E407169-A442-4713-878E-84F2E4DEE81B}" destId="{89EBEAAC-AB6B-A342-9CFC-E4517C4D5BD5}" srcOrd="0" destOrd="0" presId="urn:microsoft.com/office/officeart/2005/8/layout/hierarchy1"/>
    <dgm:cxn modelId="{F37E0AFB-A944-F54B-8996-B817A9473FBE}" srcId="{207A3630-C57C-41E1-9A72-FDA59EE3474A}" destId="{1BC10845-CABC-8D40-883C-25485DCDC210}" srcOrd="1" destOrd="0" parTransId="{A4DB38D5-FD3E-C844-ABC7-7BF98BEFAE10}" sibTransId="{51726783-0FAA-2346-B9B3-91A07149E6F6}"/>
    <dgm:cxn modelId="{33E7544A-EC21-BF4C-8CE3-6765E43BD55B}" type="presParOf" srcId="{55154A22-5D16-2D4A-91B8-910EFD38F7F9}" destId="{1069F3B5-5A19-7641-B6F3-19092A476F47}" srcOrd="0" destOrd="0" presId="urn:microsoft.com/office/officeart/2005/8/layout/hierarchy1"/>
    <dgm:cxn modelId="{59D965E2-0B46-E44D-824E-CC6EDA61DA69}" type="presParOf" srcId="{1069F3B5-5A19-7641-B6F3-19092A476F47}" destId="{94B80FC9-CA20-4A4A-9C5B-F0E588235B63}" srcOrd="0" destOrd="0" presId="urn:microsoft.com/office/officeart/2005/8/layout/hierarchy1"/>
    <dgm:cxn modelId="{E325745C-D089-0C49-8905-CA41D74D411A}" type="presParOf" srcId="{94B80FC9-CA20-4A4A-9C5B-F0E588235B63}" destId="{B3DAC56B-B124-614B-BB4F-7940C4052A95}" srcOrd="0" destOrd="0" presId="urn:microsoft.com/office/officeart/2005/8/layout/hierarchy1"/>
    <dgm:cxn modelId="{4DEA5264-8CD0-5D44-BEA4-914A3303110D}" type="presParOf" srcId="{94B80FC9-CA20-4A4A-9C5B-F0E588235B63}" destId="{89EBEAAC-AB6B-A342-9CFC-E4517C4D5BD5}" srcOrd="1" destOrd="0" presId="urn:microsoft.com/office/officeart/2005/8/layout/hierarchy1"/>
    <dgm:cxn modelId="{7B5F1802-6236-7644-9D23-14244434A811}" type="presParOf" srcId="{1069F3B5-5A19-7641-B6F3-19092A476F47}" destId="{AA10A993-F7B2-4F4C-B23B-6228BD488F7B}" srcOrd="1" destOrd="0" presId="urn:microsoft.com/office/officeart/2005/8/layout/hierarchy1"/>
    <dgm:cxn modelId="{D694993F-1217-AB41-9986-CDFFB17D93A6}" type="presParOf" srcId="{55154A22-5D16-2D4A-91B8-910EFD38F7F9}" destId="{DF675E6F-5296-0049-8A82-61C06B9A33DC}" srcOrd="1" destOrd="0" presId="urn:microsoft.com/office/officeart/2005/8/layout/hierarchy1"/>
    <dgm:cxn modelId="{11B7E4AF-B4D4-2142-AFB4-3B0B52E85D87}" type="presParOf" srcId="{DF675E6F-5296-0049-8A82-61C06B9A33DC}" destId="{C3B0E159-4E54-9C4F-8A0F-589B4558AFA7}" srcOrd="0" destOrd="0" presId="urn:microsoft.com/office/officeart/2005/8/layout/hierarchy1"/>
    <dgm:cxn modelId="{CE23FA9E-C4DF-9443-9501-AD064D41A075}" type="presParOf" srcId="{C3B0E159-4E54-9C4F-8A0F-589B4558AFA7}" destId="{68F4EBC3-261A-7C4C-B365-51EE939998A6}" srcOrd="0" destOrd="0" presId="urn:microsoft.com/office/officeart/2005/8/layout/hierarchy1"/>
    <dgm:cxn modelId="{906EF806-B3A7-0947-9820-40A49A386591}" type="presParOf" srcId="{C3B0E159-4E54-9C4F-8A0F-589B4558AFA7}" destId="{F2ED76BC-F4A1-064D-BB43-37F7992A994A}" srcOrd="1" destOrd="0" presId="urn:microsoft.com/office/officeart/2005/8/layout/hierarchy1"/>
    <dgm:cxn modelId="{80AFE77C-23D9-8F49-8392-32494E7EB788}" type="presParOf" srcId="{DF675E6F-5296-0049-8A82-61C06B9A33DC}" destId="{921CC9D2-AE6B-194C-B5F0-85A41590D60C}" srcOrd="1" destOrd="0" presId="urn:microsoft.com/office/officeart/2005/8/layout/hierarchy1"/>
    <dgm:cxn modelId="{0EE5F984-78EF-CC41-AA4C-ADEB6792C4CF}" type="presParOf" srcId="{55154A22-5D16-2D4A-91B8-910EFD38F7F9}" destId="{6CBEAE47-A97D-7C4E-BB65-199C6FF56D27}" srcOrd="2" destOrd="0" presId="urn:microsoft.com/office/officeart/2005/8/layout/hierarchy1"/>
    <dgm:cxn modelId="{4E49A265-505B-FD41-AB54-08C09046AD40}" type="presParOf" srcId="{6CBEAE47-A97D-7C4E-BB65-199C6FF56D27}" destId="{53B94F68-8504-064F-8595-1626E2D7203E}" srcOrd="0" destOrd="0" presId="urn:microsoft.com/office/officeart/2005/8/layout/hierarchy1"/>
    <dgm:cxn modelId="{5DF1CA2B-6AE8-C542-B126-D4C4A4176077}" type="presParOf" srcId="{53B94F68-8504-064F-8595-1626E2D7203E}" destId="{7525EC96-D3E7-EC4F-BC25-70F1AA194D70}" srcOrd="0" destOrd="0" presId="urn:microsoft.com/office/officeart/2005/8/layout/hierarchy1"/>
    <dgm:cxn modelId="{348D4E6A-C33D-2C46-B4A9-8679456B4EAE}" type="presParOf" srcId="{53B94F68-8504-064F-8595-1626E2D7203E}" destId="{8A6E09F9-271E-004C-A317-30E2AA76193F}" srcOrd="1" destOrd="0" presId="urn:microsoft.com/office/officeart/2005/8/layout/hierarchy1"/>
    <dgm:cxn modelId="{28B88AA2-ADA8-BE4D-A316-2900C20B8034}" type="presParOf" srcId="{6CBEAE47-A97D-7C4E-BB65-199C6FF56D27}" destId="{DB11CD98-785A-324B-856E-5C3D6C2E02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07A3630-C57C-41E1-9A72-FDA59EE347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407169-A442-4713-878E-84F2E4DEE81B}">
      <dgm:prSet custT="1"/>
      <dgm:spPr/>
      <dgm:t>
        <a:bodyPr/>
        <a:lstStyle/>
        <a:p>
          <a:pPr algn="l"/>
          <a:r>
            <a:rPr lang="es-ES" sz="1600" dirty="0">
              <a:effectLst/>
              <a:latin typeface="Calibri" panose="020F0502020204030204" pitchFamily="34" charset="0"/>
            </a:rPr>
            <a:t>Instrucciones o indicaciones que reciben los LLM para crear textos similares a los humanos mediante </a:t>
          </a:r>
          <a:r>
            <a:rPr lang="es-ES" sz="1600" dirty="0">
              <a:latin typeface="Calibri" panose="020F0502020204030204" pitchFamily="34" charset="0"/>
            </a:rPr>
            <a:t>modelos generativos (IAG)</a:t>
          </a:r>
          <a:endParaRPr lang="en-US" sz="11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5F6BDC2-400F-45D8-A8CE-861627F2C8DB}" type="parTrans" cxnId="{7EC29B13-24F8-4A96-82B9-F3F4C8A30657}">
      <dgm:prSet/>
      <dgm:spPr/>
      <dgm:t>
        <a:bodyPr/>
        <a:lstStyle/>
        <a:p>
          <a:endParaRPr lang="en-US"/>
        </a:p>
      </dgm:t>
    </dgm:pt>
    <dgm:pt modelId="{3AA929DB-DDB9-4A9F-A39E-BFFA811D940B}" type="sibTrans" cxnId="{7EC29B13-24F8-4A96-82B9-F3F4C8A30657}">
      <dgm:prSet/>
      <dgm:spPr/>
      <dgm:t>
        <a:bodyPr/>
        <a:lstStyle/>
        <a:p>
          <a:endParaRPr lang="en-US"/>
        </a:p>
      </dgm:t>
    </dgm:pt>
    <dgm:pt modelId="{1BC10845-CABC-8D40-883C-25485DCDC210}">
      <dgm:prSet custT="1"/>
      <dgm:spPr/>
      <dgm:t>
        <a:bodyPr/>
        <a:lstStyle/>
        <a:p>
          <a:r>
            <a:rPr lang="es-ES" sz="1600" kern="1200" dirty="0">
              <a:effectLst/>
              <a:latin typeface="Calibri" panose="020F0502020204030204" pitchFamily="34" charset="0"/>
            </a:rPr>
            <a:t>Medio de comunicación entre el usuario y el modelo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A4DB38D5-FD3E-C844-ABC7-7BF98BEFAE10}" type="parTrans" cxnId="{F37E0AFB-A944-F54B-8996-B817A9473FBE}">
      <dgm:prSet/>
      <dgm:spPr/>
      <dgm:t>
        <a:bodyPr/>
        <a:lstStyle/>
        <a:p>
          <a:endParaRPr lang="es-ES"/>
        </a:p>
      </dgm:t>
    </dgm:pt>
    <dgm:pt modelId="{51726783-0FAA-2346-B9B3-91A07149E6F6}" type="sibTrans" cxnId="{F37E0AFB-A944-F54B-8996-B817A9473FBE}">
      <dgm:prSet/>
      <dgm:spPr/>
      <dgm:t>
        <a:bodyPr/>
        <a:lstStyle/>
        <a:p>
          <a:endParaRPr lang="es-ES"/>
        </a:p>
      </dgm:t>
    </dgm:pt>
    <dgm:pt modelId="{B71BD615-2084-D24F-9BEE-93FA6029F0A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sz="1600" kern="1200" dirty="0">
              <a:effectLst/>
              <a:latin typeface="Calibri" panose="020F0502020204030204" pitchFamily="34" charset="0"/>
            </a:rPr>
            <a:t>Diferencia entre que un modelo entienda o malinterprete tu consulta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+mn-cs"/>
          </a:endParaRPr>
        </a:p>
      </dgm:t>
    </dgm:pt>
    <dgm:pt modelId="{4DAE930E-D8B5-2C45-A851-29D850746880}" type="parTrans" cxnId="{EA6B0955-4550-7546-B8CA-E4D16C3CAF81}">
      <dgm:prSet/>
      <dgm:spPr/>
      <dgm:t>
        <a:bodyPr/>
        <a:lstStyle/>
        <a:p>
          <a:endParaRPr lang="es-ES"/>
        </a:p>
      </dgm:t>
    </dgm:pt>
    <dgm:pt modelId="{67536B25-440A-F54B-A7A8-E4BD0B781EA5}" type="sibTrans" cxnId="{EA6B0955-4550-7546-B8CA-E4D16C3CAF81}">
      <dgm:prSet/>
      <dgm:spPr/>
      <dgm:t>
        <a:bodyPr/>
        <a:lstStyle/>
        <a:p>
          <a:endParaRPr lang="es-ES"/>
        </a:p>
      </dgm:t>
    </dgm:pt>
    <dgm:pt modelId="{55154A22-5D16-2D4A-91B8-910EFD38F7F9}" type="pres">
      <dgm:prSet presAssocID="{207A3630-C57C-41E1-9A72-FDA59EE347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69F3B5-5A19-7641-B6F3-19092A476F47}" type="pres">
      <dgm:prSet presAssocID="{1E407169-A442-4713-878E-84F2E4DEE81B}" presName="hierRoot1" presStyleCnt="0"/>
      <dgm:spPr/>
    </dgm:pt>
    <dgm:pt modelId="{94B80FC9-CA20-4A4A-9C5B-F0E588235B63}" type="pres">
      <dgm:prSet presAssocID="{1E407169-A442-4713-878E-84F2E4DEE81B}" presName="composite" presStyleCnt="0"/>
      <dgm:spPr/>
    </dgm:pt>
    <dgm:pt modelId="{B3DAC56B-B124-614B-BB4F-7940C4052A95}" type="pres">
      <dgm:prSet presAssocID="{1E407169-A442-4713-878E-84F2E4DEE81B}" presName="background" presStyleLbl="node0" presStyleIdx="0" presStyleCnt="3"/>
      <dgm:spPr/>
    </dgm:pt>
    <dgm:pt modelId="{89EBEAAC-AB6B-A342-9CFC-E4517C4D5BD5}" type="pres">
      <dgm:prSet presAssocID="{1E407169-A442-4713-878E-84F2E4DEE81B}" presName="text" presStyleLbl="fgAcc0" presStyleIdx="0" presStyleCnt="3" custScaleX="106002" custLinFactNeighborX="-6183" custLinFactNeighborY="-2864">
        <dgm:presLayoutVars>
          <dgm:chPref val="3"/>
        </dgm:presLayoutVars>
      </dgm:prSet>
      <dgm:spPr/>
    </dgm:pt>
    <dgm:pt modelId="{AA10A993-F7B2-4F4C-B23B-6228BD488F7B}" type="pres">
      <dgm:prSet presAssocID="{1E407169-A442-4713-878E-84F2E4DEE81B}" presName="hierChild2" presStyleCnt="0"/>
      <dgm:spPr/>
    </dgm:pt>
    <dgm:pt modelId="{DF675E6F-5296-0049-8A82-61C06B9A33DC}" type="pres">
      <dgm:prSet presAssocID="{1BC10845-CABC-8D40-883C-25485DCDC210}" presName="hierRoot1" presStyleCnt="0"/>
      <dgm:spPr/>
    </dgm:pt>
    <dgm:pt modelId="{C3B0E159-4E54-9C4F-8A0F-589B4558AFA7}" type="pres">
      <dgm:prSet presAssocID="{1BC10845-CABC-8D40-883C-25485DCDC210}" presName="composite" presStyleCnt="0"/>
      <dgm:spPr/>
    </dgm:pt>
    <dgm:pt modelId="{68F4EBC3-261A-7C4C-B365-51EE939998A6}" type="pres">
      <dgm:prSet presAssocID="{1BC10845-CABC-8D40-883C-25485DCDC210}" presName="background" presStyleLbl="node0" presStyleIdx="1" presStyleCnt="3"/>
      <dgm:spPr/>
    </dgm:pt>
    <dgm:pt modelId="{F2ED76BC-F4A1-064D-BB43-37F7992A994A}" type="pres">
      <dgm:prSet presAssocID="{1BC10845-CABC-8D40-883C-25485DCDC210}" presName="text" presStyleLbl="fgAcc0" presStyleIdx="1" presStyleCnt="3">
        <dgm:presLayoutVars>
          <dgm:chPref val="3"/>
        </dgm:presLayoutVars>
      </dgm:prSet>
      <dgm:spPr/>
    </dgm:pt>
    <dgm:pt modelId="{921CC9D2-AE6B-194C-B5F0-85A41590D60C}" type="pres">
      <dgm:prSet presAssocID="{1BC10845-CABC-8D40-883C-25485DCDC210}" presName="hierChild2" presStyleCnt="0"/>
      <dgm:spPr/>
    </dgm:pt>
    <dgm:pt modelId="{9089EEBF-D3FB-514B-AB88-1F7803CFFF6A}" type="pres">
      <dgm:prSet presAssocID="{B71BD615-2084-D24F-9BEE-93FA6029F0A6}" presName="hierRoot1" presStyleCnt="0"/>
      <dgm:spPr/>
    </dgm:pt>
    <dgm:pt modelId="{640BCD17-0436-1C43-8771-DA3C5372ECD6}" type="pres">
      <dgm:prSet presAssocID="{B71BD615-2084-D24F-9BEE-93FA6029F0A6}" presName="composite" presStyleCnt="0"/>
      <dgm:spPr/>
    </dgm:pt>
    <dgm:pt modelId="{05B07D37-F0B1-2347-B40E-6B4A9BA2BAA8}" type="pres">
      <dgm:prSet presAssocID="{B71BD615-2084-D24F-9BEE-93FA6029F0A6}" presName="background" presStyleLbl="node0" presStyleIdx="2" presStyleCnt="3"/>
      <dgm:spPr/>
    </dgm:pt>
    <dgm:pt modelId="{CC23D951-AD1E-6D4B-BB78-AB1C353820CA}" type="pres">
      <dgm:prSet presAssocID="{B71BD615-2084-D24F-9BEE-93FA6029F0A6}" presName="text" presStyleLbl="fgAcc0" presStyleIdx="2" presStyleCnt="3">
        <dgm:presLayoutVars>
          <dgm:chPref val="3"/>
        </dgm:presLayoutVars>
      </dgm:prSet>
      <dgm:spPr/>
    </dgm:pt>
    <dgm:pt modelId="{74CC0F30-D64B-B143-8F37-4914D544AD97}" type="pres">
      <dgm:prSet presAssocID="{B71BD615-2084-D24F-9BEE-93FA6029F0A6}" presName="hierChild2" presStyleCnt="0"/>
      <dgm:spPr/>
    </dgm:pt>
  </dgm:ptLst>
  <dgm:cxnLst>
    <dgm:cxn modelId="{7EC29B13-24F8-4A96-82B9-F3F4C8A30657}" srcId="{207A3630-C57C-41E1-9A72-FDA59EE3474A}" destId="{1E407169-A442-4713-878E-84F2E4DEE81B}" srcOrd="0" destOrd="0" parTransId="{C5F6BDC2-400F-45D8-A8CE-861627F2C8DB}" sibTransId="{3AA929DB-DDB9-4A9F-A39E-BFFA811D940B}"/>
    <dgm:cxn modelId="{EA6B0955-4550-7546-B8CA-E4D16C3CAF81}" srcId="{207A3630-C57C-41E1-9A72-FDA59EE3474A}" destId="{B71BD615-2084-D24F-9BEE-93FA6029F0A6}" srcOrd="2" destOrd="0" parTransId="{4DAE930E-D8B5-2C45-A851-29D850746880}" sibTransId="{67536B25-440A-F54B-A7A8-E4BD0B781EA5}"/>
    <dgm:cxn modelId="{279D137B-4D25-DB4B-99FB-DD2D404FD841}" type="presOf" srcId="{1BC10845-CABC-8D40-883C-25485DCDC210}" destId="{F2ED76BC-F4A1-064D-BB43-37F7992A994A}" srcOrd="0" destOrd="0" presId="urn:microsoft.com/office/officeart/2005/8/layout/hierarchy1"/>
    <dgm:cxn modelId="{689D2A90-A310-F649-B2FC-218786ADA7AE}" type="presOf" srcId="{207A3630-C57C-41E1-9A72-FDA59EE3474A}" destId="{55154A22-5D16-2D4A-91B8-910EFD38F7F9}" srcOrd="0" destOrd="0" presId="urn:microsoft.com/office/officeart/2005/8/layout/hierarchy1"/>
    <dgm:cxn modelId="{D7F3B5B1-68DE-B74C-9C8F-7B4D0F75D369}" type="presOf" srcId="{B71BD615-2084-D24F-9BEE-93FA6029F0A6}" destId="{CC23D951-AD1E-6D4B-BB78-AB1C353820CA}" srcOrd="0" destOrd="0" presId="urn:microsoft.com/office/officeart/2005/8/layout/hierarchy1"/>
    <dgm:cxn modelId="{E7B299F8-8207-EF48-8E7C-D29D78D6C484}" type="presOf" srcId="{1E407169-A442-4713-878E-84F2E4DEE81B}" destId="{89EBEAAC-AB6B-A342-9CFC-E4517C4D5BD5}" srcOrd="0" destOrd="0" presId="urn:microsoft.com/office/officeart/2005/8/layout/hierarchy1"/>
    <dgm:cxn modelId="{F37E0AFB-A944-F54B-8996-B817A9473FBE}" srcId="{207A3630-C57C-41E1-9A72-FDA59EE3474A}" destId="{1BC10845-CABC-8D40-883C-25485DCDC210}" srcOrd="1" destOrd="0" parTransId="{A4DB38D5-FD3E-C844-ABC7-7BF98BEFAE10}" sibTransId="{51726783-0FAA-2346-B9B3-91A07149E6F6}"/>
    <dgm:cxn modelId="{33E7544A-EC21-BF4C-8CE3-6765E43BD55B}" type="presParOf" srcId="{55154A22-5D16-2D4A-91B8-910EFD38F7F9}" destId="{1069F3B5-5A19-7641-B6F3-19092A476F47}" srcOrd="0" destOrd="0" presId="urn:microsoft.com/office/officeart/2005/8/layout/hierarchy1"/>
    <dgm:cxn modelId="{59D965E2-0B46-E44D-824E-CC6EDA61DA69}" type="presParOf" srcId="{1069F3B5-5A19-7641-B6F3-19092A476F47}" destId="{94B80FC9-CA20-4A4A-9C5B-F0E588235B63}" srcOrd="0" destOrd="0" presId="urn:microsoft.com/office/officeart/2005/8/layout/hierarchy1"/>
    <dgm:cxn modelId="{E325745C-D089-0C49-8905-CA41D74D411A}" type="presParOf" srcId="{94B80FC9-CA20-4A4A-9C5B-F0E588235B63}" destId="{B3DAC56B-B124-614B-BB4F-7940C4052A95}" srcOrd="0" destOrd="0" presId="urn:microsoft.com/office/officeart/2005/8/layout/hierarchy1"/>
    <dgm:cxn modelId="{4DEA5264-8CD0-5D44-BEA4-914A3303110D}" type="presParOf" srcId="{94B80FC9-CA20-4A4A-9C5B-F0E588235B63}" destId="{89EBEAAC-AB6B-A342-9CFC-E4517C4D5BD5}" srcOrd="1" destOrd="0" presId="urn:microsoft.com/office/officeart/2005/8/layout/hierarchy1"/>
    <dgm:cxn modelId="{7B5F1802-6236-7644-9D23-14244434A811}" type="presParOf" srcId="{1069F3B5-5A19-7641-B6F3-19092A476F47}" destId="{AA10A993-F7B2-4F4C-B23B-6228BD488F7B}" srcOrd="1" destOrd="0" presId="urn:microsoft.com/office/officeart/2005/8/layout/hierarchy1"/>
    <dgm:cxn modelId="{D694993F-1217-AB41-9986-CDFFB17D93A6}" type="presParOf" srcId="{55154A22-5D16-2D4A-91B8-910EFD38F7F9}" destId="{DF675E6F-5296-0049-8A82-61C06B9A33DC}" srcOrd="1" destOrd="0" presId="urn:microsoft.com/office/officeart/2005/8/layout/hierarchy1"/>
    <dgm:cxn modelId="{11B7E4AF-B4D4-2142-AFB4-3B0B52E85D87}" type="presParOf" srcId="{DF675E6F-5296-0049-8A82-61C06B9A33DC}" destId="{C3B0E159-4E54-9C4F-8A0F-589B4558AFA7}" srcOrd="0" destOrd="0" presId="urn:microsoft.com/office/officeart/2005/8/layout/hierarchy1"/>
    <dgm:cxn modelId="{CE23FA9E-C4DF-9443-9501-AD064D41A075}" type="presParOf" srcId="{C3B0E159-4E54-9C4F-8A0F-589B4558AFA7}" destId="{68F4EBC3-261A-7C4C-B365-51EE939998A6}" srcOrd="0" destOrd="0" presId="urn:microsoft.com/office/officeart/2005/8/layout/hierarchy1"/>
    <dgm:cxn modelId="{906EF806-B3A7-0947-9820-40A49A386591}" type="presParOf" srcId="{C3B0E159-4E54-9C4F-8A0F-589B4558AFA7}" destId="{F2ED76BC-F4A1-064D-BB43-37F7992A994A}" srcOrd="1" destOrd="0" presId="urn:microsoft.com/office/officeart/2005/8/layout/hierarchy1"/>
    <dgm:cxn modelId="{80AFE77C-23D9-8F49-8392-32494E7EB788}" type="presParOf" srcId="{DF675E6F-5296-0049-8A82-61C06B9A33DC}" destId="{921CC9D2-AE6B-194C-B5F0-85A41590D60C}" srcOrd="1" destOrd="0" presId="urn:microsoft.com/office/officeart/2005/8/layout/hierarchy1"/>
    <dgm:cxn modelId="{7DC0C7E6-0A73-4444-8C66-EBDCFFF04067}" type="presParOf" srcId="{55154A22-5D16-2D4A-91B8-910EFD38F7F9}" destId="{9089EEBF-D3FB-514B-AB88-1F7803CFFF6A}" srcOrd="2" destOrd="0" presId="urn:microsoft.com/office/officeart/2005/8/layout/hierarchy1"/>
    <dgm:cxn modelId="{9EEE5E5A-4FAB-594B-AB83-EA83EF525214}" type="presParOf" srcId="{9089EEBF-D3FB-514B-AB88-1F7803CFFF6A}" destId="{640BCD17-0436-1C43-8771-DA3C5372ECD6}" srcOrd="0" destOrd="0" presId="urn:microsoft.com/office/officeart/2005/8/layout/hierarchy1"/>
    <dgm:cxn modelId="{CFDF6457-9FF9-3D49-B636-15FBE8432B7C}" type="presParOf" srcId="{640BCD17-0436-1C43-8771-DA3C5372ECD6}" destId="{05B07D37-F0B1-2347-B40E-6B4A9BA2BAA8}" srcOrd="0" destOrd="0" presId="urn:microsoft.com/office/officeart/2005/8/layout/hierarchy1"/>
    <dgm:cxn modelId="{1A7105C9-3336-4045-BFA0-07B21BDFD11D}" type="presParOf" srcId="{640BCD17-0436-1C43-8771-DA3C5372ECD6}" destId="{CC23D951-AD1E-6D4B-BB78-AB1C353820CA}" srcOrd="1" destOrd="0" presId="urn:microsoft.com/office/officeart/2005/8/layout/hierarchy1"/>
    <dgm:cxn modelId="{0D5FA018-7020-684A-BF9E-D339BB2E1E0C}" type="presParOf" srcId="{9089EEBF-D3FB-514B-AB88-1F7803CFFF6A}" destId="{74CC0F30-D64B-B143-8F37-4914D544AD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B2AADF-D37B-5240-AA9B-9DD598850DF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E7C0EB46-643F-5D49-8224-3EB9DDD84EC8}">
      <dgm:prSet custT="1"/>
      <dgm:spPr/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¿Qué problema estás tratando de resolver?</a:t>
          </a:r>
        </a:p>
      </dgm:t>
    </dgm:pt>
    <dgm:pt modelId="{30AB62CB-D776-E545-8233-60F74C2C04B0}" type="parTrans" cxnId="{77226E63-FB43-734A-9B79-DE09E554E208}">
      <dgm:prSet/>
      <dgm:spPr/>
      <dgm:t>
        <a:bodyPr/>
        <a:lstStyle/>
        <a:p>
          <a:endParaRPr lang="es-ES"/>
        </a:p>
      </dgm:t>
    </dgm:pt>
    <dgm:pt modelId="{2A5819C2-6938-934E-9412-703FF20E57B5}" type="sibTrans" cxnId="{77226E63-FB43-734A-9B79-DE09E554E208}">
      <dgm:prSet/>
      <dgm:spPr/>
      <dgm:t>
        <a:bodyPr/>
        <a:lstStyle/>
        <a:p>
          <a:endParaRPr lang="es-ES"/>
        </a:p>
      </dgm:t>
    </dgm:pt>
    <dgm:pt modelId="{B6D716AA-EDF2-BF4D-A8EF-698541BE5DFC}">
      <dgm:prSet custT="1"/>
      <dgm:spPr/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¿Quién es el usuario final que se beneficiará de esta solución?</a:t>
          </a:r>
        </a:p>
      </dgm:t>
    </dgm:pt>
    <dgm:pt modelId="{E601ED08-646D-164A-A85A-D88726E44B97}" type="parTrans" cxnId="{A170A77B-C9B7-894F-902A-D4FF93B274B1}">
      <dgm:prSet/>
      <dgm:spPr/>
      <dgm:t>
        <a:bodyPr/>
        <a:lstStyle/>
        <a:p>
          <a:endParaRPr lang="es-ES"/>
        </a:p>
      </dgm:t>
    </dgm:pt>
    <dgm:pt modelId="{11532394-2313-3140-99BA-E5D03F065A87}" type="sibTrans" cxnId="{A170A77B-C9B7-894F-902A-D4FF93B274B1}">
      <dgm:prSet/>
      <dgm:spPr/>
      <dgm:t>
        <a:bodyPr/>
        <a:lstStyle/>
        <a:p>
          <a:endParaRPr lang="es-ES"/>
        </a:p>
      </dgm:t>
    </dgm:pt>
    <dgm:pt modelId="{3F8D9946-BC2D-CC46-9DD0-E506C569F749}">
      <dgm:prSet custT="1"/>
      <dgm:spPr/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¿Puedes documentar el proceso de cómo se hace actualmente?</a:t>
          </a:r>
        </a:p>
      </dgm:t>
    </dgm:pt>
    <dgm:pt modelId="{9DFD1891-AC6B-7344-BB5A-ADAC9024DB94}" type="parTrans" cxnId="{0317F041-EC00-8D48-BB16-0FFCEAD2DD3E}">
      <dgm:prSet/>
      <dgm:spPr/>
      <dgm:t>
        <a:bodyPr/>
        <a:lstStyle/>
        <a:p>
          <a:endParaRPr lang="es-ES"/>
        </a:p>
      </dgm:t>
    </dgm:pt>
    <dgm:pt modelId="{26E6E594-F325-EA4B-8962-647259EE6C20}" type="sibTrans" cxnId="{0317F041-EC00-8D48-BB16-0FFCEAD2DD3E}">
      <dgm:prSet/>
      <dgm:spPr/>
      <dgm:t>
        <a:bodyPr/>
        <a:lstStyle/>
        <a:p>
          <a:endParaRPr lang="es-ES"/>
        </a:p>
      </dgm:t>
    </dgm:pt>
    <dgm:pt modelId="{78673C9C-8671-D74D-9F25-73049ED2563E}">
      <dgm:prSet custT="1"/>
      <dgm:spPr/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¿Cuál es la salida ideal del LLM? ¿Puedes proporcionar un ejemplo?</a:t>
          </a:r>
        </a:p>
      </dgm:t>
    </dgm:pt>
    <dgm:pt modelId="{E7E148AA-2B13-DD4F-9273-5E3526475793}" type="parTrans" cxnId="{973F144E-2386-1C4E-BACB-A34C2436DACD}">
      <dgm:prSet/>
      <dgm:spPr/>
      <dgm:t>
        <a:bodyPr/>
        <a:lstStyle/>
        <a:p>
          <a:endParaRPr lang="es-ES"/>
        </a:p>
      </dgm:t>
    </dgm:pt>
    <dgm:pt modelId="{F8FEF375-2B02-0747-96FA-CF959C64E406}" type="sibTrans" cxnId="{973F144E-2386-1C4E-BACB-A34C2436DACD}">
      <dgm:prSet/>
      <dgm:spPr/>
      <dgm:t>
        <a:bodyPr/>
        <a:lstStyle/>
        <a:p>
          <a:endParaRPr lang="es-ES"/>
        </a:p>
      </dgm:t>
    </dgm:pt>
    <dgm:pt modelId="{CC12A522-C96D-874B-85A4-B0044823D24E}">
      <dgm:prSet custT="1"/>
      <dgm:spPr/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¿Cómo validarás la salida?</a:t>
          </a:r>
        </a:p>
      </dgm:t>
    </dgm:pt>
    <dgm:pt modelId="{FA251AC2-C313-A649-A2B9-5409AE2E32DC}" type="parTrans" cxnId="{AEFDFE3F-0F43-A448-B260-82B9A72DB808}">
      <dgm:prSet/>
      <dgm:spPr/>
      <dgm:t>
        <a:bodyPr/>
        <a:lstStyle/>
        <a:p>
          <a:endParaRPr lang="es-ES"/>
        </a:p>
      </dgm:t>
    </dgm:pt>
    <dgm:pt modelId="{8259B04D-6A1C-7E48-B1A3-47E2ACAB5529}" type="sibTrans" cxnId="{AEFDFE3F-0F43-A448-B260-82B9A72DB808}">
      <dgm:prSet/>
      <dgm:spPr/>
      <dgm:t>
        <a:bodyPr/>
        <a:lstStyle/>
        <a:p>
          <a:endParaRPr lang="es-ES"/>
        </a:p>
      </dgm:t>
    </dgm:pt>
    <dgm:pt modelId="{A3C753FC-1307-A747-A285-AAD158D158CF}">
      <dgm:prSet custT="1"/>
      <dgm:spPr/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¿Existen consideraciones éticas?</a:t>
          </a:r>
        </a:p>
      </dgm:t>
    </dgm:pt>
    <dgm:pt modelId="{08842F77-8366-5E42-BC2D-FFDCB0C7BCFC}" type="parTrans" cxnId="{37F41B5A-1D8C-B946-B00F-B8EE37CF347A}">
      <dgm:prSet/>
      <dgm:spPr/>
      <dgm:t>
        <a:bodyPr/>
        <a:lstStyle/>
        <a:p>
          <a:endParaRPr lang="es-ES"/>
        </a:p>
      </dgm:t>
    </dgm:pt>
    <dgm:pt modelId="{353DBC4B-BE49-5447-A4E7-45905B719CAE}" type="sibTrans" cxnId="{37F41B5A-1D8C-B946-B00F-B8EE37CF347A}">
      <dgm:prSet/>
      <dgm:spPr/>
      <dgm:t>
        <a:bodyPr/>
        <a:lstStyle/>
        <a:p>
          <a:endParaRPr lang="es-ES"/>
        </a:p>
      </dgm:t>
    </dgm:pt>
    <dgm:pt modelId="{BB7416DF-E103-1A47-A4B9-96BCBDAC18EB}">
      <dgm:prSet custT="1"/>
      <dgm:spPr/>
      <dgm:t>
        <a:bodyPr/>
        <a:lstStyle/>
        <a:p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¿Qué queda fuera del alcance (</a:t>
          </a:r>
          <a:r>
            <a:rPr lang="es-ES" sz="1400" dirty="0" err="1">
              <a:latin typeface="Calibri" panose="020F0502020204030204" pitchFamily="34" charset="0"/>
              <a:cs typeface="Calibri" panose="020F0502020204030204" pitchFamily="34" charset="0"/>
            </a:rPr>
            <a:t>out</a:t>
          </a:r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400" dirty="0" err="1">
              <a:latin typeface="Calibri" panose="020F0502020204030204" pitchFamily="34" charset="0"/>
              <a:cs typeface="Calibri" panose="020F0502020204030204" pitchFamily="34" charset="0"/>
            </a:rPr>
            <a:t>of</a:t>
          </a:r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400" dirty="0" err="1">
              <a:latin typeface="Calibri" panose="020F0502020204030204" pitchFamily="34" charset="0"/>
              <a:cs typeface="Calibri" panose="020F0502020204030204" pitchFamily="34" charset="0"/>
            </a:rPr>
            <a:t>scope</a:t>
          </a:r>
          <a:r>
            <a:rPr lang="es-ES" sz="1400" dirty="0">
              <a:latin typeface="Calibri" panose="020F0502020204030204" pitchFamily="34" charset="0"/>
              <a:cs typeface="Calibri" panose="020F0502020204030204" pitchFamily="34" charset="0"/>
            </a:rPr>
            <a:t>)?</a:t>
          </a:r>
        </a:p>
      </dgm:t>
    </dgm:pt>
    <dgm:pt modelId="{2E35F954-3BE9-184D-8C41-25EA4298AC89}" type="parTrans" cxnId="{45AB1DEE-6F7A-694C-888D-5CBCA66CD852}">
      <dgm:prSet/>
      <dgm:spPr/>
      <dgm:t>
        <a:bodyPr/>
        <a:lstStyle/>
        <a:p>
          <a:endParaRPr lang="es-ES"/>
        </a:p>
      </dgm:t>
    </dgm:pt>
    <dgm:pt modelId="{78FBA6EC-62AB-774F-9381-FFFF7EB9CE2F}" type="sibTrans" cxnId="{45AB1DEE-6F7A-694C-888D-5CBCA66CD852}">
      <dgm:prSet/>
      <dgm:spPr/>
      <dgm:t>
        <a:bodyPr/>
        <a:lstStyle/>
        <a:p>
          <a:endParaRPr lang="es-ES"/>
        </a:p>
      </dgm:t>
    </dgm:pt>
    <dgm:pt modelId="{A7573B4D-14F1-3A4F-9148-C3699BC2A216}" type="pres">
      <dgm:prSet presAssocID="{DDB2AADF-D37B-5240-AA9B-9DD598850DF7}" presName="Name0" presStyleCnt="0">
        <dgm:presLayoutVars>
          <dgm:dir/>
          <dgm:resizeHandles val="exact"/>
        </dgm:presLayoutVars>
      </dgm:prSet>
      <dgm:spPr/>
    </dgm:pt>
    <dgm:pt modelId="{EBC7BD8D-F940-D149-8C14-02C86F981997}" type="pres">
      <dgm:prSet presAssocID="{E7C0EB46-643F-5D49-8224-3EB9DDD84EC8}" presName="node" presStyleLbl="node1" presStyleIdx="0" presStyleCnt="7">
        <dgm:presLayoutVars>
          <dgm:bulletEnabled val="1"/>
        </dgm:presLayoutVars>
      </dgm:prSet>
      <dgm:spPr/>
    </dgm:pt>
    <dgm:pt modelId="{942B6910-E102-2843-83B8-4B8BE9BE3A67}" type="pres">
      <dgm:prSet presAssocID="{2A5819C2-6938-934E-9412-703FF20E57B5}" presName="sibTrans" presStyleLbl="sibTrans2D1" presStyleIdx="0" presStyleCnt="6"/>
      <dgm:spPr/>
    </dgm:pt>
    <dgm:pt modelId="{76349F80-3F38-BE4C-8728-CFCED7F96083}" type="pres">
      <dgm:prSet presAssocID="{2A5819C2-6938-934E-9412-703FF20E57B5}" presName="connectorText" presStyleLbl="sibTrans2D1" presStyleIdx="0" presStyleCnt="6"/>
      <dgm:spPr/>
    </dgm:pt>
    <dgm:pt modelId="{6B9BF0B4-A5A0-CD4A-BD8C-E7745A6522FF}" type="pres">
      <dgm:prSet presAssocID="{B6D716AA-EDF2-BF4D-A8EF-698541BE5DFC}" presName="node" presStyleLbl="node1" presStyleIdx="1" presStyleCnt="7">
        <dgm:presLayoutVars>
          <dgm:bulletEnabled val="1"/>
        </dgm:presLayoutVars>
      </dgm:prSet>
      <dgm:spPr/>
    </dgm:pt>
    <dgm:pt modelId="{2ABAA033-E906-A94D-A46B-8403ED11FF1F}" type="pres">
      <dgm:prSet presAssocID="{11532394-2313-3140-99BA-E5D03F065A87}" presName="sibTrans" presStyleLbl="sibTrans2D1" presStyleIdx="1" presStyleCnt="6"/>
      <dgm:spPr/>
    </dgm:pt>
    <dgm:pt modelId="{186FE379-F25E-6146-9126-81E2BF25D742}" type="pres">
      <dgm:prSet presAssocID="{11532394-2313-3140-99BA-E5D03F065A87}" presName="connectorText" presStyleLbl="sibTrans2D1" presStyleIdx="1" presStyleCnt="6"/>
      <dgm:spPr/>
    </dgm:pt>
    <dgm:pt modelId="{C0FEC108-C2CF-7D42-8912-75FDAD9FCA98}" type="pres">
      <dgm:prSet presAssocID="{3F8D9946-BC2D-CC46-9DD0-E506C569F749}" presName="node" presStyleLbl="node1" presStyleIdx="2" presStyleCnt="7">
        <dgm:presLayoutVars>
          <dgm:bulletEnabled val="1"/>
        </dgm:presLayoutVars>
      </dgm:prSet>
      <dgm:spPr/>
    </dgm:pt>
    <dgm:pt modelId="{691AE454-5795-2E42-B5E6-A2B84F6B5785}" type="pres">
      <dgm:prSet presAssocID="{26E6E594-F325-EA4B-8962-647259EE6C20}" presName="sibTrans" presStyleLbl="sibTrans2D1" presStyleIdx="2" presStyleCnt="6"/>
      <dgm:spPr/>
    </dgm:pt>
    <dgm:pt modelId="{A0A0DFC2-445F-534F-BAAE-B3DA90C96BB8}" type="pres">
      <dgm:prSet presAssocID="{26E6E594-F325-EA4B-8962-647259EE6C20}" presName="connectorText" presStyleLbl="sibTrans2D1" presStyleIdx="2" presStyleCnt="6"/>
      <dgm:spPr/>
    </dgm:pt>
    <dgm:pt modelId="{D6DEB886-1054-1944-B65F-A45F162426F8}" type="pres">
      <dgm:prSet presAssocID="{78673C9C-8671-D74D-9F25-73049ED2563E}" presName="node" presStyleLbl="node1" presStyleIdx="3" presStyleCnt="7">
        <dgm:presLayoutVars>
          <dgm:bulletEnabled val="1"/>
        </dgm:presLayoutVars>
      </dgm:prSet>
      <dgm:spPr/>
    </dgm:pt>
    <dgm:pt modelId="{C4609648-0AC6-724B-80C4-DE04305F8C6D}" type="pres">
      <dgm:prSet presAssocID="{F8FEF375-2B02-0747-96FA-CF959C64E406}" presName="sibTrans" presStyleLbl="sibTrans2D1" presStyleIdx="3" presStyleCnt="6"/>
      <dgm:spPr/>
    </dgm:pt>
    <dgm:pt modelId="{61B57C1F-7FE9-3444-BC30-EC6E2EF50E0B}" type="pres">
      <dgm:prSet presAssocID="{F8FEF375-2B02-0747-96FA-CF959C64E406}" presName="connectorText" presStyleLbl="sibTrans2D1" presStyleIdx="3" presStyleCnt="6"/>
      <dgm:spPr/>
    </dgm:pt>
    <dgm:pt modelId="{C8B28DA9-24DE-B040-BF12-D32BC97B83F6}" type="pres">
      <dgm:prSet presAssocID="{CC12A522-C96D-874B-85A4-B0044823D24E}" presName="node" presStyleLbl="node1" presStyleIdx="4" presStyleCnt="7">
        <dgm:presLayoutVars>
          <dgm:bulletEnabled val="1"/>
        </dgm:presLayoutVars>
      </dgm:prSet>
      <dgm:spPr/>
    </dgm:pt>
    <dgm:pt modelId="{D06A8972-B557-344A-8DE5-C34E5FF592C7}" type="pres">
      <dgm:prSet presAssocID="{8259B04D-6A1C-7E48-B1A3-47E2ACAB5529}" presName="sibTrans" presStyleLbl="sibTrans2D1" presStyleIdx="4" presStyleCnt="6"/>
      <dgm:spPr/>
    </dgm:pt>
    <dgm:pt modelId="{91585071-4D72-6548-8677-052BDC0440AB}" type="pres">
      <dgm:prSet presAssocID="{8259B04D-6A1C-7E48-B1A3-47E2ACAB5529}" presName="connectorText" presStyleLbl="sibTrans2D1" presStyleIdx="4" presStyleCnt="6"/>
      <dgm:spPr/>
    </dgm:pt>
    <dgm:pt modelId="{5BE67713-5941-0949-8D0E-808C805A2DF8}" type="pres">
      <dgm:prSet presAssocID="{A3C753FC-1307-A747-A285-AAD158D158CF}" presName="node" presStyleLbl="node1" presStyleIdx="5" presStyleCnt="7">
        <dgm:presLayoutVars>
          <dgm:bulletEnabled val="1"/>
        </dgm:presLayoutVars>
      </dgm:prSet>
      <dgm:spPr/>
    </dgm:pt>
    <dgm:pt modelId="{289FBC79-1D05-BF4F-B8A9-DF3F251072AA}" type="pres">
      <dgm:prSet presAssocID="{353DBC4B-BE49-5447-A4E7-45905B719CAE}" presName="sibTrans" presStyleLbl="sibTrans2D1" presStyleIdx="5" presStyleCnt="6"/>
      <dgm:spPr/>
    </dgm:pt>
    <dgm:pt modelId="{B0DB350B-1900-3F45-842D-92FE4657A721}" type="pres">
      <dgm:prSet presAssocID="{353DBC4B-BE49-5447-A4E7-45905B719CAE}" presName="connectorText" presStyleLbl="sibTrans2D1" presStyleIdx="5" presStyleCnt="6"/>
      <dgm:spPr/>
    </dgm:pt>
    <dgm:pt modelId="{047A3AF9-20E6-A44A-B78B-ADC39B11AC81}" type="pres">
      <dgm:prSet presAssocID="{BB7416DF-E103-1A47-A4B9-96BCBDAC18EB}" presName="node" presStyleLbl="node1" presStyleIdx="6" presStyleCnt="7">
        <dgm:presLayoutVars>
          <dgm:bulletEnabled val="1"/>
        </dgm:presLayoutVars>
      </dgm:prSet>
      <dgm:spPr/>
    </dgm:pt>
  </dgm:ptLst>
  <dgm:cxnLst>
    <dgm:cxn modelId="{C0CFFC02-8219-A64E-BB90-34779D8F2399}" type="presOf" srcId="{F8FEF375-2B02-0747-96FA-CF959C64E406}" destId="{C4609648-0AC6-724B-80C4-DE04305F8C6D}" srcOrd="0" destOrd="0" presId="urn:microsoft.com/office/officeart/2005/8/layout/process1"/>
    <dgm:cxn modelId="{DD4F9204-7982-A54C-98E9-E496F01FC7EF}" type="presOf" srcId="{E7C0EB46-643F-5D49-8224-3EB9DDD84EC8}" destId="{EBC7BD8D-F940-D149-8C14-02C86F981997}" srcOrd="0" destOrd="0" presId="urn:microsoft.com/office/officeart/2005/8/layout/process1"/>
    <dgm:cxn modelId="{90A95B07-765E-DB4B-907C-68D01429A827}" type="presOf" srcId="{8259B04D-6A1C-7E48-B1A3-47E2ACAB5529}" destId="{91585071-4D72-6548-8677-052BDC0440AB}" srcOrd="1" destOrd="0" presId="urn:microsoft.com/office/officeart/2005/8/layout/process1"/>
    <dgm:cxn modelId="{F57ED625-D59E-6842-8F26-E2185CD10018}" type="presOf" srcId="{11532394-2313-3140-99BA-E5D03F065A87}" destId="{186FE379-F25E-6146-9126-81E2BF25D742}" srcOrd="1" destOrd="0" presId="urn:microsoft.com/office/officeart/2005/8/layout/process1"/>
    <dgm:cxn modelId="{AEFDFE3F-0F43-A448-B260-82B9A72DB808}" srcId="{DDB2AADF-D37B-5240-AA9B-9DD598850DF7}" destId="{CC12A522-C96D-874B-85A4-B0044823D24E}" srcOrd="4" destOrd="0" parTransId="{FA251AC2-C313-A649-A2B9-5409AE2E32DC}" sibTransId="{8259B04D-6A1C-7E48-B1A3-47E2ACAB5529}"/>
    <dgm:cxn modelId="{DB55AB41-7F42-E340-88DE-C4B3FFCDBEFB}" type="presOf" srcId="{CC12A522-C96D-874B-85A4-B0044823D24E}" destId="{C8B28DA9-24DE-B040-BF12-D32BC97B83F6}" srcOrd="0" destOrd="0" presId="urn:microsoft.com/office/officeart/2005/8/layout/process1"/>
    <dgm:cxn modelId="{0317F041-EC00-8D48-BB16-0FFCEAD2DD3E}" srcId="{DDB2AADF-D37B-5240-AA9B-9DD598850DF7}" destId="{3F8D9946-BC2D-CC46-9DD0-E506C569F749}" srcOrd="2" destOrd="0" parTransId="{9DFD1891-AC6B-7344-BB5A-ADAC9024DB94}" sibTransId="{26E6E594-F325-EA4B-8962-647259EE6C20}"/>
    <dgm:cxn modelId="{77226E63-FB43-734A-9B79-DE09E554E208}" srcId="{DDB2AADF-D37B-5240-AA9B-9DD598850DF7}" destId="{E7C0EB46-643F-5D49-8224-3EB9DDD84EC8}" srcOrd="0" destOrd="0" parTransId="{30AB62CB-D776-E545-8233-60F74C2C04B0}" sibTransId="{2A5819C2-6938-934E-9412-703FF20E57B5}"/>
    <dgm:cxn modelId="{973F144E-2386-1C4E-BACB-A34C2436DACD}" srcId="{DDB2AADF-D37B-5240-AA9B-9DD598850DF7}" destId="{78673C9C-8671-D74D-9F25-73049ED2563E}" srcOrd="3" destOrd="0" parTransId="{E7E148AA-2B13-DD4F-9273-5E3526475793}" sibTransId="{F8FEF375-2B02-0747-96FA-CF959C64E406}"/>
    <dgm:cxn modelId="{3AAA3C73-2C15-014D-98B7-F3C0C85D8310}" type="presOf" srcId="{2A5819C2-6938-934E-9412-703FF20E57B5}" destId="{942B6910-E102-2843-83B8-4B8BE9BE3A67}" srcOrd="0" destOrd="0" presId="urn:microsoft.com/office/officeart/2005/8/layout/process1"/>
    <dgm:cxn modelId="{CD887874-F0BA-5540-8B11-6451F0EACB96}" type="presOf" srcId="{3F8D9946-BC2D-CC46-9DD0-E506C569F749}" destId="{C0FEC108-C2CF-7D42-8912-75FDAD9FCA98}" srcOrd="0" destOrd="0" presId="urn:microsoft.com/office/officeart/2005/8/layout/process1"/>
    <dgm:cxn modelId="{37F41B5A-1D8C-B946-B00F-B8EE37CF347A}" srcId="{DDB2AADF-D37B-5240-AA9B-9DD598850DF7}" destId="{A3C753FC-1307-A747-A285-AAD158D158CF}" srcOrd="5" destOrd="0" parTransId="{08842F77-8366-5E42-BC2D-FFDCB0C7BCFC}" sibTransId="{353DBC4B-BE49-5447-A4E7-45905B719CAE}"/>
    <dgm:cxn modelId="{A170A77B-C9B7-894F-902A-D4FF93B274B1}" srcId="{DDB2AADF-D37B-5240-AA9B-9DD598850DF7}" destId="{B6D716AA-EDF2-BF4D-A8EF-698541BE5DFC}" srcOrd="1" destOrd="0" parTransId="{E601ED08-646D-164A-A85A-D88726E44B97}" sibTransId="{11532394-2313-3140-99BA-E5D03F065A87}"/>
    <dgm:cxn modelId="{396CF58F-BF26-BC45-AE1D-0CD6C4F26579}" type="presOf" srcId="{2A5819C2-6938-934E-9412-703FF20E57B5}" destId="{76349F80-3F38-BE4C-8728-CFCED7F96083}" srcOrd="1" destOrd="0" presId="urn:microsoft.com/office/officeart/2005/8/layout/process1"/>
    <dgm:cxn modelId="{04F56C9D-7070-CE48-8ADC-91B4B4F51A3D}" type="presOf" srcId="{DDB2AADF-D37B-5240-AA9B-9DD598850DF7}" destId="{A7573B4D-14F1-3A4F-9148-C3699BC2A216}" srcOrd="0" destOrd="0" presId="urn:microsoft.com/office/officeart/2005/8/layout/process1"/>
    <dgm:cxn modelId="{DCAA339F-CA02-DE4A-A476-517CA0DA6230}" type="presOf" srcId="{353DBC4B-BE49-5447-A4E7-45905B719CAE}" destId="{289FBC79-1D05-BF4F-B8A9-DF3F251072AA}" srcOrd="0" destOrd="0" presId="urn:microsoft.com/office/officeart/2005/8/layout/process1"/>
    <dgm:cxn modelId="{DFD91EA2-24EC-A34E-8B52-90708E8279F8}" type="presOf" srcId="{B6D716AA-EDF2-BF4D-A8EF-698541BE5DFC}" destId="{6B9BF0B4-A5A0-CD4A-BD8C-E7745A6522FF}" srcOrd="0" destOrd="0" presId="urn:microsoft.com/office/officeart/2005/8/layout/process1"/>
    <dgm:cxn modelId="{007517B2-2882-264D-AC90-AE7522317C17}" type="presOf" srcId="{26E6E594-F325-EA4B-8962-647259EE6C20}" destId="{A0A0DFC2-445F-534F-BAAE-B3DA90C96BB8}" srcOrd="1" destOrd="0" presId="urn:microsoft.com/office/officeart/2005/8/layout/process1"/>
    <dgm:cxn modelId="{AD4CC9BA-FA26-FB49-9A52-815C7CC58A13}" type="presOf" srcId="{8259B04D-6A1C-7E48-B1A3-47E2ACAB5529}" destId="{D06A8972-B557-344A-8DE5-C34E5FF592C7}" srcOrd="0" destOrd="0" presId="urn:microsoft.com/office/officeart/2005/8/layout/process1"/>
    <dgm:cxn modelId="{A106D0C6-90AE-D344-9649-78A2E39152F8}" type="presOf" srcId="{78673C9C-8671-D74D-9F25-73049ED2563E}" destId="{D6DEB886-1054-1944-B65F-A45F162426F8}" srcOrd="0" destOrd="0" presId="urn:microsoft.com/office/officeart/2005/8/layout/process1"/>
    <dgm:cxn modelId="{897815C7-8E09-0B44-A2C6-8AAF4ABBAAA0}" type="presOf" srcId="{11532394-2313-3140-99BA-E5D03F065A87}" destId="{2ABAA033-E906-A94D-A46B-8403ED11FF1F}" srcOrd="0" destOrd="0" presId="urn:microsoft.com/office/officeart/2005/8/layout/process1"/>
    <dgm:cxn modelId="{9EFA77DF-AB7B-6E45-82CA-299806FC2AB6}" type="presOf" srcId="{353DBC4B-BE49-5447-A4E7-45905B719CAE}" destId="{B0DB350B-1900-3F45-842D-92FE4657A721}" srcOrd="1" destOrd="0" presId="urn:microsoft.com/office/officeart/2005/8/layout/process1"/>
    <dgm:cxn modelId="{28D189E1-AF1D-CC45-8D69-764A54AFD8B8}" type="presOf" srcId="{26E6E594-F325-EA4B-8962-647259EE6C20}" destId="{691AE454-5795-2E42-B5E6-A2B84F6B5785}" srcOrd="0" destOrd="0" presId="urn:microsoft.com/office/officeart/2005/8/layout/process1"/>
    <dgm:cxn modelId="{9C029EE2-FC38-884E-B481-5786C274DBC9}" type="presOf" srcId="{BB7416DF-E103-1A47-A4B9-96BCBDAC18EB}" destId="{047A3AF9-20E6-A44A-B78B-ADC39B11AC81}" srcOrd="0" destOrd="0" presId="urn:microsoft.com/office/officeart/2005/8/layout/process1"/>
    <dgm:cxn modelId="{45AB1DEE-6F7A-694C-888D-5CBCA66CD852}" srcId="{DDB2AADF-D37B-5240-AA9B-9DD598850DF7}" destId="{BB7416DF-E103-1A47-A4B9-96BCBDAC18EB}" srcOrd="6" destOrd="0" parTransId="{2E35F954-3BE9-184D-8C41-25EA4298AC89}" sibTransId="{78FBA6EC-62AB-774F-9381-FFFF7EB9CE2F}"/>
    <dgm:cxn modelId="{8EE8F6FB-AC87-2948-935D-B797B3B2657F}" type="presOf" srcId="{A3C753FC-1307-A747-A285-AAD158D158CF}" destId="{5BE67713-5941-0949-8D0E-808C805A2DF8}" srcOrd="0" destOrd="0" presId="urn:microsoft.com/office/officeart/2005/8/layout/process1"/>
    <dgm:cxn modelId="{830B27FF-5DCD-C14B-9540-A68429F0101E}" type="presOf" srcId="{F8FEF375-2B02-0747-96FA-CF959C64E406}" destId="{61B57C1F-7FE9-3444-BC30-EC6E2EF50E0B}" srcOrd="1" destOrd="0" presId="urn:microsoft.com/office/officeart/2005/8/layout/process1"/>
    <dgm:cxn modelId="{8EDFA4EF-8204-914F-A122-6A7E8ED28DC4}" type="presParOf" srcId="{A7573B4D-14F1-3A4F-9148-C3699BC2A216}" destId="{EBC7BD8D-F940-D149-8C14-02C86F981997}" srcOrd="0" destOrd="0" presId="urn:microsoft.com/office/officeart/2005/8/layout/process1"/>
    <dgm:cxn modelId="{267C51DC-AE54-554A-A2F5-D16E30EFF3A0}" type="presParOf" srcId="{A7573B4D-14F1-3A4F-9148-C3699BC2A216}" destId="{942B6910-E102-2843-83B8-4B8BE9BE3A67}" srcOrd="1" destOrd="0" presId="urn:microsoft.com/office/officeart/2005/8/layout/process1"/>
    <dgm:cxn modelId="{F15586B3-87FD-2A44-BF49-231B53148DF1}" type="presParOf" srcId="{942B6910-E102-2843-83B8-4B8BE9BE3A67}" destId="{76349F80-3F38-BE4C-8728-CFCED7F96083}" srcOrd="0" destOrd="0" presId="urn:microsoft.com/office/officeart/2005/8/layout/process1"/>
    <dgm:cxn modelId="{48A06BFD-16CC-5048-8E36-8669F95DDB88}" type="presParOf" srcId="{A7573B4D-14F1-3A4F-9148-C3699BC2A216}" destId="{6B9BF0B4-A5A0-CD4A-BD8C-E7745A6522FF}" srcOrd="2" destOrd="0" presId="urn:microsoft.com/office/officeart/2005/8/layout/process1"/>
    <dgm:cxn modelId="{64AB8689-F34B-E84B-B590-CF539F5B8B73}" type="presParOf" srcId="{A7573B4D-14F1-3A4F-9148-C3699BC2A216}" destId="{2ABAA033-E906-A94D-A46B-8403ED11FF1F}" srcOrd="3" destOrd="0" presId="urn:microsoft.com/office/officeart/2005/8/layout/process1"/>
    <dgm:cxn modelId="{9377C056-B67E-BA44-8851-7E85D1BD7A22}" type="presParOf" srcId="{2ABAA033-E906-A94D-A46B-8403ED11FF1F}" destId="{186FE379-F25E-6146-9126-81E2BF25D742}" srcOrd="0" destOrd="0" presId="urn:microsoft.com/office/officeart/2005/8/layout/process1"/>
    <dgm:cxn modelId="{EAD25003-7609-E345-A40D-13971028473A}" type="presParOf" srcId="{A7573B4D-14F1-3A4F-9148-C3699BC2A216}" destId="{C0FEC108-C2CF-7D42-8912-75FDAD9FCA98}" srcOrd="4" destOrd="0" presId="urn:microsoft.com/office/officeart/2005/8/layout/process1"/>
    <dgm:cxn modelId="{2FC0A52F-093C-194F-B506-936879786E10}" type="presParOf" srcId="{A7573B4D-14F1-3A4F-9148-C3699BC2A216}" destId="{691AE454-5795-2E42-B5E6-A2B84F6B5785}" srcOrd="5" destOrd="0" presId="urn:microsoft.com/office/officeart/2005/8/layout/process1"/>
    <dgm:cxn modelId="{40E9D4EA-D0D3-DE4C-A5C8-8417050F0BA1}" type="presParOf" srcId="{691AE454-5795-2E42-B5E6-A2B84F6B5785}" destId="{A0A0DFC2-445F-534F-BAAE-B3DA90C96BB8}" srcOrd="0" destOrd="0" presId="urn:microsoft.com/office/officeart/2005/8/layout/process1"/>
    <dgm:cxn modelId="{F1AB3FF9-674B-9C43-A189-DFB276E10063}" type="presParOf" srcId="{A7573B4D-14F1-3A4F-9148-C3699BC2A216}" destId="{D6DEB886-1054-1944-B65F-A45F162426F8}" srcOrd="6" destOrd="0" presId="urn:microsoft.com/office/officeart/2005/8/layout/process1"/>
    <dgm:cxn modelId="{B4E67A98-7678-8549-AAE9-2778752DD67F}" type="presParOf" srcId="{A7573B4D-14F1-3A4F-9148-C3699BC2A216}" destId="{C4609648-0AC6-724B-80C4-DE04305F8C6D}" srcOrd="7" destOrd="0" presId="urn:microsoft.com/office/officeart/2005/8/layout/process1"/>
    <dgm:cxn modelId="{E0BF7BF4-0309-DF4B-B90D-C476E111ACC0}" type="presParOf" srcId="{C4609648-0AC6-724B-80C4-DE04305F8C6D}" destId="{61B57C1F-7FE9-3444-BC30-EC6E2EF50E0B}" srcOrd="0" destOrd="0" presId="urn:microsoft.com/office/officeart/2005/8/layout/process1"/>
    <dgm:cxn modelId="{6370479F-0970-544A-9F50-07B12FED07E9}" type="presParOf" srcId="{A7573B4D-14F1-3A4F-9148-C3699BC2A216}" destId="{C8B28DA9-24DE-B040-BF12-D32BC97B83F6}" srcOrd="8" destOrd="0" presId="urn:microsoft.com/office/officeart/2005/8/layout/process1"/>
    <dgm:cxn modelId="{55FD0E85-1611-1943-9750-1E11DC4AA693}" type="presParOf" srcId="{A7573B4D-14F1-3A4F-9148-C3699BC2A216}" destId="{D06A8972-B557-344A-8DE5-C34E5FF592C7}" srcOrd="9" destOrd="0" presId="urn:microsoft.com/office/officeart/2005/8/layout/process1"/>
    <dgm:cxn modelId="{D730B463-A51C-744C-9BF4-EC0CB48C61D4}" type="presParOf" srcId="{D06A8972-B557-344A-8DE5-C34E5FF592C7}" destId="{91585071-4D72-6548-8677-052BDC0440AB}" srcOrd="0" destOrd="0" presId="urn:microsoft.com/office/officeart/2005/8/layout/process1"/>
    <dgm:cxn modelId="{E4946EF9-700D-C34F-B9D8-0C3213884648}" type="presParOf" srcId="{A7573B4D-14F1-3A4F-9148-C3699BC2A216}" destId="{5BE67713-5941-0949-8D0E-808C805A2DF8}" srcOrd="10" destOrd="0" presId="urn:microsoft.com/office/officeart/2005/8/layout/process1"/>
    <dgm:cxn modelId="{7F8E02B8-7086-DB49-9C2A-A56F4A941171}" type="presParOf" srcId="{A7573B4D-14F1-3A4F-9148-C3699BC2A216}" destId="{289FBC79-1D05-BF4F-B8A9-DF3F251072AA}" srcOrd="11" destOrd="0" presId="urn:microsoft.com/office/officeart/2005/8/layout/process1"/>
    <dgm:cxn modelId="{0A159C23-190A-CA4D-A311-3BA5C03E91FB}" type="presParOf" srcId="{289FBC79-1D05-BF4F-B8A9-DF3F251072AA}" destId="{B0DB350B-1900-3F45-842D-92FE4657A721}" srcOrd="0" destOrd="0" presId="urn:microsoft.com/office/officeart/2005/8/layout/process1"/>
    <dgm:cxn modelId="{17D61A89-114E-4E45-8694-9248DE45ACD0}" type="presParOf" srcId="{A7573B4D-14F1-3A4F-9148-C3699BC2A216}" destId="{047A3AF9-20E6-A44A-B78B-ADC39B11AC81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07A3630-C57C-41E1-9A72-FDA59EE347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407169-A442-4713-878E-84F2E4DEE81B}">
      <dgm:prSet custT="1"/>
      <dgm:spPr/>
      <dgm:t>
        <a:bodyPr/>
        <a:lstStyle/>
        <a:p>
          <a:pPr algn="l"/>
          <a:r>
            <a:rPr lang="es-ES_tradnl" sz="1600" dirty="0">
              <a:latin typeface="Calibri" panose="020F0502020204030204" pitchFamily="34" charset="0"/>
              <a:cs typeface="Calibri" panose="020F0502020204030204" pitchFamily="34" charset="0"/>
            </a:rPr>
            <a:t>Haz pruebas pequeñas, itera y escala</a:t>
          </a:r>
          <a:endParaRPr lang="en-US" sz="1100" b="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5F6BDC2-400F-45D8-A8CE-861627F2C8DB}" type="parTrans" cxnId="{7EC29B13-24F8-4A96-82B9-F3F4C8A30657}">
      <dgm:prSet/>
      <dgm:spPr/>
      <dgm:t>
        <a:bodyPr/>
        <a:lstStyle/>
        <a:p>
          <a:endParaRPr lang="en-US"/>
        </a:p>
      </dgm:t>
    </dgm:pt>
    <dgm:pt modelId="{3AA929DB-DDB9-4A9F-A39E-BFFA811D940B}" type="sibTrans" cxnId="{7EC29B13-24F8-4A96-82B9-F3F4C8A30657}">
      <dgm:prSet/>
      <dgm:spPr/>
      <dgm:t>
        <a:bodyPr/>
        <a:lstStyle/>
        <a:p>
          <a:endParaRPr lang="en-US"/>
        </a:p>
      </dgm:t>
    </dgm:pt>
    <dgm:pt modelId="{1BC10845-CABC-8D40-883C-25485DCDC210}">
      <dgm:prSet custT="1"/>
      <dgm:spPr/>
      <dgm:t>
        <a:bodyPr/>
        <a:lstStyle/>
        <a:p>
          <a:r>
            <a:rPr lang="es-ES_tradnl" sz="1600" kern="1200" dirty="0">
              <a:latin typeface="Calibri" panose="020F0502020204030204" pitchFamily="34" charset="0"/>
              <a:cs typeface="Calibri" panose="020F0502020204030204" pitchFamily="34" charset="0"/>
            </a:rPr>
            <a:t>Usa palabras claras e intenta reducir la ambigüedad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A4DB38D5-FD3E-C844-ABC7-7BF98BEFAE10}" type="parTrans" cxnId="{F37E0AFB-A944-F54B-8996-B817A9473FBE}">
      <dgm:prSet/>
      <dgm:spPr/>
      <dgm:t>
        <a:bodyPr/>
        <a:lstStyle/>
        <a:p>
          <a:endParaRPr lang="es-ES"/>
        </a:p>
      </dgm:t>
    </dgm:pt>
    <dgm:pt modelId="{51726783-0FAA-2346-B9B3-91A07149E6F6}" type="sibTrans" cxnId="{F37E0AFB-A944-F54B-8996-B817A9473FBE}">
      <dgm:prSet/>
      <dgm:spPr/>
      <dgm:t>
        <a:bodyPr/>
        <a:lstStyle/>
        <a:p>
          <a:endParaRPr lang="es-ES"/>
        </a:p>
      </dgm:t>
    </dgm:pt>
    <dgm:pt modelId="{B71BD615-2084-D24F-9BEE-93FA6029F0A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_tradnl" sz="1600" kern="1200" dirty="0">
              <a:latin typeface="Calibri" panose="020F0502020204030204" pitchFamily="34" charset="0"/>
              <a:cs typeface="Calibri" panose="020F0502020204030204" pitchFamily="34" charset="0"/>
            </a:rPr>
            <a:t>Crea un </a:t>
          </a:r>
          <a:r>
            <a:rPr lang="es-ES_tradnl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prompt</a:t>
          </a:r>
          <a:r>
            <a:rPr lang="es-ES_tradnl" sz="1600" kern="1200" dirty="0">
              <a:latin typeface="Calibri" panose="020F0502020204030204" pitchFamily="34" charset="0"/>
              <a:cs typeface="Calibri" panose="020F0502020204030204" pitchFamily="34" charset="0"/>
            </a:rPr>
            <a:t> por bloques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gm:t>
    </dgm:pt>
    <dgm:pt modelId="{4DAE930E-D8B5-2C45-A851-29D850746880}" type="parTrans" cxnId="{EA6B0955-4550-7546-B8CA-E4D16C3CAF81}">
      <dgm:prSet/>
      <dgm:spPr/>
      <dgm:t>
        <a:bodyPr/>
        <a:lstStyle/>
        <a:p>
          <a:endParaRPr lang="es-ES"/>
        </a:p>
      </dgm:t>
    </dgm:pt>
    <dgm:pt modelId="{67536B25-440A-F54B-A7A8-E4BD0B781EA5}" type="sibTrans" cxnId="{EA6B0955-4550-7546-B8CA-E4D16C3CAF81}">
      <dgm:prSet/>
      <dgm:spPr/>
      <dgm:t>
        <a:bodyPr/>
        <a:lstStyle/>
        <a:p>
          <a:endParaRPr lang="es-ES"/>
        </a:p>
      </dgm:t>
    </dgm:pt>
    <dgm:pt modelId="{55154A22-5D16-2D4A-91B8-910EFD38F7F9}" type="pres">
      <dgm:prSet presAssocID="{207A3630-C57C-41E1-9A72-FDA59EE347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69F3B5-5A19-7641-B6F3-19092A476F47}" type="pres">
      <dgm:prSet presAssocID="{1E407169-A442-4713-878E-84F2E4DEE81B}" presName="hierRoot1" presStyleCnt="0"/>
      <dgm:spPr/>
    </dgm:pt>
    <dgm:pt modelId="{94B80FC9-CA20-4A4A-9C5B-F0E588235B63}" type="pres">
      <dgm:prSet presAssocID="{1E407169-A442-4713-878E-84F2E4DEE81B}" presName="composite" presStyleCnt="0"/>
      <dgm:spPr/>
    </dgm:pt>
    <dgm:pt modelId="{B3DAC56B-B124-614B-BB4F-7940C4052A95}" type="pres">
      <dgm:prSet presAssocID="{1E407169-A442-4713-878E-84F2E4DEE81B}" presName="background" presStyleLbl="node0" presStyleIdx="0" presStyleCnt="3"/>
      <dgm:spPr/>
    </dgm:pt>
    <dgm:pt modelId="{89EBEAAC-AB6B-A342-9CFC-E4517C4D5BD5}" type="pres">
      <dgm:prSet presAssocID="{1E407169-A442-4713-878E-84F2E4DEE81B}" presName="text" presStyleLbl="fgAcc0" presStyleIdx="0" presStyleCnt="3" custScaleX="106002" custLinFactNeighborX="-6183" custLinFactNeighborY="-2864">
        <dgm:presLayoutVars>
          <dgm:chPref val="3"/>
        </dgm:presLayoutVars>
      </dgm:prSet>
      <dgm:spPr/>
    </dgm:pt>
    <dgm:pt modelId="{AA10A993-F7B2-4F4C-B23B-6228BD488F7B}" type="pres">
      <dgm:prSet presAssocID="{1E407169-A442-4713-878E-84F2E4DEE81B}" presName="hierChild2" presStyleCnt="0"/>
      <dgm:spPr/>
    </dgm:pt>
    <dgm:pt modelId="{DF675E6F-5296-0049-8A82-61C06B9A33DC}" type="pres">
      <dgm:prSet presAssocID="{1BC10845-CABC-8D40-883C-25485DCDC210}" presName="hierRoot1" presStyleCnt="0"/>
      <dgm:spPr/>
    </dgm:pt>
    <dgm:pt modelId="{C3B0E159-4E54-9C4F-8A0F-589B4558AFA7}" type="pres">
      <dgm:prSet presAssocID="{1BC10845-CABC-8D40-883C-25485DCDC210}" presName="composite" presStyleCnt="0"/>
      <dgm:spPr/>
    </dgm:pt>
    <dgm:pt modelId="{68F4EBC3-261A-7C4C-B365-51EE939998A6}" type="pres">
      <dgm:prSet presAssocID="{1BC10845-CABC-8D40-883C-25485DCDC210}" presName="background" presStyleLbl="node0" presStyleIdx="1" presStyleCnt="3"/>
      <dgm:spPr/>
    </dgm:pt>
    <dgm:pt modelId="{F2ED76BC-F4A1-064D-BB43-37F7992A994A}" type="pres">
      <dgm:prSet presAssocID="{1BC10845-CABC-8D40-883C-25485DCDC210}" presName="text" presStyleLbl="fgAcc0" presStyleIdx="1" presStyleCnt="3">
        <dgm:presLayoutVars>
          <dgm:chPref val="3"/>
        </dgm:presLayoutVars>
      </dgm:prSet>
      <dgm:spPr/>
    </dgm:pt>
    <dgm:pt modelId="{921CC9D2-AE6B-194C-B5F0-85A41590D60C}" type="pres">
      <dgm:prSet presAssocID="{1BC10845-CABC-8D40-883C-25485DCDC210}" presName="hierChild2" presStyleCnt="0"/>
      <dgm:spPr/>
    </dgm:pt>
    <dgm:pt modelId="{9089EEBF-D3FB-514B-AB88-1F7803CFFF6A}" type="pres">
      <dgm:prSet presAssocID="{B71BD615-2084-D24F-9BEE-93FA6029F0A6}" presName="hierRoot1" presStyleCnt="0"/>
      <dgm:spPr/>
    </dgm:pt>
    <dgm:pt modelId="{640BCD17-0436-1C43-8771-DA3C5372ECD6}" type="pres">
      <dgm:prSet presAssocID="{B71BD615-2084-D24F-9BEE-93FA6029F0A6}" presName="composite" presStyleCnt="0"/>
      <dgm:spPr/>
    </dgm:pt>
    <dgm:pt modelId="{05B07D37-F0B1-2347-B40E-6B4A9BA2BAA8}" type="pres">
      <dgm:prSet presAssocID="{B71BD615-2084-D24F-9BEE-93FA6029F0A6}" presName="background" presStyleLbl="node0" presStyleIdx="2" presStyleCnt="3"/>
      <dgm:spPr/>
    </dgm:pt>
    <dgm:pt modelId="{CC23D951-AD1E-6D4B-BB78-AB1C353820CA}" type="pres">
      <dgm:prSet presAssocID="{B71BD615-2084-D24F-9BEE-93FA6029F0A6}" presName="text" presStyleLbl="fgAcc0" presStyleIdx="2" presStyleCnt="3">
        <dgm:presLayoutVars>
          <dgm:chPref val="3"/>
        </dgm:presLayoutVars>
      </dgm:prSet>
      <dgm:spPr/>
    </dgm:pt>
    <dgm:pt modelId="{74CC0F30-D64B-B143-8F37-4914D544AD97}" type="pres">
      <dgm:prSet presAssocID="{B71BD615-2084-D24F-9BEE-93FA6029F0A6}" presName="hierChild2" presStyleCnt="0"/>
      <dgm:spPr/>
    </dgm:pt>
  </dgm:ptLst>
  <dgm:cxnLst>
    <dgm:cxn modelId="{7EC29B13-24F8-4A96-82B9-F3F4C8A30657}" srcId="{207A3630-C57C-41E1-9A72-FDA59EE3474A}" destId="{1E407169-A442-4713-878E-84F2E4DEE81B}" srcOrd="0" destOrd="0" parTransId="{C5F6BDC2-400F-45D8-A8CE-861627F2C8DB}" sibTransId="{3AA929DB-DDB9-4A9F-A39E-BFFA811D940B}"/>
    <dgm:cxn modelId="{EA6B0955-4550-7546-B8CA-E4D16C3CAF81}" srcId="{207A3630-C57C-41E1-9A72-FDA59EE3474A}" destId="{B71BD615-2084-D24F-9BEE-93FA6029F0A6}" srcOrd="2" destOrd="0" parTransId="{4DAE930E-D8B5-2C45-A851-29D850746880}" sibTransId="{67536B25-440A-F54B-A7A8-E4BD0B781EA5}"/>
    <dgm:cxn modelId="{279D137B-4D25-DB4B-99FB-DD2D404FD841}" type="presOf" srcId="{1BC10845-CABC-8D40-883C-25485DCDC210}" destId="{F2ED76BC-F4A1-064D-BB43-37F7992A994A}" srcOrd="0" destOrd="0" presId="urn:microsoft.com/office/officeart/2005/8/layout/hierarchy1"/>
    <dgm:cxn modelId="{689D2A90-A310-F649-B2FC-218786ADA7AE}" type="presOf" srcId="{207A3630-C57C-41E1-9A72-FDA59EE3474A}" destId="{55154A22-5D16-2D4A-91B8-910EFD38F7F9}" srcOrd="0" destOrd="0" presId="urn:microsoft.com/office/officeart/2005/8/layout/hierarchy1"/>
    <dgm:cxn modelId="{D7F3B5B1-68DE-B74C-9C8F-7B4D0F75D369}" type="presOf" srcId="{B71BD615-2084-D24F-9BEE-93FA6029F0A6}" destId="{CC23D951-AD1E-6D4B-BB78-AB1C353820CA}" srcOrd="0" destOrd="0" presId="urn:microsoft.com/office/officeart/2005/8/layout/hierarchy1"/>
    <dgm:cxn modelId="{E7B299F8-8207-EF48-8E7C-D29D78D6C484}" type="presOf" srcId="{1E407169-A442-4713-878E-84F2E4DEE81B}" destId="{89EBEAAC-AB6B-A342-9CFC-E4517C4D5BD5}" srcOrd="0" destOrd="0" presId="urn:microsoft.com/office/officeart/2005/8/layout/hierarchy1"/>
    <dgm:cxn modelId="{F37E0AFB-A944-F54B-8996-B817A9473FBE}" srcId="{207A3630-C57C-41E1-9A72-FDA59EE3474A}" destId="{1BC10845-CABC-8D40-883C-25485DCDC210}" srcOrd="1" destOrd="0" parTransId="{A4DB38D5-FD3E-C844-ABC7-7BF98BEFAE10}" sibTransId="{51726783-0FAA-2346-B9B3-91A07149E6F6}"/>
    <dgm:cxn modelId="{33E7544A-EC21-BF4C-8CE3-6765E43BD55B}" type="presParOf" srcId="{55154A22-5D16-2D4A-91B8-910EFD38F7F9}" destId="{1069F3B5-5A19-7641-B6F3-19092A476F47}" srcOrd="0" destOrd="0" presId="urn:microsoft.com/office/officeart/2005/8/layout/hierarchy1"/>
    <dgm:cxn modelId="{59D965E2-0B46-E44D-824E-CC6EDA61DA69}" type="presParOf" srcId="{1069F3B5-5A19-7641-B6F3-19092A476F47}" destId="{94B80FC9-CA20-4A4A-9C5B-F0E588235B63}" srcOrd="0" destOrd="0" presId="urn:microsoft.com/office/officeart/2005/8/layout/hierarchy1"/>
    <dgm:cxn modelId="{E325745C-D089-0C49-8905-CA41D74D411A}" type="presParOf" srcId="{94B80FC9-CA20-4A4A-9C5B-F0E588235B63}" destId="{B3DAC56B-B124-614B-BB4F-7940C4052A95}" srcOrd="0" destOrd="0" presId="urn:microsoft.com/office/officeart/2005/8/layout/hierarchy1"/>
    <dgm:cxn modelId="{4DEA5264-8CD0-5D44-BEA4-914A3303110D}" type="presParOf" srcId="{94B80FC9-CA20-4A4A-9C5B-F0E588235B63}" destId="{89EBEAAC-AB6B-A342-9CFC-E4517C4D5BD5}" srcOrd="1" destOrd="0" presId="urn:microsoft.com/office/officeart/2005/8/layout/hierarchy1"/>
    <dgm:cxn modelId="{7B5F1802-6236-7644-9D23-14244434A811}" type="presParOf" srcId="{1069F3B5-5A19-7641-B6F3-19092A476F47}" destId="{AA10A993-F7B2-4F4C-B23B-6228BD488F7B}" srcOrd="1" destOrd="0" presId="urn:microsoft.com/office/officeart/2005/8/layout/hierarchy1"/>
    <dgm:cxn modelId="{D694993F-1217-AB41-9986-CDFFB17D93A6}" type="presParOf" srcId="{55154A22-5D16-2D4A-91B8-910EFD38F7F9}" destId="{DF675E6F-5296-0049-8A82-61C06B9A33DC}" srcOrd="1" destOrd="0" presId="urn:microsoft.com/office/officeart/2005/8/layout/hierarchy1"/>
    <dgm:cxn modelId="{11B7E4AF-B4D4-2142-AFB4-3B0B52E85D87}" type="presParOf" srcId="{DF675E6F-5296-0049-8A82-61C06B9A33DC}" destId="{C3B0E159-4E54-9C4F-8A0F-589B4558AFA7}" srcOrd="0" destOrd="0" presId="urn:microsoft.com/office/officeart/2005/8/layout/hierarchy1"/>
    <dgm:cxn modelId="{CE23FA9E-C4DF-9443-9501-AD064D41A075}" type="presParOf" srcId="{C3B0E159-4E54-9C4F-8A0F-589B4558AFA7}" destId="{68F4EBC3-261A-7C4C-B365-51EE939998A6}" srcOrd="0" destOrd="0" presId="urn:microsoft.com/office/officeart/2005/8/layout/hierarchy1"/>
    <dgm:cxn modelId="{906EF806-B3A7-0947-9820-40A49A386591}" type="presParOf" srcId="{C3B0E159-4E54-9C4F-8A0F-589B4558AFA7}" destId="{F2ED76BC-F4A1-064D-BB43-37F7992A994A}" srcOrd="1" destOrd="0" presId="urn:microsoft.com/office/officeart/2005/8/layout/hierarchy1"/>
    <dgm:cxn modelId="{80AFE77C-23D9-8F49-8392-32494E7EB788}" type="presParOf" srcId="{DF675E6F-5296-0049-8A82-61C06B9A33DC}" destId="{921CC9D2-AE6B-194C-B5F0-85A41590D60C}" srcOrd="1" destOrd="0" presId="urn:microsoft.com/office/officeart/2005/8/layout/hierarchy1"/>
    <dgm:cxn modelId="{7DC0C7E6-0A73-4444-8C66-EBDCFFF04067}" type="presParOf" srcId="{55154A22-5D16-2D4A-91B8-910EFD38F7F9}" destId="{9089EEBF-D3FB-514B-AB88-1F7803CFFF6A}" srcOrd="2" destOrd="0" presId="urn:microsoft.com/office/officeart/2005/8/layout/hierarchy1"/>
    <dgm:cxn modelId="{9EEE5E5A-4FAB-594B-AB83-EA83EF525214}" type="presParOf" srcId="{9089EEBF-D3FB-514B-AB88-1F7803CFFF6A}" destId="{640BCD17-0436-1C43-8771-DA3C5372ECD6}" srcOrd="0" destOrd="0" presId="urn:microsoft.com/office/officeart/2005/8/layout/hierarchy1"/>
    <dgm:cxn modelId="{CFDF6457-9FF9-3D49-B636-15FBE8432B7C}" type="presParOf" srcId="{640BCD17-0436-1C43-8771-DA3C5372ECD6}" destId="{05B07D37-F0B1-2347-B40E-6B4A9BA2BAA8}" srcOrd="0" destOrd="0" presId="urn:microsoft.com/office/officeart/2005/8/layout/hierarchy1"/>
    <dgm:cxn modelId="{1A7105C9-3336-4045-BFA0-07B21BDFD11D}" type="presParOf" srcId="{640BCD17-0436-1C43-8771-DA3C5372ECD6}" destId="{CC23D951-AD1E-6D4B-BB78-AB1C353820CA}" srcOrd="1" destOrd="0" presId="urn:microsoft.com/office/officeart/2005/8/layout/hierarchy1"/>
    <dgm:cxn modelId="{0D5FA018-7020-684A-BF9E-D339BB2E1E0C}" type="presParOf" srcId="{9089EEBF-D3FB-514B-AB88-1F7803CFFF6A}" destId="{74CC0F30-D64B-B143-8F37-4914D544AD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4711C5-FB42-41DC-B236-7283B57CBF8C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B6C9DD5-243F-4A05-8233-23105D80001C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Eres un …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B1A645B-00C2-40E2-884A-5685F7E0B95E}" type="parTrans" cxnId="{65157D3E-6D88-4C3E-9EF7-7601E1F87633}">
      <dgm:prSet/>
      <dgm:spPr/>
      <dgm:t>
        <a:bodyPr/>
        <a:lstStyle/>
        <a:p>
          <a:endParaRPr lang="en-US"/>
        </a:p>
      </dgm:t>
    </dgm:pt>
    <dgm:pt modelId="{90D33D3E-BF43-498F-92A8-D560A1F72DFA}" type="sibTrans" cxnId="{65157D3E-6D88-4C3E-9EF7-7601E1F87633}">
      <dgm:prSet/>
      <dgm:spPr/>
      <dgm:t>
        <a:bodyPr/>
        <a:lstStyle/>
        <a:p>
          <a:endParaRPr lang="en-US"/>
        </a:p>
      </dgm:t>
    </dgm:pt>
    <dgm:pt modelId="{CF444FE9-12A6-4B5A-8898-63D6C4F5128C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Ahora te comportarás ..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8B1853-6E07-446E-9013-3040B386B14B}" type="parTrans" cxnId="{51FFBBC4-BD48-43B6-8745-1E2B138EABF6}">
      <dgm:prSet/>
      <dgm:spPr/>
      <dgm:t>
        <a:bodyPr/>
        <a:lstStyle/>
        <a:p>
          <a:endParaRPr lang="en-US"/>
        </a:p>
      </dgm:t>
    </dgm:pt>
    <dgm:pt modelId="{ADFD499D-5E4E-4CA9-B5E8-124AE79EC676}" type="sibTrans" cxnId="{51FFBBC4-BD48-43B6-8745-1E2B138EABF6}">
      <dgm:prSet/>
      <dgm:spPr/>
      <dgm:t>
        <a:bodyPr/>
        <a:lstStyle/>
        <a:p>
          <a:endParaRPr lang="en-US"/>
        </a:p>
      </dgm:t>
    </dgm:pt>
    <dgm:pt modelId="{6F8CD40D-8D52-4445-8A4C-CD054A9B5EAF}">
      <dgm:prSet/>
      <dgm:spPr/>
      <dgm:t>
        <a:bodyPr/>
        <a:lstStyle/>
        <a:p>
          <a:pPr>
            <a:defRPr b="1"/>
          </a:pP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Tarea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64F0DB6-3BB7-42D6-A6C5-7B3A4EFB04F7}" type="parTrans" cxnId="{7B394DFB-718A-4138-AB77-0058CB8237DA}">
      <dgm:prSet/>
      <dgm:spPr/>
      <dgm:t>
        <a:bodyPr/>
        <a:lstStyle/>
        <a:p>
          <a:endParaRPr lang="en-US"/>
        </a:p>
      </dgm:t>
    </dgm:pt>
    <dgm:pt modelId="{B9F2A40B-932E-4910-8F6B-A3F46B90826A}" type="sibTrans" cxnId="{7B394DFB-718A-4138-AB77-0058CB8237DA}">
      <dgm:prSet/>
      <dgm:spPr/>
      <dgm:t>
        <a:bodyPr/>
        <a:lstStyle/>
        <a:p>
          <a:endParaRPr lang="en-US"/>
        </a:p>
      </dgm:t>
    </dgm:pt>
    <dgm:pt modelId="{00504873-0FA1-4F45-84B4-EC6D06F91BE5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Tu objetivo es ..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FFDC4D3-2884-41F5-BDAA-82C10E52C485}" type="parTrans" cxnId="{F130565A-3616-4C6B-ADF6-6C21216F4255}">
      <dgm:prSet/>
      <dgm:spPr/>
      <dgm:t>
        <a:bodyPr/>
        <a:lstStyle/>
        <a:p>
          <a:endParaRPr lang="en-US"/>
        </a:p>
      </dgm:t>
    </dgm:pt>
    <dgm:pt modelId="{AA38C862-D298-4BEE-A4FF-C8BAEBB31076}" type="sibTrans" cxnId="{F130565A-3616-4C6B-ADF6-6C21216F4255}">
      <dgm:prSet/>
      <dgm:spPr/>
      <dgm:t>
        <a:bodyPr/>
        <a:lstStyle/>
        <a:p>
          <a:endParaRPr lang="en-US"/>
        </a:p>
      </dgm:t>
    </dgm:pt>
    <dgm:pt modelId="{3F355B3C-8187-4C1E-AA00-D16744DB02E2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Tu tarea es ..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A7D2AF3-57B5-483F-AADF-287D515879AD}" type="parTrans" cxnId="{1501E3EE-3FF2-4527-9565-15CB8E49B0BF}">
      <dgm:prSet/>
      <dgm:spPr/>
      <dgm:t>
        <a:bodyPr/>
        <a:lstStyle/>
        <a:p>
          <a:endParaRPr lang="en-US"/>
        </a:p>
      </dgm:t>
    </dgm:pt>
    <dgm:pt modelId="{E9C6363A-836B-4BFE-84C8-07247AF427A1}" type="sibTrans" cxnId="{1501E3EE-3FF2-4527-9565-15CB8E49B0BF}">
      <dgm:prSet/>
      <dgm:spPr/>
      <dgm:t>
        <a:bodyPr/>
        <a:lstStyle/>
        <a:p>
          <a:endParaRPr lang="en-US"/>
        </a:p>
      </dgm:t>
    </dgm:pt>
    <dgm:pt modelId="{7473AE0E-232A-46CE-A4A0-B4EA70F73936}">
      <dgm:prSet/>
      <dgm:spPr/>
      <dgm:t>
        <a:bodyPr/>
        <a:lstStyle/>
        <a:p>
          <a:pPr>
            <a:defRPr b="1"/>
          </a:pP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Estilo, tono, lenguaje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6C1764-25E0-402A-A230-C73F659B2F0D}" type="parTrans" cxnId="{3539714F-385E-4F2F-B909-92DEFB9BF4E1}">
      <dgm:prSet/>
      <dgm:spPr/>
      <dgm:t>
        <a:bodyPr/>
        <a:lstStyle/>
        <a:p>
          <a:endParaRPr lang="en-US"/>
        </a:p>
      </dgm:t>
    </dgm:pt>
    <dgm:pt modelId="{A84CC2D7-1EDC-4FCA-83FA-4DD863EE60E9}" type="sibTrans" cxnId="{3539714F-385E-4F2F-B909-92DEFB9BF4E1}">
      <dgm:prSet/>
      <dgm:spPr/>
      <dgm:t>
        <a:bodyPr/>
        <a:lstStyle/>
        <a:p>
          <a:endParaRPr lang="en-US"/>
        </a:p>
      </dgm:t>
    </dgm:pt>
    <dgm:pt modelId="{1D6EEB09-1E1F-4FFE-B5FB-183A6BD5189F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Escribe en estilo formal ..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5D3793-5EC4-45E3-A91F-11C5F14FE969}" type="parTrans" cxnId="{900C368B-16FE-4351-B0D3-989D8753C656}">
      <dgm:prSet/>
      <dgm:spPr/>
      <dgm:t>
        <a:bodyPr/>
        <a:lstStyle/>
        <a:p>
          <a:endParaRPr lang="en-US"/>
        </a:p>
      </dgm:t>
    </dgm:pt>
    <dgm:pt modelId="{9D2D13D6-5DE2-4631-BB88-C586E95C7509}" type="sibTrans" cxnId="{900C368B-16FE-4351-B0D3-989D8753C656}">
      <dgm:prSet/>
      <dgm:spPr/>
      <dgm:t>
        <a:bodyPr/>
        <a:lstStyle/>
        <a:p>
          <a:endParaRPr lang="en-US"/>
        </a:p>
      </dgm:t>
    </dgm:pt>
    <dgm:pt modelId="{8763AFE5-76DD-4C6D-B566-C8B96CD56A13}">
      <dgm:prSet/>
      <dgm:spPr/>
      <dgm:t>
        <a:bodyPr/>
        <a:lstStyle/>
        <a:p>
          <a:r>
            <a:rPr lang="es-ES">
              <a:latin typeface="Calibri" panose="020F0502020204030204" pitchFamily="34" charset="0"/>
              <a:cs typeface="Calibri" panose="020F0502020204030204" pitchFamily="34" charset="0"/>
            </a:rPr>
            <a:t>Responde en español ..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E9EA0A7-64F6-4142-B952-D36E7B9BF008}" type="parTrans" cxnId="{9967AE6D-A012-4166-9B74-1407225E07AA}">
      <dgm:prSet/>
      <dgm:spPr/>
      <dgm:t>
        <a:bodyPr/>
        <a:lstStyle/>
        <a:p>
          <a:endParaRPr lang="en-US"/>
        </a:p>
      </dgm:t>
    </dgm:pt>
    <dgm:pt modelId="{A6819070-42B2-47A5-B2C3-2B1561F1C77A}" type="sibTrans" cxnId="{9967AE6D-A012-4166-9B74-1407225E07AA}">
      <dgm:prSet/>
      <dgm:spPr/>
      <dgm:t>
        <a:bodyPr/>
        <a:lstStyle/>
        <a:p>
          <a:endParaRPr lang="en-US"/>
        </a:p>
      </dgm:t>
    </dgm:pt>
    <dgm:pt modelId="{6B9D1E28-2C78-4BBC-9F72-3FD5D3D89C77}">
      <dgm:prSet/>
      <dgm:spPr/>
      <dgm:t>
        <a:bodyPr/>
        <a:lstStyle/>
        <a:p>
          <a:pPr>
            <a:defRPr b="1"/>
          </a:pP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Audiencia y canales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1CBF29F-C395-4868-AC08-B9051318A257}" type="parTrans" cxnId="{5ACF5530-A013-4329-A479-ECD6CB1BA21C}">
      <dgm:prSet/>
      <dgm:spPr/>
      <dgm:t>
        <a:bodyPr/>
        <a:lstStyle/>
        <a:p>
          <a:endParaRPr lang="en-US"/>
        </a:p>
      </dgm:t>
    </dgm:pt>
    <dgm:pt modelId="{BDFB857E-F555-440C-8681-7448B25744CF}" type="sibTrans" cxnId="{5ACF5530-A013-4329-A479-ECD6CB1BA21C}">
      <dgm:prSet/>
      <dgm:spPr/>
      <dgm:t>
        <a:bodyPr/>
        <a:lstStyle/>
        <a:p>
          <a:endParaRPr lang="en-US"/>
        </a:p>
      </dgm:t>
    </dgm:pt>
    <dgm:pt modelId="{4E0D0B75-6B14-436B-8F17-9DB749E82FEF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Explica para niños de ..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E289176-7C9D-4EB7-8F3C-4B59B0186007}" type="parTrans" cxnId="{8BF61A28-276C-42B1-BF86-6D7BEF05E8D8}">
      <dgm:prSet/>
      <dgm:spPr/>
      <dgm:t>
        <a:bodyPr/>
        <a:lstStyle/>
        <a:p>
          <a:endParaRPr lang="en-US"/>
        </a:p>
      </dgm:t>
    </dgm:pt>
    <dgm:pt modelId="{A21D2731-C033-45D8-831A-6BDCCD685D00}" type="sibTrans" cxnId="{8BF61A28-276C-42B1-BF86-6D7BEF05E8D8}">
      <dgm:prSet/>
      <dgm:spPr/>
      <dgm:t>
        <a:bodyPr/>
        <a:lstStyle/>
        <a:p>
          <a:endParaRPr lang="en-US"/>
        </a:p>
      </dgm:t>
    </dgm:pt>
    <dgm:pt modelId="{F9F0FCED-4C16-4ADA-9E8C-D2B4AD2F008D}">
      <dgm:prSet/>
      <dgm:spPr/>
      <dgm:t>
        <a:bodyPr/>
        <a:lstStyle/>
        <a:p>
          <a:r>
            <a:rPr lang="es-ES">
              <a:latin typeface="Calibri" panose="020F0502020204030204" pitchFamily="34" charset="0"/>
              <a:cs typeface="Calibri" panose="020F0502020204030204" pitchFamily="34" charset="0"/>
            </a:rPr>
            <a:t>Crea una publicación en Facebook ..</a:t>
          </a:r>
          <a:endParaRPr lang="en-US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2A7D41C-220E-4BB6-A28D-9E80E369FEA2}" type="parTrans" cxnId="{80949D8C-993B-4BF0-B6A3-4DDB3808F9E9}">
      <dgm:prSet/>
      <dgm:spPr/>
      <dgm:t>
        <a:bodyPr/>
        <a:lstStyle/>
        <a:p>
          <a:endParaRPr lang="en-US"/>
        </a:p>
      </dgm:t>
    </dgm:pt>
    <dgm:pt modelId="{0AB11552-34EC-4107-8144-47AC050752F4}" type="sibTrans" cxnId="{80949D8C-993B-4BF0-B6A3-4DDB3808F9E9}">
      <dgm:prSet/>
      <dgm:spPr/>
      <dgm:t>
        <a:bodyPr/>
        <a:lstStyle/>
        <a:p>
          <a:endParaRPr lang="en-US"/>
        </a:p>
      </dgm:t>
    </dgm:pt>
    <dgm:pt modelId="{266E7B02-6DD7-41FC-B441-1A6B409AF0EF}">
      <dgm:prSet/>
      <dgm:spPr/>
      <dgm:t>
        <a:bodyPr/>
        <a:lstStyle/>
        <a:p>
          <a:pPr>
            <a:defRPr b="1"/>
          </a:pPr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Formatos y límites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4F97BC-E922-42B8-9ED8-3E1EA4CC14E8}" type="parTrans" cxnId="{CEF6A2D9-B69D-41B7-AAF8-4E1FF1E477E1}">
      <dgm:prSet/>
      <dgm:spPr/>
      <dgm:t>
        <a:bodyPr/>
        <a:lstStyle/>
        <a:p>
          <a:endParaRPr lang="en-US"/>
        </a:p>
      </dgm:t>
    </dgm:pt>
    <dgm:pt modelId="{B588F161-ABC6-485F-A82C-B047B55ECFF5}" type="sibTrans" cxnId="{CEF6A2D9-B69D-41B7-AAF8-4E1FF1E477E1}">
      <dgm:prSet/>
      <dgm:spPr/>
      <dgm:t>
        <a:bodyPr/>
        <a:lstStyle/>
        <a:p>
          <a:endParaRPr lang="en-US"/>
        </a:p>
      </dgm:t>
    </dgm:pt>
    <dgm:pt modelId="{2AFD83EC-524B-43E1-864C-AF733B595393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Usa un formato de tablas ..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E894571-5A87-4827-98E2-B8C3E3148EA7}" type="parTrans" cxnId="{3C26D8B9-BBDC-4C67-B08B-15F70008C41C}">
      <dgm:prSet/>
      <dgm:spPr/>
      <dgm:t>
        <a:bodyPr/>
        <a:lstStyle/>
        <a:p>
          <a:endParaRPr lang="en-US"/>
        </a:p>
      </dgm:t>
    </dgm:pt>
    <dgm:pt modelId="{42098436-41DE-4F66-87D9-A74350CAF69D}" type="sibTrans" cxnId="{3C26D8B9-BBDC-4C67-B08B-15F70008C41C}">
      <dgm:prSet/>
      <dgm:spPr/>
      <dgm:t>
        <a:bodyPr/>
        <a:lstStyle/>
        <a:p>
          <a:endParaRPr lang="en-US"/>
        </a:p>
      </dgm:t>
    </dgm:pt>
    <dgm:pt modelId="{5F4B9D63-C001-4763-9687-ED3547617527}">
      <dgm:prSet/>
      <dgm:spPr/>
      <dgm:t>
        <a:bodyPr/>
        <a:lstStyle/>
        <a:p>
          <a:r>
            <a:rPr lang="es-ES" dirty="0">
              <a:latin typeface="Calibri" panose="020F0502020204030204" pitchFamily="34" charset="0"/>
              <a:cs typeface="Calibri" panose="020F0502020204030204" pitchFamily="34" charset="0"/>
            </a:rPr>
            <a:t>Reduce la información a dos oraciones ..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3522A32-1B80-4BDE-A72B-22FA2DB2207B}" type="parTrans" cxnId="{11ED26A6-59C4-4735-9D2E-F98187189B48}">
      <dgm:prSet/>
      <dgm:spPr/>
      <dgm:t>
        <a:bodyPr/>
        <a:lstStyle/>
        <a:p>
          <a:endParaRPr lang="en-US"/>
        </a:p>
      </dgm:t>
    </dgm:pt>
    <dgm:pt modelId="{C0A72FEA-8CDB-4A1E-AC40-4D533622C5A0}" type="sibTrans" cxnId="{11ED26A6-59C4-4735-9D2E-F98187189B48}">
      <dgm:prSet/>
      <dgm:spPr/>
      <dgm:t>
        <a:bodyPr/>
        <a:lstStyle/>
        <a:p>
          <a:endParaRPr lang="en-US"/>
        </a:p>
      </dgm:t>
    </dgm:pt>
    <dgm:pt modelId="{F7323235-6F32-4A42-B067-AA3617F8CEAB}">
      <dgm:prSet/>
      <dgm:spPr/>
      <dgm:t>
        <a:bodyPr/>
        <a:lstStyle/>
        <a:p>
          <a:pPr>
            <a:defRPr b="1"/>
          </a:pPr>
          <a:r>
            <a:rPr lang="es-ES">
              <a:latin typeface="Calibri" panose="020F0502020204030204" pitchFamily="34" charset="0"/>
              <a:cs typeface="Calibri" panose="020F0502020204030204" pitchFamily="34" charset="0"/>
            </a:rPr>
            <a:t>Rol</a:t>
          </a:r>
          <a:endParaRPr lang="en-US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87179FA-B3E9-462A-9F37-CB8E2983FFE7}" type="sibTrans" cxnId="{579D98C5-6B77-4516-B4B4-2EAA1BEABCC6}">
      <dgm:prSet/>
      <dgm:spPr/>
      <dgm:t>
        <a:bodyPr/>
        <a:lstStyle/>
        <a:p>
          <a:endParaRPr lang="en-US"/>
        </a:p>
      </dgm:t>
    </dgm:pt>
    <dgm:pt modelId="{404CF20B-B385-40E3-8FB0-98B2981EEDD9}" type="parTrans" cxnId="{579D98C5-6B77-4516-B4B4-2EAA1BEABCC6}">
      <dgm:prSet/>
      <dgm:spPr/>
      <dgm:t>
        <a:bodyPr/>
        <a:lstStyle/>
        <a:p>
          <a:endParaRPr lang="en-US"/>
        </a:p>
      </dgm:t>
    </dgm:pt>
    <dgm:pt modelId="{4BC130E2-DFF2-A646-97E2-9890FF602E87}" type="pres">
      <dgm:prSet presAssocID="{2D4711C5-FB42-41DC-B236-7283B57CBF8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ADD79E-D77A-E340-8773-8642B7967CA1}" type="pres">
      <dgm:prSet presAssocID="{F7323235-6F32-4A42-B067-AA3617F8CEAB}" presName="root" presStyleCnt="0"/>
      <dgm:spPr/>
    </dgm:pt>
    <dgm:pt modelId="{21EB4A32-9E1A-B742-98EF-7562438ADCFD}" type="pres">
      <dgm:prSet presAssocID="{F7323235-6F32-4A42-B067-AA3617F8CEAB}" presName="rootComposite" presStyleCnt="0"/>
      <dgm:spPr/>
    </dgm:pt>
    <dgm:pt modelId="{3612B2A1-F71C-7945-83C2-72F628044C7A}" type="pres">
      <dgm:prSet presAssocID="{F7323235-6F32-4A42-B067-AA3617F8CEAB}" presName="rootText" presStyleLbl="node1" presStyleIdx="0" presStyleCnt="5"/>
      <dgm:spPr/>
    </dgm:pt>
    <dgm:pt modelId="{5BC71238-A447-E345-B906-26F66F77A642}" type="pres">
      <dgm:prSet presAssocID="{F7323235-6F32-4A42-B067-AA3617F8CEAB}" presName="rootConnector" presStyleLbl="node1" presStyleIdx="0" presStyleCnt="5"/>
      <dgm:spPr/>
    </dgm:pt>
    <dgm:pt modelId="{63E7F80D-615B-C143-84D0-57A6E2AFA20D}" type="pres">
      <dgm:prSet presAssocID="{F7323235-6F32-4A42-B067-AA3617F8CEAB}" presName="childShape" presStyleCnt="0"/>
      <dgm:spPr/>
    </dgm:pt>
    <dgm:pt modelId="{12FDF13D-B274-4242-89DF-0A8F65C04281}" type="pres">
      <dgm:prSet presAssocID="{EB1A645B-00C2-40E2-884A-5685F7E0B95E}" presName="Name13" presStyleLbl="parChTrans1D2" presStyleIdx="0" presStyleCnt="10"/>
      <dgm:spPr/>
    </dgm:pt>
    <dgm:pt modelId="{8DC36EA0-2CAB-944F-90ED-EB3ACEA657D2}" type="pres">
      <dgm:prSet presAssocID="{3B6C9DD5-243F-4A05-8233-23105D80001C}" presName="childText" presStyleLbl="bgAcc1" presStyleIdx="0" presStyleCnt="10">
        <dgm:presLayoutVars>
          <dgm:bulletEnabled val="1"/>
        </dgm:presLayoutVars>
      </dgm:prSet>
      <dgm:spPr/>
    </dgm:pt>
    <dgm:pt modelId="{0E7D203C-213B-234E-8F9E-EF6EA6FE5662}" type="pres">
      <dgm:prSet presAssocID="{D48B1853-6E07-446E-9013-3040B386B14B}" presName="Name13" presStyleLbl="parChTrans1D2" presStyleIdx="1" presStyleCnt="10"/>
      <dgm:spPr/>
    </dgm:pt>
    <dgm:pt modelId="{5DB55CCD-0EF0-A44A-841F-7C13F2D87C17}" type="pres">
      <dgm:prSet presAssocID="{CF444FE9-12A6-4B5A-8898-63D6C4F5128C}" presName="childText" presStyleLbl="bgAcc1" presStyleIdx="1" presStyleCnt="10">
        <dgm:presLayoutVars>
          <dgm:bulletEnabled val="1"/>
        </dgm:presLayoutVars>
      </dgm:prSet>
      <dgm:spPr/>
    </dgm:pt>
    <dgm:pt modelId="{B69F4978-67D1-714F-9E07-A0F6F775DD92}" type="pres">
      <dgm:prSet presAssocID="{6F8CD40D-8D52-4445-8A4C-CD054A9B5EAF}" presName="root" presStyleCnt="0"/>
      <dgm:spPr/>
    </dgm:pt>
    <dgm:pt modelId="{5D87412E-4DF0-4040-A6D7-59D993FEE4FD}" type="pres">
      <dgm:prSet presAssocID="{6F8CD40D-8D52-4445-8A4C-CD054A9B5EAF}" presName="rootComposite" presStyleCnt="0"/>
      <dgm:spPr/>
    </dgm:pt>
    <dgm:pt modelId="{53B92770-4220-E349-B66F-6B5652D20145}" type="pres">
      <dgm:prSet presAssocID="{6F8CD40D-8D52-4445-8A4C-CD054A9B5EAF}" presName="rootText" presStyleLbl="node1" presStyleIdx="1" presStyleCnt="5"/>
      <dgm:spPr/>
    </dgm:pt>
    <dgm:pt modelId="{FE897EDC-9300-A246-A2C4-8AB58AA33352}" type="pres">
      <dgm:prSet presAssocID="{6F8CD40D-8D52-4445-8A4C-CD054A9B5EAF}" presName="rootConnector" presStyleLbl="node1" presStyleIdx="1" presStyleCnt="5"/>
      <dgm:spPr/>
    </dgm:pt>
    <dgm:pt modelId="{5624E932-2627-2F4F-BAF8-779A0B622B6D}" type="pres">
      <dgm:prSet presAssocID="{6F8CD40D-8D52-4445-8A4C-CD054A9B5EAF}" presName="childShape" presStyleCnt="0"/>
      <dgm:spPr/>
    </dgm:pt>
    <dgm:pt modelId="{FF7C76F0-50B1-3045-A744-60CB62B6F983}" type="pres">
      <dgm:prSet presAssocID="{FFFDC4D3-2884-41F5-BDAA-82C10E52C485}" presName="Name13" presStyleLbl="parChTrans1D2" presStyleIdx="2" presStyleCnt="10"/>
      <dgm:spPr/>
    </dgm:pt>
    <dgm:pt modelId="{88974508-8DEF-5244-8B81-7A5AE995FDF7}" type="pres">
      <dgm:prSet presAssocID="{00504873-0FA1-4F45-84B4-EC6D06F91BE5}" presName="childText" presStyleLbl="bgAcc1" presStyleIdx="2" presStyleCnt="10">
        <dgm:presLayoutVars>
          <dgm:bulletEnabled val="1"/>
        </dgm:presLayoutVars>
      </dgm:prSet>
      <dgm:spPr/>
    </dgm:pt>
    <dgm:pt modelId="{34271DC6-9EF2-0F46-9FF3-A33D79E3C911}" type="pres">
      <dgm:prSet presAssocID="{FA7D2AF3-57B5-483F-AADF-287D515879AD}" presName="Name13" presStyleLbl="parChTrans1D2" presStyleIdx="3" presStyleCnt="10"/>
      <dgm:spPr/>
    </dgm:pt>
    <dgm:pt modelId="{1054CD9B-4D37-A24E-9787-9052681E3F74}" type="pres">
      <dgm:prSet presAssocID="{3F355B3C-8187-4C1E-AA00-D16744DB02E2}" presName="childText" presStyleLbl="bgAcc1" presStyleIdx="3" presStyleCnt="10">
        <dgm:presLayoutVars>
          <dgm:bulletEnabled val="1"/>
        </dgm:presLayoutVars>
      </dgm:prSet>
      <dgm:spPr/>
    </dgm:pt>
    <dgm:pt modelId="{CE236C46-2EE6-1444-815C-7C16DEA1C5EF}" type="pres">
      <dgm:prSet presAssocID="{7473AE0E-232A-46CE-A4A0-B4EA70F73936}" presName="root" presStyleCnt="0"/>
      <dgm:spPr/>
    </dgm:pt>
    <dgm:pt modelId="{169579DE-CB69-9545-8035-F03FAEDE901B}" type="pres">
      <dgm:prSet presAssocID="{7473AE0E-232A-46CE-A4A0-B4EA70F73936}" presName="rootComposite" presStyleCnt="0"/>
      <dgm:spPr/>
    </dgm:pt>
    <dgm:pt modelId="{D32975FC-A976-9145-9B99-3CFB7A0C9F87}" type="pres">
      <dgm:prSet presAssocID="{7473AE0E-232A-46CE-A4A0-B4EA70F73936}" presName="rootText" presStyleLbl="node1" presStyleIdx="2" presStyleCnt="5"/>
      <dgm:spPr/>
    </dgm:pt>
    <dgm:pt modelId="{500CA556-9738-5B4F-BF97-8756039E00A3}" type="pres">
      <dgm:prSet presAssocID="{7473AE0E-232A-46CE-A4A0-B4EA70F73936}" presName="rootConnector" presStyleLbl="node1" presStyleIdx="2" presStyleCnt="5"/>
      <dgm:spPr/>
    </dgm:pt>
    <dgm:pt modelId="{BFE4210A-7787-144C-8877-7F0FC90F75EF}" type="pres">
      <dgm:prSet presAssocID="{7473AE0E-232A-46CE-A4A0-B4EA70F73936}" presName="childShape" presStyleCnt="0"/>
      <dgm:spPr/>
    </dgm:pt>
    <dgm:pt modelId="{8E530873-AC3E-D940-98A5-968BF8FC5FFE}" type="pres">
      <dgm:prSet presAssocID="{205D3793-5EC4-45E3-A91F-11C5F14FE969}" presName="Name13" presStyleLbl="parChTrans1D2" presStyleIdx="4" presStyleCnt="10"/>
      <dgm:spPr/>
    </dgm:pt>
    <dgm:pt modelId="{BF72FD75-CEF4-4645-872E-C10380AE1593}" type="pres">
      <dgm:prSet presAssocID="{1D6EEB09-1E1F-4FFE-B5FB-183A6BD5189F}" presName="childText" presStyleLbl="bgAcc1" presStyleIdx="4" presStyleCnt="10">
        <dgm:presLayoutVars>
          <dgm:bulletEnabled val="1"/>
        </dgm:presLayoutVars>
      </dgm:prSet>
      <dgm:spPr/>
    </dgm:pt>
    <dgm:pt modelId="{FFE94318-F365-F84C-95E3-CD5348D0422C}" type="pres">
      <dgm:prSet presAssocID="{2E9EA0A7-64F6-4142-B952-D36E7B9BF008}" presName="Name13" presStyleLbl="parChTrans1D2" presStyleIdx="5" presStyleCnt="10"/>
      <dgm:spPr/>
    </dgm:pt>
    <dgm:pt modelId="{E0E0A39E-87C5-AE4B-BF3A-BD03C3D20D55}" type="pres">
      <dgm:prSet presAssocID="{8763AFE5-76DD-4C6D-B566-C8B96CD56A13}" presName="childText" presStyleLbl="bgAcc1" presStyleIdx="5" presStyleCnt="10">
        <dgm:presLayoutVars>
          <dgm:bulletEnabled val="1"/>
        </dgm:presLayoutVars>
      </dgm:prSet>
      <dgm:spPr/>
    </dgm:pt>
    <dgm:pt modelId="{CCCAA890-DC08-724F-9336-D4F32509E008}" type="pres">
      <dgm:prSet presAssocID="{6B9D1E28-2C78-4BBC-9F72-3FD5D3D89C77}" presName="root" presStyleCnt="0"/>
      <dgm:spPr/>
    </dgm:pt>
    <dgm:pt modelId="{E5A9AD84-8FB4-BA4E-8832-0BF589351A22}" type="pres">
      <dgm:prSet presAssocID="{6B9D1E28-2C78-4BBC-9F72-3FD5D3D89C77}" presName="rootComposite" presStyleCnt="0"/>
      <dgm:spPr/>
    </dgm:pt>
    <dgm:pt modelId="{251EA8B7-B357-484B-887D-BCF6C3882916}" type="pres">
      <dgm:prSet presAssocID="{6B9D1E28-2C78-4BBC-9F72-3FD5D3D89C77}" presName="rootText" presStyleLbl="node1" presStyleIdx="3" presStyleCnt="5"/>
      <dgm:spPr/>
    </dgm:pt>
    <dgm:pt modelId="{31570DF5-0140-9841-B2A2-236CCC025750}" type="pres">
      <dgm:prSet presAssocID="{6B9D1E28-2C78-4BBC-9F72-3FD5D3D89C77}" presName="rootConnector" presStyleLbl="node1" presStyleIdx="3" presStyleCnt="5"/>
      <dgm:spPr/>
    </dgm:pt>
    <dgm:pt modelId="{02F685DF-9B72-A44E-A6D8-66ACEE1B77EB}" type="pres">
      <dgm:prSet presAssocID="{6B9D1E28-2C78-4BBC-9F72-3FD5D3D89C77}" presName="childShape" presStyleCnt="0"/>
      <dgm:spPr/>
    </dgm:pt>
    <dgm:pt modelId="{9C05F6FD-202A-7743-B1AC-DD0195C8643B}" type="pres">
      <dgm:prSet presAssocID="{BE289176-7C9D-4EB7-8F3C-4B59B0186007}" presName="Name13" presStyleLbl="parChTrans1D2" presStyleIdx="6" presStyleCnt="10"/>
      <dgm:spPr/>
    </dgm:pt>
    <dgm:pt modelId="{D7D1D33A-C62B-5642-8786-B8688D48C5CB}" type="pres">
      <dgm:prSet presAssocID="{4E0D0B75-6B14-436B-8F17-9DB749E82FEF}" presName="childText" presStyleLbl="bgAcc1" presStyleIdx="6" presStyleCnt="10">
        <dgm:presLayoutVars>
          <dgm:bulletEnabled val="1"/>
        </dgm:presLayoutVars>
      </dgm:prSet>
      <dgm:spPr/>
    </dgm:pt>
    <dgm:pt modelId="{506C5188-D30D-F347-AC01-9836A3114489}" type="pres">
      <dgm:prSet presAssocID="{72A7D41C-220E-4BB6-A28D-9E80E369FEA2}" presName="Name13" presStyleLbl="parChTrans1D2" presStyleIdx="7" presStyleCnt="10"/>
      <dgm:spPr/>
    </dgm:pt>
    <dgm:pt modelId="{F4090B17-69AE-4141-8981-63DA6BCF9DC4}" type="pres">
      <dgm:prSet presAssocID="{F9F0FCED-4C16-4ADA-9E8C-D2B4AD2F008D}" presName="childText" presStyleLbl="bgAcc1" presStyleIdx="7" presStyleCnt="10">
        <dgm:presLayoutVars>
          <dgm:bulletEnabled val="1"/>
        </dgm:presLayoutVars>
      </dgm:prSet>
      <dgm:spPr/>
    </dgm:pt>
    <dgm:pt modelId="{13BFCA36-0B8D-4441-8F45-AD1A2D3B8D44}" type="pres">
      <dgm:prSet presAssocID="{266E7B02-6DD7-41FC-B441-1A6B409AF0EF}" presName="root" presStyleCnt="0"/>
      <dgm:spPr/>
    </dgm:pt>
    <dgm:pt modelId="{8C8CB6DE-1966-9F4F-A368-84A39B386B12}" type="pres">
      <dgm:prSet presAssocID="{266E7B02-6DD7-41FC-B441-1A6B409AF0EF}" presName="rootComposite" presStyleCnt="0"/>
      <dgm:spPr/>
    </dgm:pt>
    <dgm:pt modelId="{5E84B545-DD68-F743-9A1B-242243853039}" type="pres">
      <dgm:prSet presAssocID="{266E7B02-6DD7-41FC-B441-1A6B409AF0EF}" presName="rootText" presStyleLbl="node1" presStyleIdx="4" presStyleCnt="5"/>
      <dgm:spPr/>
    </dgm:pt>
    <dgm:pt modelId="{D44343FB-60F4-4C42-8C23-669A8AF24030}" type="pres">
      <dgm:prSet presAssocID="{266E7B02-6DD7-41FC-B441-1A6B409AF0EF}" presName="rootConnector" presStyleLbl="node1" presStyleIdx="4" presStyleCnt="5"/>
      <dgm:spPr/>
    </dgm:pt>
    <dgm:pt modelId="{29316190-A78A-3040-A5D8-2E9CD168A729}" type="pres">
      <dgm:prSet presAssocID="{266E7B02-6DD7-41FC-B441-1A6B409AF0EF}" presName="childShape" presStyleCnt="0"/>
      <dgm:spPr/>
    </dgm:pt>
    <dgm:pt modelId="{DC5F4CA2-2E72-C34C-AE6A-C90E3070E120}" type="pres">
      <dgm:prSet presAssocID="{DE894571-5A87-4827-98E2-B8C3E3148EA7}" presName="Name13" presStyleLbl="parChTrans1D2" presStyleIdx="8" presStyleCnt="10"/>
      <dgm:spPr/>
    </dgm:pt>
    <dgm:pt modelId="{DAF5A1B2-2F14-304C-A718-AF240A92DA73}" type="pres">
      <dgm:prSet presAssocID="{2AFD83EC-524B-43E1-864C-AF733B595393}" presName="childText" presStyleLbl="bgAcc1" presStyleIdx="8" presStyleCnt="10">
        <dgm:presLayoutVars>
          <dgm:bulletEnabled val="1"/>
        </dgm:presLayoutVars>
      </dgm:prSet>
      <dgm:spPr/>
    </dgm:pt>
    <dgm:pt modelId="{14A5A4DF-F209-224E-8293-BEE894A1F289}" type="pres">
      <dgm:prSet presAssocID="{23522A32-1B80-4BDE-A72B-22FA2DB2207B}" presName="Name13" presStyleLbl="parChTrans1D2" presStyleIdx="9" presStyleCnt="10"/>
      <dgm:spPr/>
    </dgm:pt>
    <dgm:pt modelId="{2CF80472-E453-464D-A367-93504D480873}" type="pres">
      <dgm:prSet presAssocID="{5F4B9D63-C001-4763-9687-ED3547617527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B001B609-D459-1446-A106-8C14883318B5}" type="presOf" srcId="{6F8CD40D-8D52-4445-8A4C-CD054A9B5EAF}" destId="{53B92770-4220-E349-B66F-6B5652D20145}" srcOrd="0" destOrd="0" presId="urn:microsoft.com/office/officeart/2005/8/layout/hierarchy3"/>
    <dgm:cxn modelId="{007FB111-1A0E-FA4D-911C-FC2C07ADF6A5}" type="presOf" srcId="{6F8CD40D-8D52-4445-8A4C-CD054A9B5EAF}" destId="{FE897EDC-9300-A246-A2C4-8AB58AA33352}" srcOrd="1" destOrd="0" presId="urn:microsoft.com/office/officeart/2005/8/layout/hierarchy3"/>
    <dgm:cxn modelId="{22D9611B-4B2C-F241-B767-20973DF14774}" type="presOf" srcId="{FFFDC4D3-2884-41F5-BDAA-82C10E52C485}" destId="{FF7C76F0-50B1-3045-A744-60CB62B6F983}" srcOrd="0" destOrd="0" presId="urn:microsoft.com/office/officeart/2005/8/layout/hierarchy3"/>
    <dgm:cxn modelId="{A660E021-C915-1A40-AE24-9D4C2247BDB1}" type="presOf" srcId="{F7323235-6F32-4A42-B067-AA3617F8CEAB}" destId="{3612B2A1-F71C-7945-83C2-72F628044C7A}" srcOrd="0" destOrd="0" presId="urn:microsoft.com/office/officeart/2005/8/layout/hierarchy3"/>
    <dgm:cxn modelId="{3AAB0522-1412-1D42-B8D6-C4FEA3DD4E5E}" type="presOf" srcId="{DE894571-5A87-4827-98E2-B8C3E3148EA7}" destId="{DC5F4CA2-2E72-C34C-AE6A-C90E3070E120}" srcOrd="0" destOrd="0" presId="urn:microsoft.com/office/officeart/2005/8/layout/hierarchy3"/>
    <dgm:cxn modelId="{8BF61A28-276C-42B1-BF86-6D7BEF05E8D8}" srcId="{6B9D1E28-2C78-4BBC-9F72-3FD5D3D89C77}" destId="{4E0D0B75-6B14-436B-8F17-9DB749E82FEF}" srcOrd="0" destOrd="0" parTransId="{BE289176-7C9D-4EB7-8F3C-4B59B0186007}" sibTransId="{A21D2731-C033-45D8-831A-6BDCCD685D00}"/>
    <dgm:cxn modelId="{1C86DE2A-8A63-2943-88D2-BBBFAF4BF6B2}" type="presOf" srcId="{BE289176-7C9D-4EB7-8F3C-4B59B0186007}" destId="{9C05F6FD-202A-7743-B1AC-DD0195C8643B}" srcOrd="0" destOrd="0" presId="urn:microsoft.com/office/officeart/2005/8/layout/hierarchy3"/>
    <dgm:cxn modelId="{5ACF5530-A013-4329-A479-ECD6CB1BA21C}" srcId="{2D4711C5-FB42-41DC-B236-7283B57CBF8C}" destId="{6B9D1E28-2C78-4BBC-9F72-3FD5D3D89C77}" srcOrd="3" destOrd="0" parTransId="{A1CBF29F-C395-4868-AC08-B9051318A257}" sibTransId="{BDFB857E-F555-440C-8681-7448B25744CF}"/>
    <dgm:cxn modelId="{6FB94D34-1481-134E-A112-AD844C2C43F0}" type="presOf" srcId="{2D4711C5-FB42-41DC-B236-7283B57CBF8C}" destId="{4BC130E2-DFF2-A646-97E2-9890FF602E87}" srcOrd="0" destOrd="0" presId="urn:microsoft.com/office/officeart/2005/8/layout/hierarchy3"/>
    <dgm:cxn modelId="{B6225337-9A05-D540-A7B9-584C290E3D6C}" type="presOf" srcId="{00504873-0FA1-4F45-84B4-EC6D06F91BE5}" destId="{88974508-8DEF-5244-8B81-7A5AE995FDF7}" srcOrd="0" destOrd="0" presId="urn:microsoft.com/office/officeart/2005/8/layout/hierarchy3"/>
    <dgm:cxn modelId="{65157D3E-6D88-4C3E-9EF7-7601E1F87633}" srcId="{F7323235-6F32-4A42-B067-AA3617F8CEAB}" destId="{3B6C9DD5-243F-4A05-8233-23105D80001C}" srcOrd="0" destOrd="0" parTransId="{EB1A645B-00C2-40E2-884A-5685F7E0B95E}" sibTransId="{90D33D3E-BF43-498F-92A8-D560A1F72DFA}"/>
    <dgm:cxn modelId="{5EE12864-D901-2744-B771-A0BA7354DB1E}" type="presOf" srcId="{266E7B02-6DD7-41FC-B441-1A6B409AF0EF}" destId="{5E84B545-DD68-F743-9A1B-242243853039}" srcOrd="0" destOrd="0" presId="urn:microsoft.com/office/officeart/2005/8/layout/hierarchy3"/>
    <dgm:cxn modelId="{2DF55664-EAB9-F24B-B9FC-9C277E53A995}" type="presOf" srcId="{7473AE0E-232A-46CE-A4A0-B4EA70F73936}" destId="{D32975FC-A976-9145-9B99-3CFB7A0C9F87}" srcOrd="0" destOrd="0" presId="urn:microsoft.com/office/officeart/2005/8/layout/hierarchy3"/>
    <dgm:cxn modelId="{0212EA48-8C35-6549-AB98-93438E5222C3}" type="presOf" srcId="{2E9EA0A7-64F6-4142-B952-D36E7B9BF008}" destId="{FFE94318-F365-F84C-95E3-CD5348D0422C}" srcOrd="0" destOrd="0" presId="urn:microsoft.com/office/officeart/2005/8/layout/hierarchy3"/>
    <dgm:cxn modelId="{8B58346D-C9A9-7649-B17C-3AA16BC15847}" type="presOf" srcId="{CF444FE9-12A6-4B5A-8898-63D6C4F5128C}" destId="{5DB55CCD-0EF0-A44A-841F-7C13F2D87C17}" srcOrd="0" destOrd="0" presId="urn:microsoft.com/office/officeart/2005/8/layout/hierarchy3"/>
    <dgm:cxn modelId="{697B726D-8900-1942-942B-8E1EA20B80BE}" type="presOf" srcId="{72A7D41C-220E-4BB6-A28D-9E80E369FEA2}" destId="{506C5188-D30D-F347-AC01-9836A3114489}" srcOrd="0" destOrd="0" presId="urn:microsoft.com/office/officeart/2005/8/layout/hierarchy3"/>
    <dgm:cxn modelId="{9967AE6D-A012-4166-9B74-1407225E07AA}" srcId="{7473AE0E-232A-46CE-A4A0-B4EA70F73936}" destId="{8763AFE5-76DD-4C6D-B566-C8B96CD56A13}" srcOrd="1" destOrd="0" parTransId="{2E9EA0A7-64F6-4142-B952-D36E7B9BF008}" sibTransId="{A6819070-42B2-47A5-B2C3-2B1561F1C77A}"/>
    <dgm:cxn modelId="{3539714F-385E-4F2F-B909-92DEFB9BF4E1}" srcId="{2D4711C5-FB42-41DC-B236-7283B57CBF8C}" destId="{7473AE0E-232A-46CE-A4A0-B4EA70F73936}" srcOrd="2" destOrd="0" parTransId="{716C1764-25E0-402A-A230-C73F659B2F0D}" sibTransId="{A84CC2D7-1EDC-4FCA-83FA-4DD863EE60E9}"/>
    <dgm:cxn modelId="{F0979A4F-1BE8-5142-9A04-636718EDB7C0}" type="presOf" srcId="{266E7B02-6DD7-41FC-B441-1A6B409AF0EF}" destId="{D44343FB-60F4-4C42-8C23-669A8AF24030}" srcOrd="1" destOrd="0" presId="urn:microsoft.com/office/officeart/2005/8/layout/hierarchy3"/>
    <dgm:cxn modelId="{073F1C73-13AD-0444-B62E-EC042A33EA8C}" type="presOf" srcId="{F9F0FCED-4C16-4ADA-9E8C-D2B4AD2F008D}" destId="{F4090B17-69AE-4141-8981-63DA6BCF9DC4}" srcOrd="0" destOrd="0" presId="urn:microsoft.com/office/officeart/2005/8/layout/hierarchy3"/>
    <dgm:cxn modelId="{06A3C054-D556-8F42-ADA1-FF7303713AF7}" type="presOf" srcId="{FA7D2AF3-57B5-483F-AADF-287D515879AD}" destId="{34271DC6-9EF2-0F46-9FF3-A33D79E3C911}" srcOrd="0" destOrd="0" presId="urn:microsoft.com/office/officeart/2005/8/layout/hierarchy3"/>
    <dgm:cxn modelId="{25994675-02BE-5340-ABD4-4303235959B7}" type="presOf" srcId="{23522A32-1B80-4BDE-A72B-22FA2DB2207B}" destId="{14A5A4DF-F209-224E-8293-BEE894A1F289}" srcOrd="0" destOrd="0" presId="urn:microsoft.com/office/officeart/2005/8/layout/hierarchy3"/>
    <dgm:cxn modelId="{4D749758-115F-4245-AF4D-2BE424E5D523}" type="presOf" srcId="{6B9D1E28-2C78-4BBC-9F72-3FD5D3D89C77}" destId="{31570DF5-0140-9841-B2A2-236CCC025750}" srcOrd="1" destOrd="0" presId="urn:microsoft.com/office/officeart/2005/8/layout/hierarchy3"/>
    <dgm:cxn modelId="{64774F7A-DBD1-6149-9DDC-25296C85E0C0}" type="presOf" srcId="{1D6EEB09-1E1F-4FFE-B5FB-183A6BD5189F}" destId="{BF72FD75-CEF4-4645-872E-C10380AE1593}" srcOrd="0" destOrd="0" presId="urn:microsoft.com/office/officeart/2005/8/layout/hierarchy3"/>
    <dgm:cxn modelId="{F130565A-3616-4C6B-ADF6-6C21216F4255}" srcId="{6F8CD40D-8D52-4445-8A4C-CD054A9B5EAF}" destId="{00504873-0FA1-4F45-84B4-EC6D06F91BE5}" srcOrd="0" destOrd="0" parTransId="{FFFDC4D3-2884-41F5-BDAA-82C10E52C485}" sibTransId="{AA38C862-D298-4BEE-A4FF-C8BAEBB31076}"/>
    <dgm:cxn modelId="{23067E81-F32B-454C-A4EB-844EB64A7C2A}" type="presOf" srcId="{3F355B3C-8187-4C1E-AA00-D16744DB02E2}" destId="{1054CD9B-4D37-A24E-9787-9052681E3F74}" srcOrd="0" destOrd="0" presId="urn:microsoft.com/office/officeart/2005/8/layout/hierarchy3"/>
    <dgm:cxn modelId="{900C368B-16FE-4351-B0D3-989D8753C656}" srcId="{7473AE0E-232A-46CE-A4A0-B4EA70F73936}" destId="{1D6EEB09-1E1F-4FFE-B5FB-183A6BD5189F}" srcOrd="0" destOrd="0" parTransId="{205D3793-5EC4-45E3-A91F-11C5F14FE969}" sibTransId="{9D2D13D6-5DE2-4631-BB88-C586E95C7509}"/>
    <dgm:cxn modelId="{80949D8C-993B-4BF0-B6A3-4DDB3808F9E9}" srcId="{6B9D1E28-2C78-4BBC-9F72-3FD5D3D89C77}" destId="{F9F0FCED-4C16-4ADA-9E8C-D2B4AD2F008D}" srcOrd="1" destOrd="0" parTransId="{72A7D41C-220E-4BB6-A28D-9E80E369FEA2}" sibTransId="{0AB11552-34EC-4107-8144-47AC050752F4}"/>
    <dgm:cxn modelId="{6A914D8E-FE49-8542-B082-8056592725C9}" type="presOf" srcId="{5F4B9D63-C001-4763-9687-ED3547617527}" destId="{2CF80472-E453-464D-A367-93504D480873}" srcOrd="0" destOrd="0" presId="urn:microsoft.com/office/officeart/2005/8/layout/hierarchy3"/>
    <dgm:cxn modelId="{D14E6293-88D3-9B41-A226-3C3501D78D39}" type="presOf" srcId="{205D3793-5EC4-45E3-A91F-11C5F14FE969}" destId="{8E530873-AC3E-D940-98A5-968BF8FC5FFE}" srcOrd="0" destOrd="0" presId="urn:microsoft.com/office/officeart/2005/8/layout/hierarchy3"/>
    <dgm:cxn modelId="{4FF3DF94-83D2-364E-BEE5-1B9DB8FA0891}" type="presOf" srcId="{3B6C9DD5-243F-4A05-8233-23105D80001C}" destId="{8DC36EA0-2CAB-944F-90ED-EB3ACEA657D2}" srcOrd="0" destOrd="0" presId="urn:microsoft.com/office/officeart/2005/8/layout/hierarchy3"/>
    <dgm:cxn modelId="{11ED26A6-59C4-4735-9D2E-F98187189B48}" srcId="{266E7B02-6DD7-41FC-B441-1A6B409AF0EF}" destId="{5F4B9D63-C001-4763-9687-ED3547617527}" srcOrd="1" destOrd="0" parTransId="{23522A32-1B80-4BDE-A72B-22FA2DB2207B}" sibTransId="{C0A72FEA-8CDB-4A1E-AC40-4D533622C5A0}"/>
    <dgm:cxn modelId="{864BDFAF-A57B-884B-9D35-543BE1459F7B}" type="presOf" srcId="{D48B1853-6E07-446E-9013-3040B386B14B}" destId="{0E7D203C-213B-234E-8F9E-EF6EA6FE5662}" srcOrd="0" destOrd="0" presId="urn:microsoft.com/office/officeart/2005/8/layout/hierarchy3"/>
    <dgm:cxn modelId="{7AE2EBB4-A87C-C94A-90B2-30D19C950170}" type="presOf" srcId="{EB1A645B-00C2-40E2-884A-5685F7E0B95E}" destId="{12FDF13D-B274-4242-89DF-0A8F65C04281}" srcOrd="0" destOrd="0" presId="urn:microsoft.com/office/officeart/2005/8/layout/hierarchy3"/>
    <dgm:cxn modelId="{3BD990B5-DCD9-D242-BB94-36433A886C82}" type="presOf" srcId="{6B9D1E28-2C78-4BBC-9F72-3FD5D3D89C77}" destId="{251EA8B7-B357-484B-887D-BCF6C3882916}" srcOrd="0" destOrd="0" presId="urn:microsoft.com/office/officeart/2005/8/layout/hierarchy3"/>
    <dgm:cxn modelId="{B652F0B8-91E1-DA4F-949A-247C20586E4D}" type="presOf" srcId="{7473AE0E-232A-46CE-A4A0-B4EA70F73936}" destId="{500CA556-9738-5B4F-BF97-8756039E00A3}" srcOrd="1" destOrd="0" presId="urn:microsoft.com/office/officeart/2005/8/layout/hierarchy3"/>
    <dgm:cxn modelId="{3C26D8B9-BBDC-4C67-B08B-15F70008C41C}" srcId="{266E7B02-6DD7-41FC-B441-1A6B409AF0EF}" destId="{2AFD83EC-524B-43E1-864C-AF733B595393}" srcOrd="0" destOrd="0" parTransId="{DE894571-5A87-4827-98E2-B8C3E3148EA7}" sibTransId="{42098436-41DE-4F66-87D9-A74350CAF69D}"/>
    <dgm:cxn modelId="{4FDAF9BC-48B6-7749-9EE1-12EE8068E2BC}" type="presOf" srcId="{8763AFE5-76DD-4C6D-B566-C8B96CD56A13}" destId="{E0E0A39E-87C5-AE4B-BF3A-BD03C3D20D55}" srcOrd="0" destOrd="0" presId="urn:microsoft.com/office/officeart/2005/8/layout/hierarchy3"/>
    <dgm:cxn modelId="{51FFBBC4-BD48-43B6-8745-1E2B138EABF6}" srcId="{F7323235-6F32-4A42-B067-AA3617F8CEAB}" destId="{CF444FE9-12A6-4B5A-8898-63D6C4F5128C}" srcOrd="1" destOrd="0" parTransId="{D48B1853-6E07-446E-9013-3040B386B14B}" sibTransId="{ADFD499D-5E4E-4CA9-B5E8-124AE79EC676}"/>
    <dgm:cxn modelId="{579D98C5-6B77-4516-B4B4-2EAA1BEABCC6}" srcId="{2D4711C5-FB42-41DC-B236-7283B57CBF8C}" destId="{F7323235-6F32-4A42-B067-AA3617F8CEAB}" srcOrd="0" destOrd="0" parTransId="{404CF20B-B385-40E3-8FB0-98B2981EEDD9}" sibTransId="{A87179FA-B3E9-462A-9F37-CB8E2983FFE7}"/>
    <dgm:cxn modelId="{CEF6A2D9-B69D-41B7-AAF8-4E1FF1E477E1}" srcId="{2D4711C5-FB42-41DC-B236-7283B57CBF8C}" destId="{266E7B02-6DD7-41FC-B441-1A6B409AF0EF}" srcOrd="4" destOrd="0" parTransId="{7F4F97BC-E922-42B8-9ED8-3E1EA4CC14E8}" sibTransId="{B588F161-ABC6-485F-A82C-B047B55ECFF5}"/>
    <dgm:cxn modelId="{2FBA6BDE-D495-B347-AB2D-3416347F89BB}" type="presOf" srcId="{4E0D0B75-6B14-436B-8F17-9DB749E82FEF}" destId="{D7D1D33A-C62B-5642-8786-B8688D48C5CB}" srcOrd="0" destOrd="0" presId="urn:microsoft.com/office/officeart/2005/8/layout/hierarchy3"/>
    <dgm:cxn modelId="{70C0D4EA-E418-864D-8196-448248D2408A}" type="presOf" srcId="{F7323235-6F32-4A42-B067-AA3617F8CEAB}" destId="{5BC71238-A447-E345-B906-26F66F77A642}" srcOrd="1" destOrd="0" presId="urn:microsoft.com/office/officeart/2005/8/layout/hierarchy3"/>
    <dgm:cxn modelId="{1501E3EE-3FF2-4527-9565-15CB8E49B0BF}" srcId="{6F8CD40D-8D52-4445-8A4C-CD054A9B5EAF}" destId="{3F355B3C-8187-4C1E-AA00-D16744DB02E2}" srcOrd="1" destOrd="0" parTransId="{FA7D2AF3-57B5-483F-AADF-287D515879AD}" sibTransId="{E9C6363A-836B-4BFE-84C8-07247AF427A1}"/>
    <dgm:cxn modelId="{7B394DFB-718A-4138-AB77-0058CB8237DA}" srcId="{2D4711C5-FB42-41DC-B236-7283B57CBF8C}" destId="{6F8CD40D-8D52-4445-8A4C-CD054A9B5EAF}" srcOrd="1" destOrd="0" parTransId="{364F0DB6-3BB7-42D6-A6C5-7B3A4EFB04F7}" sibTransId="{B9F2A40B-932E-4910-8F6B-A3F46B90826A}"/>
    <dgm:cxn modelId="{A39B2EFF-C9FA-2142-82F9-CE3B21BEED73}" type="presOf" srcId="{2AFD83EC-524B-43E1-864C-AF733B595393}" destId="{DAF5A1B2-2F14-304C-A718-AF240A92DA73}" srcOrd="0" destOrd="0" presId="urn:microsoft.com/office/officeart/2005/8/layout/hierarchy3"/>
    <dgm:cxn modelId="{D5C88E45-FB1B-CB42-AF2F-7475CCE245BE}" type="presParOf" srcId="{4BC130E2-DFF2-A646-97E2-9890FF602E87}" destId="{09ADD79E-D77A-E340-8773-8642B7967CA1}" srcOrd="0" destOrd="0" presId="urn:microsoft.com/office/officeart/2005/8/layout/hierarchy3"/>
    <dgm:cxn modelId="{BD316607-91E1-6346-B73C-A0F5F74C7CAC}" type="presParOf" srcId="{09ADD79E-D77A-E340-8773-8642B7967CA1}" destId="{21EB4A32-9E1A-B742-98EF-7562438ADCFD}" srcOrd="0" destOrd="0" presId="urn:microsoft.com/office/officeart/2005/8/layout/hierarchy3"/>
    <dgm:cxn modelId="{CA56C490-259B-1449-B31D-D8B787AD35DC}" type="presParOf" srcId="{21EB4A32-9E1A-B742-98EF-7562438ADCFD}" destId="{3612B2A1-F71C-7945-83C2-72F628044C7A}" srcOrd="0" destOrd="0" presId="urn:microsoft.com/office/officeart/2005/8/layout/hierarchy3"/>
    <dgm:cxn modelId="{D2D7B969-87EF-D24E-A3CD-7D51092C95B4}" type="presParOf" srcId="{21EB4A32-9E1A-B742-98EF-7562438ADCFD}" destId="{5BC71238-A447-E345-B906-26F66F77A642}" srcOrd="1" destOrd="0" presId="urn:microsoft.com/office/officeart/2005/8/layout/hierarchy3"/>
    <dgm:cxn modelId="{9821ABC1-B456-584B-8962-42715F50B8F8}" type="presParOf" srcId="{09ADD79E-D77A-E340-8773-8642B7967CA1}" destId="{63E7F80D-615B-C143-84D0-57A6E2AFA20D}" srcOrd="1" destOrd="0" presId="urn:microsoft.com/office/officeart/2005/8/layout/hierarchy3"/>
    <dgm:cxn modelId="{DF4F704F-8E00-5949-8DFE-5FE9F657E287}" type="presParOf" srcId="{63E7F80D-615B-C143-84D0-57A6E2AFA20D}" destId="{12FDF13D-B274-4242-89DF-0A8F65C04281}" srcOrd="0" destOrd="0" presId="urn:microsoft.com/office/officeart/2005/8/layout/hierarchy3"/>
    <dgm:cxn modelId="{E69C609F-5C70-A54F-9B74-90ECDE0EA6F2}" type="presParOf" srcId="{63E7F80D-615B-C143-84D0-57A6E2AFA20D}" destId="{8DC36EA0-2CAB-944F-90ED-EB3ACEA657D2}" srcOrd="1" destOrd="0" presId="urn:microsoft.com/office/officeart/2005/8/layout/hierarchy3"/>
    <dgm:cxn modelId="{1AC4850F-BBBC-F64E-8224-AADD88C45054}" type="presParOf" srcId="{63E7F80D-615B-C143-84D0-57A6E2AFA20D}" destId="{0E7D203C-213B-234E-8F9E-EF6EA6FE5662}" srcOrd="2" destOrd="0" presId="urn:microsoft.com/office/officeart/2005/8/layout/hierarchy3"/>
    <dgm:cxn modelId="{ABEC9EA4-C114-1745-9CBA-0E77724006DC}" type="presParOf" srcId="{63E7F80D-615B-C143-84D0-57A6E2AFA20D}" destId="{5DB55CCD-0EF0-A44A-841F-7C13F2D87C17}" srcOrd="3" destOrd="0" presId="urn:microsoft.com/office/officeart/2005/8/layout/hierarchy3"/>
    <dgm:cxn modelId="{D0EE23DA-EB11-4C49-94DE-C765A7CA6D00}" type="presParOf" srcId="{4BC130E2-DFF2-A646-97E2-9890FF602E87}" destId="{B69F4978-67D1-714F-9E07-A0F6F775DD92}" srcOrd="1" destOrd="0" presId="urn:microsoft.com/office/officeart/2005/8/layout/hierarchy3"/>
    <dgm:cxn modelId="{1CE86AA2-CE92-A940-B91B-BAA20CD1E5CE}" type="presParOf" srcId="{B69F4978-67D1-714F-9E07-A0F6F775DD92}" destId="{5D87412E-4DF0-4040-A6D7-59D993FEE4FD}" srcOrd="0" destOrd="0" presId="urn:microsoft.com/office/officeart/2005/8/layout/hierarchy3"/>
    <dgm:cxn modelId="{70A3E86C-49AF-424A-B9DE-9A61B0CA0F6B}" type="presParOf" srcId="{5D87412E-4DF0-4040-A6D7-59D993FEE4FD}" destId="{53B92770-4220-E349-B66F-6B5652D20145}" srcOrd="0" destOrd="0" presId="urn:microsoft.com/office/officeart/2005/8/layout/hierarchy3"/>
    <dgm:cxn modelId="{5C8B5084-87CD-F24F-BE0A-9C3695458CEC}" type="presParOf" srcId="{5D87412E-4DF0-4040-A6D7-59D993FEE4FD}" destId="{FE897EDC-9300-A246-A2C4-8AB58AA33352}" srcOrd="1" destOrd="0" presId="urn:microsoft.com/office/officeart/2005/8/layout/hierarchy3"/>
    <dgm:cxn modelId="{1013FDB7-7820-DD45-A207-FAC73A62D1D9}" type="presParOf" srcId="{B69F4978-67D1-714F-9E07-A0F6F775DD92}" destId="{5624E932-2627-2F4F-BAF8-779A0B622B6D}" srcOrd="1" destOrd="0" presId="urn:microsoft.com/office/officeart/2005/8/layout/hierarchy3"/>
    <dgm:cxn modelId="{B94AD58D-60B1-F346-BD41-5D30A9DFA6C2}" type="presParOf" srcId="{5624E932-2627-2F4F-BAF8-779A0B622B6D}" destId="{FF7C76F0-50B1-3045-A744-60CB62B6F983}" srcOrd="0" destOrd="0" presId="urn:microsoft.com/office/officeart/2005/8/layout/hierarchy3"/>
    <dgm:cxn modelId="{4E83ECF3-2A4E-AC4C-ABF7-ACEA9337B14C}" type="presParOf" srcId="{5624E932-2627-2F4F-BAF8-779A0B622B6D}" destId="{88974508-8DEF-5244-8B81-7A5AE995FDF7}" srcOrd="1" destOrd="0" presId="urn:microsoft.com/office/officeart/2005/8/layout/hierarchy3"/>
    <dgm:cxn modelId="{0AD5C6A3-247D-6841-95A7-C5207C4DB1A0}" type="presParOf" srcId="{5624E932-2627-2F4F-BAF8-779A0B622B6D}" destId="{34271DC6-9EF2-0F46-9FF3-A33D79E3C911}" srcOrd="2" destOrd="0" presId="urn:microsoft.com/office/officeart/2005/8/layout/hierarchy3"/>
    <dgm:cxn modelId="{B50F50FC-D44B-FA4C-8414-B637619440D9}" type="presParOf" srcId="{5624E932-2627-2F4F-BAF8-779A0B622B6D}" destId="{1054CD9B-4D37-A24E-9787-9052681E3F74}" srcOrd="3" destOrd="0" presId="urn:microsoft.com/office/officeart/2005/8/layout/hierarchy3"/>
    <dgm:cxn modelId="{18AC59E7-A1A3-994A-A4C0-B87DE99C0FCE}" type="presParOf" srcId="{4BC130E2-DFF2-A646-97E2-9890FF602E87}" destId="{CE236C46-2EE6-1444-815C-7C16DEA1C5EF}" srcOrd="2" destOrd="0" presId="urn:microsoft.com/office/officeart/2005/8/layout/hierarchy3"/>
    <dgm:cxn modelId="{B6913557-8C3E-D347-8290-38871A1FA524}" type="presParOf" srcId="{CE236C46-2EE6-1444-815C-7C16DEA1C5EF}" destId="{169579DE-CB69-9545-8035-F03FAEDE901B}" srcOrd="0" destOrd="0" presId="urn:microsoft.com/office/officeart/2005/8/layout/hierarchy3"/>
    <dgm:cxn modelId="{B10E5051-5988-D642-A152-64F4EFB111A7}" type="presParOf" srcId="{169579DE-CB69-9545-8035-F03FAEDE901B}" destId="{D32975FC-A976-9145-9B99-3CFB7A0C9F87}" srcOrd="0" destOrd="0" presId="urn:microsoft.com/office/officeart/2005/8/layout/hierarchy3"/>
    <dgm:cxn modelId="{3EA65182-6AEE-4B49-A61E-02D80FBB0EC8}" type="presParOf" srcId="{169579DE-CB69-9545-8035-F03FAEDE901B}" destId="{500CA556-9738-5B4F-BF97-8756039E00A3}" srcOrd="1" destOrd="0" presId="urn:microsoft.com/office/officeart/2005/8/layout/hierarchy3"/>
    <dgm:cxn modelId="{BDE2ED37-717F-6A48-8BDE-CA88D13465F0}" type="presParOf" srcId="{CE236C46-2EE6-1444-815C-7C16DEA1C5EF}" destId="{BFE4210A-7787-144C-8877-7F0FC90F75EF}" srcOrd="1" destOrd="0" presId="urn:microsoft.com/office/officeart/2005/8/layout/hierarchy3"/>
    <dgm:cxn modelId="{8FA4236B-5404-2343-A32E-1F91FDC4D66B}" type="presParOf" srcId="{BFE4210A-7787-144C-8877-7F0FC90F75EF}" destId="{8E530873-AC3E-D940-98A5-968BF8FC5FFE}" srcOrd="0" destOrd="0" presId="urn:microsoft.com/office/officeart/2005/8/layout/hierarchy3"/>
    <dgm:cxn modelId="{7B9814C8-75C9-7544-BC07-6D71EAF14051}" type="presParOf" srcId="{BFE4210A-7787-144C-8877-7F0FC90F75EF}" destId="{BF72FD75-CEF4-4645-872E-C10380AE1593}" srcOrd="1" destOrd="0" presId="urn:microsoft.com/office/officeart/2005/8/layout/hierarchy3"/>
    <dgm:cxn modelId="{444E52E8-DC42-5544-B11E-A6A5C2E7560D}" type="presParOf" srcId="{BFE4210A-7787-144C-8877-7F0FC90F75EF}" destId="{FFE94318-F365-F84C-95E3-CD5348D0422C}" srcOrd="2" destOrd="0" presId="urn:microsoft.com/office/officeart/2005/8/layout/hierarchy3"/>
    <dgm:cxn modelId="{34085101-055C-134D-B4F9-8D07B72869CD}" type="presParOf" srcId="{BFE4210A-7787-144C-8877-7F0FC90F75EF}" destId="{E0E0A39E-87C5-AE4B-BF3A-BD03C3D20D55}" srcOrd="3" destOrd="0" presId="urn:microsoft.com/office/officeart/2005/8/layout/hierarchy3"/>
    <dgm:cxn modelId="{1332B2DF-C49D-BE45-A5D3-C9F97828E842}" type="presParOf" srcId="{4BC130E2-DFF2-A646-97E2-9890FF602E87}" destId="{CCCAA890-DC08-724F-9336-D4F32509E008}" srcOrd="3" destOrd="0" presId="urn:microsoft.com/office/officeart/2005/8/layout/hierarchy3"/>
    <dgm:cxn modelId="{00A08836-28F5-0B44-B5A3-965A051C084A}" type="presParOf" srcId="{CCCAA890-DC08-724F-9336-D4F32509E008}" destId="{E5A9AD84-8FB4-BA4E-8832-0BF589351A22}" srcOrd="0" destOrd="0" presId="urn:microsoft.com/office/officeart/2005/8/layout/hierarchy3"/>
    <dgm:cxn modelId="{C4DAD3FD-4062-2640-B5B0-1A719A33E5F5}" type="presParOf" srcId="{E5A9AD84-8FB4-BA4E-8832-0BF589351A22}" destId="{251EA8B7-B357-484B-887D-BCF6C3882916}" srcOrd="0" destOrd="0" presId="urn:microsoft.com/office/officeart/2005/8/layout/hierarchy3"/>
    <dgm:cxn modelId="{95DCA232-D730-3343-A76A-F29F9ED9A25C}" type="presParOf" srcId="{E5A9AD84-8FB4-BA4E-8832-0BF589351A22}" destId="{31570DF5-0140-9841-B2A2-236CCC025750}" srcOrd="1" destOrd="0" presId="urn:microsoft.com/office/officeart/2005/8/layout/hierarchy3"/>
    <dgm:cxn modelId="{D4413C44-85E5-F14C-8065-A1F5686D8155}" type="presParOf" srcId="{CCCAA890-DC08-724F-9336-D4F32509E008}" destId="{02F685DF-9B72-A44E-A6D8-66ACEE1B77EB}" srcOrd="1" destOrd="0" presId="urn:microsoft.com/office/officeart/2005/8/layout/hierarchy3"/>
    <dgm:cxn modelId="{4ABF9728-4948-EC42-8363-05306485CD0F}" type="presParOf" srcId="{02F685DF-9B72-A44E-A6D8-66ACEE1B77EB}" destId="{9C05F6FD-202A-7743-B1AC-DD0195C8643B}" srcOrd="0" destOrd="0" presId="urn:microsoft.com/office/officeart/2005/8/layout/hierarchy3"/>
    <dgm:cxn modelId="{F2F2FFBC-EE68-3E4A-BF54-F6A5A1EB12B6}" type="presParOf" srcId="{02F685DF-9B72-A44E-A6D8-66ACEE1B77EB}" destId="{D7D1D33A-C62B-5642-8786-B8688D48C5CB}" srcOrd="1" destOrd="0" presId="urn:microsoft.com/office/officeart/2005/8/layout/hierarchy3"/>
    <dgm:cxn modelId="{C523BBE1-FE50-6B49-BB45-265F02AA9F84}" type="presParOf" srcId="{02F685DF-9B72-A44E-A6D8-66ACEE1B77EB}" destId="{506C5188-D30D-F347-AC01-9836A3114489}" srcOrd="2" destOrd="0" presId="urn:microsoft.com/office/officeart/2005/8/layout/hierarchy3"/>
    <dgm:cxn modelId="{53EC7D5F-0411-244E-A520-F80D30BEDFEC}" type="presParOf" srcId="{02F685DF-9B72-A44E-A6D8-66ACEE1B77EB}" destId="{F4090B17-69AE-4141-8981-63DA6BCF9DC4}" srcOrd="3" destOrd="0" presId="urn:microsoft.com/office/officeart/2005/8/layout/hierarchy3"/>
    <dgm:cxn modelId="{8B08AA09-EE19-8F45-A2BF-11CDF26707FB}" type="presParOf" srcId="{4BC130E2-DFF2-A646-97E2-9890FF602E87}" destId="{13BFCA36-0B8D-4441-8F45-AD1A2D3B8D44}" srcOrd="4" destOrd="0" presId="urn:microsoft.com/office/officeart/2005/8/layout/hierarchy3"/>
    <dgm:cxn modelId="{8DD67737-9ECE-874D-B079-B4F76E9D597C}" type="presParOf" srcId="{13BFCA36-0B8D-4441-8F45-AD1A2D3B8D44}" destId="{8C8CB6DE-1966-9F4F-A368-84A39B386B12}" srcOrd="0" destOrd="0" presId="urn:microsoft.com/office/officeart/2005/8/layout/hierarchy3"/>
    <dgm:cxn modelId="{BD406414-30A1-0148-B67C-876E9DF09CF1}" type="presParOf" srcId="{8C8CB6DE-1966-9F4F-A368-84A39B386B12}" destId="{5E84B545-DD68-F743-9A1B-242243853039}" srcOrd="0" destOrd="0" presId="urn:microsoft.com/office/officeart/2005/8/layout/hierarchy3"/>
    <dgm:cxn modelId="{0589A7B0-56C4-EC47-BA6D-AA118999F678}" type="presParOf" srcId="{8C8CB6DE-1966-9F4F-A368-84A39B386B12}" destId="{D44343FB-60F4-4C42-8C23-669A8AF24030}" srcOrd="1" destOrd="0" presId="urn:microsoft.com/office/officeart/2005/8/layout/hierarchy3"/>
    <dgm:cxn modelId="{0BEE70A5-1C48-C446-B640-15E90BD739AF}" type="presParOf" srcId="{13BFCA36-0B8D-4441-8F45-AD1A2D3B8D44}" destId="{29316190-A78A-3040-A5D8-2E9CD168A729}" srcOrd="1" destOrd="0" presId="urn:microsoft.com/office/officeart/2005/8/layout/hierarchy3"/>
    <dgm:cxn modelId="{51A543E1-03C6-2B4C-860E-9ABA23230D1B}" type="presParOf" srcId="{29316190-A78A-3040-A5D8-2E9CD168A729}" destId="{DC5F4CA2-2E72-C34C-AE6A-C90E3070E120}" srcOrd="0" destOrd="0" presId="urn:microsoft.com/office/officeart/2005/8/layout/hierarchy3"/>
    <dgm:cxn modelId="{1EAC534B-0E87-F145-BB10-D9C67283E688}" type="presParOf" srcId="{29316190-A78A-3040-A5D8-2E9CD168A729}" destId="{DAF5A1B2-2F14-304C-A718-AF240A92DA73}" srcOrd="1" destOrd="0" presId="urn:microsoft.com/office/officeart/2005/8/layout/hierarchy3"/>
    <dgm:cxn modelId="{69172470-B83D-5D47-9A86-699FFA3334C0}" type="presParOf" srcId="{29316190-A78A-3040-A5D8-2E9CD168A729}" destId="{14A5A4DF-F209-224E-8293-BEE894A1F289}" srcOrd="2" destOrd="0" presId="urn:microsoft.com/office/officeart/2005/8/layout/hierarchy3"/>
    <dgm:cxn modelId="{72ACBEE9-2A18-394F-8A30-7900F4BA9E9D}" type="presParOf" srcId="{29316190-A78A-3040-A5D8-2E9CD168A729}" destId="{2CF80472-E453-464D-A367-93504D48087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CCBD67-E012-6542-8A0C-C0E12F152262}">
      <dsp:nvSpPr>
        <dsp:cNvPr id="0" name=""/>
        <dsp:cNvSpPr/>
      </dsp:nvSpPr>
      <dsp:spPr>
        <a:xfrm>
          <a:off x="0" y="0"/>
          <a:ext cx="8107022" cy="83490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Más intuitivo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, permite a las personas usar los sistemas computacionales de manera más natural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454" y="24454"/>
        <a:ext cx="7206092" cy="785998"/>
      </dsp:txXfrm>
    </dsp:sp>
    <dsp:sp modelId="{C6E7E045-691B-C946-B490-70A32C90A614}">
      <dsp:nvSpPr>
        <dsp:cNvPr id="0" name=""/>
        <dsp:cNvSpPr/>
      </dsp:nvSpPr>
      <dsp:spPr>
        <a:xfrm>
          <a:off x="715325" y="974057"/>
          <a:ext cx="8107022" cy="834906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Más atractivo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, la respuesta del sistema es más expresiva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39779" y="998511"/>
        <a:ext cx="6800100" cy="785998"/>
      </dsp:txXfrm>
    </dsp:sp>
    <dsp:sp modelId="{4B9B9F1D-47F6-1945-B12F-02BFFFFC2EAE}">
      <dsp:nvSpPr>
        <dsp:cNvPr id="0" name=""/>
        <dsp:cNvSpPr/>
      </dsp:nvSpPr>
      <dsp:spPr>
        <a:xfrm>
          <a:off x="1430651" y="1948115"/>
          <a:ext cx="8107022" cy="834906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Más rápido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, permite a los usuarios completar ciertas tareas más rápido que usando una interfaz gráfica (GUI)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55105" y="1972569"/>
        <a:ext cx="6800100" cy="785998"/>
      </dsp:txXfrm>
    </dsp:sp>
    <dsp:sp modelId="{B24313DD-092B-A44E-B24C-7F1D1DE34F7F}">
      <dsp:nvSpPr>
        <dsp:cNvPr id="0" name=""/>
        <dsp:cNvSpPr/>
      </dsp:nvSpPr>
      <dsp:spPr>
        <a:xfrm>
          <a:off x="7564333" y="633137"/>
          <a:ext cx="542689" cy="5426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686438" y="633137"/>
        <a:ext cx="298479" cy="408373"/>
      </dsp:txXfrm>
    </dsp:sp>
    <dsp:sp modelId="{09950A63-4041-0449-8557-7AA2D85C8EE0}">
      <dsp:nvSpPr>
        <dsp:cNvPr id="0" name=""/>
        <dsp:cNvSpPr/>
      </dsp:nvSpPr>
      <dsp:spPr>
        <a:xfrm>
          <a:off x="8279659" y="1601629"/>
          <a:ext cx="542689" cy="54268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8401764" y="1601629"/>
        <a:ext cx="298479" cy="4083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DDBD48-EB24-AF4F-A09F-C64AC3739DD7}">
      <dsp:nvSpPr>
        <dsp:cNvPr id="0" name=""/>
        <dsp:cNvSpPr/>
      </dsp:nvSpPr>
      <dsp:spPr>
        <a:xfrm>
          <a:off x="265827" y="663"/>
          <a:ext cx="2405993" cy="144359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Zero-</a:t>
          </a: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Shot</a:t>
          </a:r>
          <a:r>
            <a:rPr lang="es-E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Prompting</a:t>
          </a:r>
          <a:r>
            <a:rPr lang="es-E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no se da contexto ni ejemplos previos</a:t>
          </a:r>
          <a:endParaRPr lang="en-US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5827" y="663"/>
        <a:ext cx="2405993" cy="1443596"/>
      </dsp:txXfrm>
    </dsp:sp>
    <dsp:sp modelId="{2B5AE7D4-3733-FB47-A5E6-18CB2E78C936}">
      <dsp:nvSpPr>
        <dsp:cNvPr id="0" name=""/>
        <dsp:cNvSpPr/>
      </dsp:nvSpPr>
      <dsp:spPr>
        <a:xfrm>
          <a:off x="2912420" y="663"/>
          <a:ext cx="2405993" cy="144359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Few-Shot</a:t>
          </a:r>
          <a:r>
            <a:rPr lang="es-E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Learning</a:t>
          </a:r>
          <a:r>
            <a:rPr lang="es-E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se dan algunos ejemplos (1-5). Patrones y estilo</a:t>
          </a:r>
          <a:endParaRPr lang="en-US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12420" y="663"/>
        <a:ext cx="2405993" cy="1443596"/>
      </dsp:txXfrm>
    </dsp:sp>
    <dsp:sp modelId="{49C48CD8-1D4C-3C44-BFFC-D3E710452E87}">
      <dsp:nvSpPr>
        <dsp:cNvPr id="0" name=""/>
        <dsp:cNvSpPr/>
      </dsp:nvSpPr>
      <dsp:spPr>
        <a:xfrm>
          <a:off x="5559013" y="663"/>
          <a:ext cx="2405993" cy="14435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Chain-of-Thought</a:t>
          </a:r>
          <a:r>
            <a:rPr lang="es-E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Prompting</a:t>
          </a:r>
          <a:r>
            <a:rPr lang="es-E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se pide que se detallen los pasos (razonar)</a:t>
          </a:r>
          <a:endParaRPr lang="en-US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59013" y="663"/>
        <a:ext cx="2405993" cy="1443596"/>
      </dsp:txXfrm>
    </dsp:sp>
    <dsp:sp modelId="{13292CD9-77BC-5A46-8449-84E6370064BD}">
      <dsp:nvSpPr>
        <dsp:cNvPr id="0" name=""/>
        <dsp:cNvSpPr/>
      </dsp:nvSpPr>
      <dsp:spPr>
        <a:xfrm>
          <a:off x="8205606" y="663"/>
          <a:ext cx="2405993" cy="14435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Negative </a:t>
          </a: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Prompting</a:t>
          </a:r>
          <a:r>
            <a:rPr lang="es-E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se especifica al modelo qué no tiene que hacer</a:t>
          </a:r>
          <a:endParaRPr lang="en-US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205606" y="663"/>
        <a:ext cx="2405993" cy="1443596"/>
      </dsp:txXfrm>
    </dsp:sp>
    <dsp:sp modelId="{72570AF4-9E97-AB48-8B4A-E6805F6AE52D}">
      <dsp:nvSpPr>
        <dsp:cNvPr id="0" name=""/>
        <dsp:cNvSpPr/>
      </dsp:nvSpPr>
      <dsp:spPr>
        <a:xfrm>
          <a:off x="265827" y="1684858"/>
          <a:ext cx="2405993" cy="14435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Hybrid</a:t>
          </a:r>
          <a:r>
            <a:rPr lang="es-E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Prompting</a:t>
          </a:r>
          <a:r>
            <a:rPr lang="es-E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combinación de diferentes métodos</a:t>
          </a:r>
          <a:endParaRPr lang="en-US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5827" y="1684858"/>
        <a:ext cx="2405993" cy="1443596"/>
      </dsp:txXfrm>
    </dsp:sp>
    <dsp:sp modelId="{6D36BC01-57B9-0B49-BFC8-E6C6FF3373CE}">
      <dsp:nvSpPr>
        <dsp:cNvPr id="0" name=""/>
        <dsp:cNvSpPr/>
      </dsp:nvSpPr>
      <dsp:spPr>
        <a:xfrm>
          <a:off x="2912420" y="1684858"/>
          <a:ext cx="2405993" cy="144359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Prompt</a:t>
          </a:r>
          <a:r>
            <a:rPr lang="es-E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Chaining</a:t>
          </a:r>
          <a:r>
            <a:rPr lang="es-E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se divide una tarea compleja en órdenes más pequeñas</a:t>
          </a:r>
          <a:endParaRPr lang="en-US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912420" y="1684858"/>
        <a:ext cx="2405993" cy="1443596"/>
      </dsp:txXfrm>
    </dsp:sp>
    <dsp:sp modelId="{F2CCBB8B-6FE5-EC46-A76B-8B9088D484B8}">
      <dsp:nvSpPr>
        <dsp:cNvPr id="0" name=""/>
        <dsp:cNvSpPr/>
      </dsp:nvSpPr>
      <dsp:spPr>
        <a:xfrm>
          <a:off x="5559013" y="1684858"/>
          <a:ext cx="2405993" cy="144359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ReAct</a:t>
          </a:r>
          <a:r>
            <a:rPr lang="es-E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 (Reason-</a:t>
          </a: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Action</a:t>
          </a:r>
          <a:r>
            <a:rPr lang="es-E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): </a:t>
          </a:r>
          <a:r>
            <a:rPr lang="es-ES" sz="1800" b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razonamiento y acciones intermedias para usar herramientas</a:t>
          </a:r>
          <a:endParaRPr lang="en-US" sz="1800" b="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59013" y="1684858"/>
        <a:ext cx="2405993" cy="1443596"/>
      </dsp:txXfrm>
    </dsp:sp>
    <dsp:sp modelId="{1F643225-D9F2-1D4F-A9B3-D273A6FADC10}">
      <dsp:nvSpPr>
        <dsp:cNvPr id="0" name=""/>
        <dsp:cNvSpPr/>
      </dsp:nvSpPr>
      <dsp:spPr>
        <a:xfrm>
          <a:off x="8205606" y="1684858"/>
          <a:ext cx="2405993" cy="144359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Self-Consistency</a:t>
          </a:r>
          <a:r>
            <a:rPr lang="es-ES" sz="18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: se generan varios caminos de razonamiento para que el modelo evalúe cual es mejor</a:t>
          </a:r>
          <a:endParaRPr lang="en-US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8205606" y="1684858"/>
        <a:ext cx="2405993" cy="1443596"/>
      </dsp:txXfrm>
    </dsp:sp>
    <dsp:sp modelId="{D5E4474C-ABC1-7346-973A-6E0643B08774}">
      <dsp:nvSpPr>
        <dsp:cNvPr id="0" name=""/>
        <dsp:cNvSpPr/>
      </dsp:nvSpPr>
      <dsp:spPr>
        <a:xfrm>
          <a:off x="4235717" y="3369054"/>
          <a:ext cx="2405993" cy="144359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Self-Reflection Prompting: </a:t>
          </a:r>
          <a:r>
            <a:rPr lang="es-ES_tradnl" sz="1800" kern="12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se utiliza el propio modelo para evaluar su respuesta</a:t>
          </a:r>
          <a:endParaRPr lang="en-US" sz="18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235717" y="3369054"/>
        <a:ext cx="2405993" cy="14435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172D6-04A7-724C-8D8E-80F0C640F2DE}">
      <dsp:nvSpPr>
        <dsp:cNvPr id="0" name=""/>
        <dsp:cNvSpPr/>
      </dsp:nvSpPr>
      <dsp:spPr>
        <a:xfrm>
          <a:off x="0" y="0"/>
          <a:ext cx="7299980" cy="6467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Experiencia</a:t>
          </a:r>
          <a:r>
            <a:rPr lang="es-ES" sz="2100" b="0" kern="1200" dirty="0">
              <a:latin typeface="Calibri" panose="020F0502020204030204" pitchFamily="34" charset="0"/>
              <a:cs typeface="Calibri" panose="020F0502020204030204" pitchFamily="34" charset="0"/>
            </a:rPr>
            <a:t> de usuario mejorada</a:t>
          </a:r>
          <a:endParaRPr lang="en-US" sz="21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943" y="18943"/>
        <a:ext cx="6547412" cy="608884"/>
      </dsp:txXfrm>
    </dsp:sp>
    <dsp:sp modelId="{66120250-C7D4-D24A-AF26-2DB0C95AA2B9}">
      <dsp:nvSpPr>
        <dsp:cNvPr id="0" name=""/>
        <dsp:cNvSpPr/>
      </dsp:nvSpPr>
      <dsp:spPr>
        <a:xfrm>
          <a:off x="611373" y="764365"/>
          <a:ext cx="7299980" cy="646770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0" kern="1200" dirty="0">
              <a:latin typeface="Calibri" panose="020F0502020204030204" pitchFamily="34" charset="0"/>
              <a:cs typeface="Calibri" panose="020F0502020204030204" pitchFamily="34" charset="0"/>
            </a:rPr>
            <a:t>Permitir </a:t>
          </a: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nuevos</a:t>
          </a:r>
          <a:r>
            <a:rPr lang="es-ES" sz="2100" b="0" kern="1200" dirty="0">
              <a:latin typeface="Calibri" panose="020F0502020204030204" pitchFamily="34" charset="0"/>
              <a:cs typeface="Calibri" panose="020F0502020204030204" pitchFamily="34" charset="0"/>
            </a:rPr>
            <a:t> productos</a:t>
          </a:r>
          <a:endParaRPr lang="en-US" sz="21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30316" y="783308"/>
        <a:ext cx="6230320" cy="608884"/>
      </dsp:txXfrm>
    </dsp:sp>
    <dsp:sp modelId="{06FF5869-63A7-F043-BFD4-469203DDA4FD}">
      <dsp:nvSpPr>
        <dsp:cNvPr id="0" name=""/>
        <dsp:cNvSpPr/>
      </dsp:nvSpPr>
      <dsp:spPr>
        <a:xfrm>
          <a:off x="1213621" y="1528731"/>
          <a:ext cx="7299980" cy="646770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Interacción más personalizada 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con la tecnología</a:t>
          </a:r>
          <a:endParaRPr lang="en-US" sz="21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32564" y="1547674"/>
        <a:ext cx="6239445" cy="608884"/>
      </dsp:txXfrm>
    </dsp:sp>
    <dsp:sp modelId="{70C6B379-3BC4-034B-8E43-34A8A9B007B4}">
      <dsp:nvSpPr>
        <dsp:cNvPr id="0" name=""/>
        <dsp:cNvSpPr/>
      </dsp:nvSpPr>
      <dsp:spPr>
        <a:xfrm>
          <a:off x="1824995" y="2293097"/>
          <a:ext cx="7299980" cy="646770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Reducción</a:t>
          </a:r>
          <a:r>
            <a:rPr lang="es-ES" sz="2100" b="0" kern="1200" dirty="0">
              <a:latin typeface="Calibri" panose="020F0502020204030204" pitchFamily="34" charset="0"/>
              <a:cs typeface="Calibri" panose="020F0502020204030204" pitchFamily="34" charset="0"/>
            </a:rPr>
            <a:t> de costos</a:t>
          </a:r>
          <a:endParaRPr lang="en-US" sz="21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43938" y="2312040"/>
        <a:ext cx="6230320" cy="608884"/>
      </dsp:txXfrm>
    </dsp:sp>
    <dsp:sp modelId="{C940DEAD-33BF-6843-B1A9-E1D3BB5B37C5}">
      <dsp:nvSpPr>
        <dsp:cNvPr id="0" name=""/>
        <dsp:cNvSpPr/>
      </dsp:nvSpPr>
      <dsp:spPr>
        <a:xfrm>
          <a:off x="6879579" y="495367"/>
          <a:ext cx="420401" cy="420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74169" y="495367"/>
        <a:ext cx="231221" cy="316352"/>
      </dsp:txXfrm>
    </dsp:sp>
    <dsp:sp modelId="{4682D65A-C80A-6D48-BBE5-B6DC0A0CAF9D}">
      <dsp:nvSpPr>
        <dsp:cNvPr id="0" name=""/>
        <dsp:cNvSpPr/>
      </dsp:nvSpPr>
      <dsp:spPr>
        <a:xfrm>
          <a:off x="7490953" y="1259733"/>
          <a:ext cx="420401" cy="420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585543" y="1259733"/>
        <a:ext cx="231221" cy="316352"/>
      </dsp:txXfrm>
    </dsp:sp>
    <dsp:sp modelId="{E363B0E4-8901-0A4F-AD91-2566F4963687}">
      <dsp:nvSpPr>
        <dsp:cNvPr id="0" name=""/>
        <dsp:cNvSpPr/>
      </dsp:nvSpPr>
      <dsp:spPr>
        <a:xfrm>
          <a:off x="8093201" y="2024099"/>
          <a:ext cx="420401" cy="420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187791" y="2024099"/>
        <a:ext cx="231221" cy="3163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172D6-04A7-724C-8D8E-80F0C640F2DE}">
      <dsp:nvSpPr>
        <dsp:cNvPr id="0" name=""/>
        <dsp:cNvSpPr/>
      </dsp:nvSpPr>
      <dsp:spPr>
        <a:xfrm>
          <a:off x="0" y="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Investigación básica y aplicada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 sobre la interacción social y las necesidades de comunicación</a:t>
          </a:r>
          <a:endParaRPr lang="en-US" sz="2100" kern="1200" dirty="0"/>
        </a:p>
      </dsp:txBody>
      <dsp:txXfrm>
        <a:off x="23773" y="23773"/>
        <a:ext cx="7797822" cy="764123"/>
      </dsp:txXfrm>
    </dsp:sp>
    <dsp:sp modelId="{66120250-C7D4-D24A-AF26-2DB0C95AA2B9}">
      <dsp:nvSpPr>
        <dsp:cNvPr id="0" name=""/>
        <dsp:cNvSpPr/>
      </dsp:nvSpPr>
      <dsp:spPr>
        <a:xfrm>
          <a:off x="732164" y="95924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Se necesita </a:t>
          </a: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un nuevo lenguaje de diseño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 para implementar este nuevo tipo de interfaz</a:t>
          </a:r>
          <a:endParaRPr lang="en-US" sz="2100" kern="1200" dirty="0"/>
        </a:p>
      </dsp:txBody>
      <dsp:txXfrm>
        <a:off x="755937" y="983018"/>
        <a:ext cx="7434967" cy="764123"/>
      </dsp:txXfrm>
    </dsp:sp>
    <dsp:sp modelId="{06FF5869-63A7-F043-BFD4-469203DDA4FD}">
      <dsp:nvSpPr>
        <dsp:cNvPr id="0" name=""/>
        <dsp:cNvSpPr/>
      </dsp:nvSpPr>
      <dsp:spPr>
        <a:xfrm>
          <a:off x="1453401" y="191849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Cómo construir </a:t>
          </a: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nuevas herramientas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 para un procesamiento del habla más sólido y avanzado</a:t>
          </a:r>
          <a:endParaRPr lang="en-US" sz="2100" kern="1200" dirty="0"/>
        </a:p>
      </dsp:txBody>
      <dsp:txXfrm>
        <a:off x="1477174" y="1942263"/>
        <a:ext cx="7445895" cy="764123"/>
      </dsp:txXfrm>
    </dsp:sp>
    <dsp:sp modelId="{70C6B379-3BC4-034B-8E43-34A8A9B007B4}">
      <dsp:nvSpPr>
        <dsp:cNvPr id="0" name=""/>
        <dsp:cNvSpPr/>
      </dsp:nvSpPr>
      <dsp:spPr>
        <a:xfrm>
          <a:off x="2185565" y="287773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Se requieren </a:t>
          </a:r>
          <a:r>
            <a:rPr lang="es-ES" sz="2100" b="1" kern="1200" dirty="0">
              <a:latin typeface="Calibri" panose="020F0502020204030204" pitchFamily="34" charset="0"/>
              <a:cs typeface="Calibri" panose="020F0502020204030204" pitchFamily="34" charset="0"/>
            </a:rPr>
            <a:t>nuevos marcos éticos y legales</a:t>
          </a:r>
          <a:r>
            <a:rPr lang="es-ES" sz="2100" kern="1200" dirty="0">
              <a:latin typeface="Calibri" panose="020F0502020204030204" pitchFamily="34" charset="0"/>
              <a:cs typeface="Calibri" panose="020F0502020204030204" pitchFamily="34" charset="0"/>
            </a:rPr>
            <a:t> para regular esta tecnología poderosa y potencialmente invasiva</a:t>
          </a:r>
          <a:endParaRPr lang="en-US" sz="2100" kern="1200" dirty="0"/>
        </a:p>
      </dsp:txBody>
      <dsp:txXfrm>
        <a:off x="2209338" y="2901508"/>
        <a:ext cx="7434967" cy="764123"/>
      </dsp:txXfrm>
    </dsp:sp>
    <dsp:sp modelId="{C940DEAD-33BF-6843-B1A9-E1D3BB5B37C5}">
      <dsp:nvSpPr>
        <dsp:cNvPr id="0" name=""/>
        <dsp:cNvSpPr/>
      </dsp:nvSpPr>
      <dsp:spPr>
        <a:xfrm>
          <a:off x="8214678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33384" y="621664"/>
        <a:ext cx="290172" cy="397007"/>
      </dsp:txXfrm>
    </dsp:sp>
    <dsp:sp modelId="{4682D65A-C80A-6D48-BBE5-B6DC0A0CAF9D}">
      <dsp:nvSpPr>
        <dsp:cNvPr id="0" name=""/>
        <dsp:cNvSpPr/>
      </dsp:nvSpPr>
      <dsp:spPr>
        <a:xfrm>
          <a:off x="8946842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65548" y="1580910"/>
        <a:ext cx="290172" cy="397007"/>
      </dsp:txXfrm>
    </dsp:sp>
    <dsp:sp modelId="{E363B0E4-8901-0A4F-AD91-2566F4963687}">
      <dsp:nvSpPr>
        <dsp:cNvPr id="0" name=""/>
        <dsp:cNvSpPr/>
      </dsp:nvSpPr>
      <dsp:spPr>
        <a:xfrm>
          <a:off x="9668079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786785" y="2540155"/>
        <a:ext cx="290172" cy="397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AC56B-B124-614B-BB4F-7940C4052A95}">
      <dsp:nvSpPr>
        <dsp:cNvPr id="0" name=""/>
        <dsp:cNvSpPr/>
      </dsp:nvSpPr>
      <dsp:spPr>
        <a:xfrm>
          <a:off x="-155152" y="285152"/>
          <a:ext cx="2707243" cy="162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BEAAC-AB6B-A342-9CFC-E4517C4D5BD5}">
      <dsp:nvSpPr>
        <dsp:cNvPr id="0" name=""/>
        <dsp:cNvSpPr/>
      </dsp:nvSpPr>
      <dsp:spPr>
        <a:xfrm>
          <a:off x="128619" y="554736"/>
          <a:ext cx="2707243" cy="1621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Extracción de características: </a:t>
          </a:r>
          <a:r>
            <a:rPr lang="es-ES_tradnl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generar representaciones semánticas y contextuales</a:t>
          </a:r>
          <a:endParaRPr lang="en-US" sz="11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76119" y="602236"/>
        <a:ext cx="2612243" cy="1526761"/>
      </dsp:txXfrm>
    </dsp:sp>
    <dsp:sp modelId="{68F4EBC3-261A-7C4C-B365-51EE939998A6}">
      <dsp:nvSpPr>
        <dsp:cNvPr id="0" name=""/>
        <dsp:cNvSpPr/>
      </dsp:nvSpPr>
      <dsp:spPr>
        <a:xfrm>
          <a:off x="3277547" y="331599"/>
          <a:ext cx="2553955" cy="162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D76BC-F4A1-064D-BB43-37F7992A994A}">
      <dsp:nvSpPr>
        <dsp:cNvPr id="0" name=""/>
        <dsp:cNvSpPr/>
      </dsp:nvSpPr>
      <dsp:spPr>
        <a:xfrm>
          <a:off x="3561320" y="601183"/>
          <a:ext cx="2553955" cy="1621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latin typeface="Calibri" panose="020F0502020204030204" pitchFamily="34" charset="0"/>
              <a:cs typeface="Calibri" panose="020F0502020204030204" pitchFamily="34" charset="0"/>
            </a:rPr>
            <a:t>Fine-</a:t>
          </a:r>
          <a:r>
            <a:rPr lang="en-US" sz="1600" b="1" kern="1200" noProof="0" dirty="0" err="1">
              <a:latin typeface="Calibri" panose="020F0502020204030204" pitchFamily="34" charset="0"/>
              <a:cs typeface="Calibri" panose="020F0502020204030204" pitchFamily="34" charset="0"/>
            </a:rPr>
            <a:t>tunin</a:t>
          </a:r>
          <a:r>
            <a:rPr lang="es-E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g: </a:t>
          </a:r>
          <a:r>
            <a:rPr lang="es-ES" sz="1600" b="0" kern="1200" dirty="0">
              <a:latin typeface="Calibri" panose="020F0502020204030204" pitchFamily="34" charset="0"/>
              <a:cs typeface="Calibri" panose="020F0502020204030204" pitchFamily="34" charset="0"/>
            </a:rPr>
            <a:t>usar un modelo de propósito general previamente entrenado y adaptarlo para volverlo más especializado</a:t>
          </a:r>
          <a:endParaRPr lang="en-US" sz="16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608820" y="648683"/>
        <a:ext cx="2458955" cy="1526761"/>
      </dsp:txXfrm>
    </dsp:sp>
    <dsp:sp modelId="{BA435C08-2F45-F14A-92BB-5F945E9F4C13}">
      <dsp:nvSpPr>
        <dsp:cNvPr id="0" name=""/>
        <dsp:cNvSpPr/>
      </dsp:nvSpPr>
      <dsp:spPr>
        <a:xfrm>
          <a:off x="6399047" y="331599"/>
          <a:ext cx="2553955" cy="1621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ECC4F6-8FEC-894E-AEBF-894E0A8C6CF9}">
      <dsp:nvSpPr>
        <dsp:cNvPr id="0" name=""/>
        <dsp:cNvSpPr/>
      </dsp:nvSpPr>
      <dsp:spPr>
        <a:xfrm>
          <a:off x="6682820" y="601183"/>
          <a:ext cx="2553955" cy="1621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Instruction tuning</a:t>
          </a:r>
          <a:r>
            <a:rPr lang="es-ES" sz="1600" b="1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: </a:t>
          </a:r>
          <a:r>
            <a:rPr lang="es-ES" sz="1600" b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rPr>
            <a:t>ajustar un LLM para que realice tareas y generalice a tareas no vistas simplemente siguiendo las instrucciones</a:t>
          </a:r>
          <a:endParaRPr lang="en-US" sz="1600" b="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6730320" y="648683"/>
        <a:ext cx="2458955" cy="152676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AC56B-B124-614B-BB4F-7940C4052A95}">
      <dsp:nvSpPr>
        <dsp:cNvPr id="0" name=""/>
        <dsp:cNvSpPr/>
      </dsp:nvSpPr>
      <dsp:spPr>
        <a:xfrm>
          <a:off x="-131184" y="455495"/>
          <a:ext cx="2289013" cy="1371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BEAAC-AB6B-A342-9CFC-E4517C4D5BD5}">
      <dsp:nvSpPr>
        <dsp:cNvPr id="0" name=""/>
        <dsp:cNvSpPr/>
      </dsp:nvSpPr>
      <dsp:spPr>
        <a:xfrm>
          <a:off x="108749" y="683432"/>
          <a:ext cx="2289013" cy="1371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Calibri" panose="020F0502020204030204" pitchFamily="34" charset="0"/>
            </a:rPr>
            <a:t>Explotar funcionalidades de los </a:t>
          </a:r>
          <a:r>
            <a:rPr lang="es-ES" sz="1600" kern="1200" dirty="0" err="1">
              <a:latin typeface="Calibri" panose="020F0502020204030204" pitchFamily="34" charset="0"/>
            </a:rPr>
            <a:t>LLMs</a:t>
          </a:r>
          <a:r>
            <a:rPr lang="es-ES" sz="1600" kern="1200" dirty="0">
              <a:latin typeface="Calibri" panose="020F0502020204030204" pitchFamily="34" charset="0"/>
            </a:rPr>
            <a:t> mediante lenguaje natural</a:t>
          </a:r>
          <a:endParaRPr lang="en-US" sz="11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48911" y="723594"/>
        <a:ext cx="2208689" cy="1290898"/>
      </dsp:txXfrm>
    </dsp:sp>
    <dsp:sp modelId="{68F4EBC3-261A-7C4C-B365-51EE939998A6}">
      <dsp:nvSpPr>
        <dsp:cNvPr id="0" name=""/>
        <dsp:cNvSpPr/>
      </dsp:nvSpPr>
      <dsp:spPr>
        <a:xfrm>
          <a:off x="2771212" y="494767"/>
          <a:ext cx="2159405" cy="1371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D76BC-F4A1-064D-BB43-37F7992A994A}">
      <dsp:nvSpPr>
        <dsp:cNvPr id="0" name=""/>
        <dsp:cNvSpPr/>
      </dsp:nvSpPr>
      <dsp:spPr>
        <a:xfrm>
          <a:off x="3011146" y="722704"/>
          <a:ext cx="2159405" cy="1371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+mn-cs"/>
            </a:rPr>
            <a:t>Mejora la calidad y precisión de los resultados obtenidos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3051308" y="762866"/>
        <a:ext cx="2079081" cy="1290898"/>
      </dsp:txXfrm>
    </dsp:sp>
    <dsp:sp modelId="{7525EC96-D3E7-EC4F-BC25-70F1AA194D70}">
      <dsp:nvSpPr>
        <dsp:cNvPr id="0" name=""/>
        <dsp:cNvSpPr/>
      </dsp:nvSpPr>
      <dsp:spPr>
        <a:xfrm>
          <a:off x="5410486" y="494767"/>
          <a:ext cx="2159405" cy="13712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E09F9-271E-004C-A317-30E2AA76193F}">
      <dsp:nvSpPr>
        <dsp:cNvPr id="0" name=""/>
        <dsp:cNvSpPr/>
      </dsp:nvSpPr>
      <dsp:spPr>
        <a:xfrm>
          <a:off x="5650420" y="722704"/>
          <a:ext cx="2159405" cy="13712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 pitchFamily="34" charset="0"/>
              <a:ea typeface="+mn-ea"/>
              <a:cs typeface="+mn-cs"/>
            </a:rPr>
            <a:t>Permite la adaptación del modelo sin reentrenarlo</a:t>
          </a:r>
        </a:p>
      </dsp:txBody>
      <dsp:txXfrm>
        <a:off x="5690582" y="762866"/>
        <a:ext cx="2079081" cy="1290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AC56B-B124-614B-BB4F-7940C4052A95}">
      <dsp:nvSpPr>
        <dsp:cNvPr id="0" name=""/>
        <dsp:cNvSpPr/>
      </dsp:nvSpPr>
      <dsp:spPr>
        <a:xfrm>
          <a:off x="-165436" y="314680"/>
          <a:ext cx="2886686" cy="1729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BEAAC-AB6B-A342-9CFC-E4517C4D5BD5}">
      <dsp:nvSpPr>
        <dsp:cNvPr id="0" name=""/>
        <dsp:cNvSpPr/>
      </dsp:nvSpPr>
      <dsp:spPr>
        <a:xfrm>
          <a:off x="137145" y="602132"/>
          <a:ext cx="2886686" cy="1729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effectLst/>
              <a:latin typeface="Calibri" panose="020F0502020204030204" pitchFamily="34" charset="0"/>
            </a:rPr>
            <a:t>Instrucciones o indicaciones que reciben los LLM para crear textos similares a los humanos mediante </a:t>
          </a:r>
          <a:r>
            <a:rPr lang="es-ES" sz="1600" kern="1200" dirty="0">
              <a:latin typeface="Calibri" panose="020F0502020204030204" pitchFamily="34" charset="0"/>
            </a:rPr>
            <a:t>modelos generativos (IAG)</a:t>
          </a:r>
          <a:endParaRPr lang="en-US" sz="11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7793" y="652780"/>
        <a:ext cx="2785390" cy="1627960"/>
      </dsp:txXfrm>
    </dsp:sp>
    <dsp:sp modelId="{68F4EBC3-261A-7C4C-B365-51EE939998A6}">
      <dsp:nvSpPr>
        <dsp:cNvPr id="0" name=""/>
        <dsp:cNvSpPr/>
      </dsp:nvSpPr>
      <dsp:spPr>
        <a:xfrm>
          <a:off x="3494791" y="364205"/>
          <a:ext cx="2723238" cy="1729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D76BC-F4A1-064D-BB43-37F7992A994A}">
      <dsp:nvSpPr>
        <dsp:cNvPr id="0" name=""/>
        <dsp:cNvSpPr/>
      </dsp:nvSpPr>
      <dsp:spPr>
        <a:xfrm>
          <a:off x="3797373" y="651658"/>
          <a:ext cx="2723238" cy="1729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effectLst/>
              <a:latin typeface="Calibri" panose="020F0502020204030204" pitchFamily="34" charset="0"/>
            </a:rPr>
            <a:t>Medio de comunicación entre el usuario y el modelo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3848021" y="702306"/>
        <a:ext cx="2621942" cy="1627960"/>
      </dsp:txXfrm>
    </dsp:sp>
    <dsp:sp modelId="{05B07D37-F0B1-2347-B40E-6B4A9BA2BAA8}">
      <dsp:nvSpPr>
        <dsp:cNvPr id="0" name=""/>
        <dsp:cNvSpPr/>
      </dsp:nvSpPr>
      <dsp:spPr>
        <a:xfrm>
          <a:off x="6823193" y="364205"/>
          <a:ext cx="2723238" cy="1729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3D951-AD1E-6D4B-BB78-AB1C353820CA}">
      <dsp:nvSpPr>
        <dsp:cNvPr id="0" name=""/>
        <dsp:cNvSpPr/>
      </dsp:nvSpPr>
      <dsp:spPr>
        <a:xfrm>
          <a:off x="7125775" y="651658"/>
          <a:ext cx="2723238" cy="17292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600" kern="1200" dirty="0">
              <a:effectLst/>
              <a:latin typeface="Calibri" panose="020F0502020204030204" pitchFamily="34" charset="0"/>
            </a:rPr>
            <a:t>Diferencia entre que un modelo entienda o malinterprete tu consulta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+mn-cs"/>
          </a:endParaRPr>
        </a:p>
      </dsp:txBody>
      <dsp:txXfrm>
        <a:off x="7176423" y="702306"/>
        <a:ext cx="2621942" cy="16279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7BD8D-F940-D149-8C14-02C86F981997}">
      <dsp:nvSpPr>
        <dsp:cNvPr id="0" name=""/>
        <dsp:cNvSpPr/>
      </dsp:nvSpPr>
      <dsp:spPr>
        <a:xfrm>
          <a:off x="8496" y="1555155"/>
          <a:ext cx="1173970" cy="1352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¿Qué problema estás tratando de resolver?</a:t>
          </a:r>
        </a:p>
      </dsp:txBody>
      <dsp:txXfrm>
        <a:off x="42880" y="1589539"/>
        <a:ext cx="1105202" cy="1283590"/>
      </dsp:txXfrm>
    </dsp:sp>
    <dsp:sp modelId="{942B6910-E102-2843-83B8-4B8BE9BE3A67}">
      <dsp:nvSpPr>
        <dsp:cNvPr id="0" name=""/>
        <dsp:cNvSpPr/>
      </dsp:nvSpPr>
      <dsp:spPr>
        <a:xfrm>
          <a:off x="1299863" y="2085762"/>
          <a:ext cx="248881" cy="29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1299863" y="2143991"/>
        <a:ext cx="174217" cy="174686"/>
      </dsp:txXfrm>
    </dsp:sp>
    <dsp:sp modelId="{6B9BF0B4-A5A0-CD4A-BD8C-E7745A6522FF}">
      <dsp:nvSpPr>
        <dsp:cNvPr id="0" name=""/>
        <dsp:cNvSpPr/>
      </dsp:nvSpPr>
      <dsp:spPr>
        <a:xfrm>
          <a:off x="1652054" y="1555155"/>
          <a:ext cx="1173970" cy="1352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¿Quién es el usuario final que se beneficiará de esta solución?</a:t>
          </a:r>
        </a:p>
      </dsp:txBody>
      <dsp:txXfrm>
        <a:off x="1686438" y="1589539"/>
        <a:ext cx="1105202" cy="1283590"/>
      </dsp:txXfrm>
    </dsp:sp>
    <dsp:sp modelId="{2ABAA033-E906-A94D-A46B-8403ED11FF1F}">
      <dsp:nvSpPr>
        <dsp:cNvPr id="0" name=""/>
        <dsp:cNvSpPr/>
      </dsp:nvSpPr>
      <dsp:spPr>
        <a:xfrm>
          <a:off x="2943422" y="2085762"/>
          <a:ext cx="248881" cy="29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2943422" y="2143991"/>
        <a:ext cx="174217" cy="174686"/>
      </dsp:txXfrm>
    </dsp:sp>
    <dsp:sp modelId="{C0FEC108-C2CF-7D42-8912-75FDAD9FCA98}">
      <dsp:nvSpPr>
        <dsp:cNvPr id="0" name=""/>
        <dsp:cNvSpPr/>
      </dsp:nvSpPr>
      <dsp:spPr>
        <a:xfrm>
          <a:off x="3295613" y="1555155"/>
          <a:ext cx="1173970" cy="1352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¿Puedes documentar el proceso de cómo se hace actualmente?</a:t>
          </a:r>
        </a:p>
      </dsp:txBody>
      <dsp:txXfrm>
        <a:off x="3329997" y="1589539"/>
        <a:ext cx="1105202" cy="1283590"/>
      </dsp:txXfrm>
    </dsp:sp>
    <dsp:sp modelId="{691AE454-5795-2E42-B5E6-A2B84F6B5785}">
      <dsp:nvSpPr>
        <dsp:cNvPr id="0" name=""/>
        <dsp:cNvSpPr/>
      </dsp:nvSpPr>
      <dsp:spPr>
        <a:xfrm>
          <a:off x="4586980" y="2085762"/>
          <a:ext cx="248881" cy="29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4586980" y="2143991"/>
        <a:ext cx="174217" cy="174686"/>
      </dsp:txXfrm>
    </dsp:sp>
    <dsp:sp modelId="{D6DEB886-1054-1944-B65F-A45F162426F8}">
      <dsp:nvSpPr>
        <dsp:cNvPr id="0" name=""/>
        <dsp:cNvSpPr/>
      </dsp:nvSpPr>
      <dsp:spPr>
        <a:xfrm>
          <a:off x="4939171" y="1555155"/>
          <a:ext cx="1173970" cy="1352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¿Cuál es la salida ideal del LLM? ¿Puedes proporcionar un ejemplo?</a:t>
          </a:r>
        </a:p>
      </dsp:txBody>
      <dsp:txXfrm>
        <a:off x="4973555" y="1589539"/>
        <a:ext cx="1105202" cy="1283590"/>
      </dsp:txXfrm>
    </dsp:sp>
    <dsp:sp modelId="{C4609648-0AC6-724B-80C4-DE04305F8C6D}">
      <dsp:nvSpPr>
        <dsp:cNvPr id="0" name=""/>
        <dsp:cNvSpPr/>
      </dsp:nvSpPr>
      <dsp:spPr>
        <a:xfrm>
          <a:off x="6230538" y="2085762"/>
          <a:ext cx="248881" cy="29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6230538" y="2143991"/>
        <a:ext cx="174217" cy="174686"/>
      </dsp:txXfrm>
    </dsp:sp>
    <dsp:sp modelId="{C8B28DA9-24DE-B040-BF12-D32BC97B83F6}">
      <dsp:nvSpPr>
        <dsp:cNvPr id="0" name=""/>
        <dsp:cNvSpPr/>
      </dsp:nvSpPr>
      <dsp:spPr>
        <a:xfrm>
          <a:off x="6582729" y="1555155"/>
          <a:ext cx="1173970" cy="1352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¿Cómo validarás la salida?</a:t>
          </a:r>
        </a:p>
      </dsp:txBody>
      <dsp:txXfrm>
        <a:off x="6617113" y="1589539"/>
        <a:ext cx="1105202" cy="1283590"/>
      </dsp:txXfrm>
    </dsp:sp>
    <dsp:sp modelId="{D06A8972-B557-344A-8DE5-C34E5FF592C7}">
      <dsp:nvSpPr>
        <dsp:cNvPr id="0" name=""/>
        <dsp:cNvSpPr/>
      </dsp:nvSpPr>
      <dsp:spPr>
        <a:xfrm>
          <a:off x="7874096" y="2085762"/>
          <a:ext cx="248881" cy="29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7874096" y="2143991"/>
        <a:ext cx="174217" cy="174686"/>
      </dsp:txXfrm>
    </dsp:sp>
    <dsp:sp modelId="{5BE67713-5941-0949-8D0E-808C805A2DF8}">
      <dsp:nvSpPr>
        <dsp:cNvPr id="0" name=""/>
        <dsp:cNvSpPr/>
      </dsp:nvSpPr>
      <dsp:spPr>
        <a:xfrm>
          <a:off x="8226287" y="1555155"/>
          <a:ext cx="1173970" cy="1352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¿Existen consideraciones éticas?</a:t>
          </a:r>
        </a:p>
      </dsp:txBody>
      <dsp:txXfrm>
        <a:off x="8260671" y="1589539"/>
        <a:ext cx="1105202" cy="1283590"/>
      </dsp:txXfrm>
    </dsp:sp>
    <dsp:sp modelId="{289FBC79-1D05-BF4F-B8A9-DF3F251072AA}">
      <dsp:nvSpPr>
        <dsp:cNvPr id="0" name=""/>
        <dsp:cNvSpPr/>
      </dsp:nvSpPr>
      <dsp:spPr>
        <a:xfrm>
          <a:off x="9517655" y="2085762"/>
          <a:ext cx="248881" cy="291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>
        <a:off x="9517655" y="2143991"/>
        <a:ext cx="174217" cy="174686"/>
      </dsp:txXfrm>
    </dsp:sp>
    <dsp:sp modelId="{047A3AF9-20E6-A44A-B78B-ADC39B11AC81}">
      <dsp:nvSpPr>
        <dsp:cNvPr id="0" name=""/>
        <dsp:cNvSpPr/>
      </dsp:nvSpPr>
      <dsp:spPr>
        <a:xfrm>
          <a:off x="9869846" y="1555155"/>
          <a:ext cx="1173970" cy="1352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¿Qué queda fuera del alcance (</a:t>
          </a:r>
          <a:r>
            <a:rPr lang="es-E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out</a:t>
          </a: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of</a:t>
          </a: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es-ES" sz="1400" kern="1200" dirty="0" err="1">
              <a:latin typeface="Calibri" panose="020F0502020204030204" pitchFamily="34" charset="0"/>
              <a:cs typeface="Calibri" panose="020F0502020204030204" pitchFamily="34" charset="0"/>
            </a:rPr>
            <a:t>scope</a:t>
          </a:r>
          <a:r>
            <a:rPr lang="es-ES" sz="1400" kern="1200" dirty="0">
              <a:latin typeface="Calibri" panose="020F0502020204030204" pitchFamily="34" charset="0"/>
              <a:cs typeface="Calibri" panose="020F0502020204030204" pitchFamily="34" charset="0"/>
            </a:rPr>
            <a:t>)?</a:t>
          </a:r>
        </a:p>
      </dsp:txBody>
      <dsp:txXfrm>
        <a:off x="9904230" y="1589539"/>
        <a:ext cx="1105202" cy="12835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AC56B-B124-614B-BB4F-7940C4052A95}">
      <dsp:nvSpPr>
        <dsp:cNvPr id="0" name=""/>
        <dsp:cNvSpPr/>
      </dsp:nvSpPr>
      <dsp:spPr>
        <a:xfrm>
          <a:off x="-108857" y="209335"/>
          <a:ext cx="1899440" cy="1137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EBEAAC-AB6B-A342-9CFC-E4517C4D5BD5}">
      <dsp:nvSpPr>
        <dsp:cNvPr id="0" name=""/>
        <dsp:cNvSpPr/>
      </dsp:nvSpPr>
      <dsp:spPr>
        <a:xfrm>
          <a:off x="90241" y="398479"/>
          <a:ext cx="1899440" cy="1137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>
              <a:latin typeface="Calibri" panose="020F0502020204030204" pitchFamily="34" charset="0"/>
              <a:cs typeface="Calibri" panose="020F0502020204030204" pitchFamily="34" charset="0"/>
            </a:rPr>
            <a:t>Haz pruebas pequeñas, itera y escala</a:t>
          </a:r>
          <a:endParaRPr lang="en-US" sz="1100" b="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23568" y="431806"/>
        <a:ext cx="1832786" cy="1071197"/>
      </dsp:txXfrm>
    </dsp:sp>
    <dsp:sp modelId="{68F4EBC3-261A-7C4C-B365-51EE939998A6}">
      <dsp:nvSpPr>
        <dsp:cNvPr id="0" name=""/>
        <dsp:cNvSpPr/>
      </dsp:nvSpPr>
      <dsp:spPr>
        <a:xfrm>
          <a:off x="2299573" y="241923"/>
          <a:ext cx="1791891" cy="1137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D76BC-F4A1-064D-BB43-37F7992A994A}">
      <dsp:nvSpPr>
        <dsp:cNvPr id="0" name=""/>
        <dsp:cNvSpPr/>
      </dsp:nvSpPr>
      <dsp:spPr>
        <a:xfrm>
          <a:off x="2498672" y="431067"/>
          <a:ext cx="1791891" cy="1137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1600" kern="1200" dirty="0">
              <a:latin typeface="Calibri" panose="020F0502020204030204" pitchFamily="34" charset="0"/>
              <a:cs typeface="Calibri" panose="020F0502020204030204" pitchFamily="34" charset="0"/>
            </a:rPr>
            <a:t>Usa palabras claras e intenta reducir la ambigüedad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2531999" y="464394"/>
        <a:ext cx="1725237" cy="1071197"/>
      </dsp:txXfrm>
    </dsp:sp>
    <dsp:sp modelId="{05B07D37-F0B1-2347-B40E-6B4A9BA2BAA8}">
      <dsp:nvSpPr>
        <dsp:cNvPr id="0" name=""/>
        <dsp:cNvSpPr/>
      </dsp:nvSpPr>
      <dsp:spPr>
        <a:xfrm>
          <a:off x="4489663" y="241923"/>
          <a:ext cx="1791891" cy="1137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3D951-AD1E-6D4B-BB78-AB1C353820CA}">
      <dsp:nvSpPr>
        <dsp:cNvPr id="0" name=""/>
        <dsp:cNvSpPr/>
      </dsp:nvSpPr>
      <dsp:spPr>
        <a:xfrm>
          <a:off x="4688762" y="431067"/>
          <a:ext cx="1791891" cy="11378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_tradnl" sz="1600" kern="1200" dirty="0">
              <a:latin typeface="Calibri" panose="020F0502020204030204" pitchFamily="34" charset="0"/>
              <a:cs typeface="Calibri" panose="020F0502020204030204" pitchFamily="34" charset="0"/>
            </a:rPr>
            <a:t>Crea un </a:t>
          </a:r>
          <a:r>
            <a:rPr lang="es-ES_tradnl" sz="1600" kern="1200" dirty="0" err="1">
              <a:latin typeface="Calibri" panose="020F0502020204030204" pitchFamily="34" charset="0"/>
              <a:cs typeface="Calibri" panose="020F0502020204030204" pitchFamily="34" charset="0"/>
            </a:rPr>
            <a:t>prompt</a:t>
          </a:r>
          <a:r>
            <a:rPr lang="es-ES_tradnl" sz="1600" kern="1200" dirty="0">
              <a:latin typeface="Calibri" panose="020F0502020204030204" pitchFamily="34" charset="0"/>
              <a:cs typeface="Calibri" panose="020F0502020204030204" pitchFamily="34" charset="0"/>
            </a:rPr>
            <a:t> por bloques</a:t>
          </a:r>
          <a:endParaRPr lang="en-US" sz="16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 pitchFamily="34" charset="0"/>
            <a:ea typeface="+mn-ea"/>
            <a:cs typeface="Calibri" panose="020F0502020204030204" pitchFamily="34" charset="0"/>
          </a:endParaRPr>
        </a:p>
      </dsp:txBody>
      <dsp:txXfrm>
        <a:off x="4722089" y="464394"/>
        <a:ext cx="1725237" cy="107119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2B2A1-F71C-7945-83C2-72F628044C7A}">
      <dsp:nvSpPr>
        <dsp:cNvPr id="0" name=""/>
        <dsp:cNvSpPr/>
      </dsp:nvSpPr>
      <dsp:spPr>
        <a:xfrm>
          <a:off x="5335" y="504317"/>
          <a:ext cx="1819526" cy="909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kern="1200">
              <a:latin typeface="Calibri" panose="020F0502020204030204" pitchFamily="34" charset="0"/>
              <a:cs typeface="Calibri" panose="020F0502020204030204" pitchFamily="34" charset="0"/>
            </a:rPr>
            <a:t>Rol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1981" y="530963"/>
        <a:ext cx="1766234" cy="856471"/>
      </dsp:txXfrm>
    </dsp:sp>
    <dsp:sp modelId="{12FDF13D-B274-4242-89DF-0A8F65C04281}">
      <dsp:nvSpPr>
        <dsp:cNvPr id="0" name=""/>
        <dsp:cNvSpPr/>
      </dsp:nvSpPr>
      <dsp:spPr>
        <a:xfrm>
          <a:off x="187288" y="1414080"/>
          <a:ext cx="181952" cy="682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322"/>
              </a:lnTo>
              <a:lnTo>
                <a:pt x="181952" y="68232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36EA0-2CAB-944F-90ED-EB3ACEA657D2}">
      <dsp:nvSpPr>
        <dsp:cNvPr id="0" name=""/>
        <dsp:cNvSpPr/>
      </dsp:nvSpPr>
      <dsp:spPr>
        <a:xfrm>
          <a:off x="369241" y="1641520"/>
          <a:ext cx="1455620" cy="90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Calibri" panose="020F0502020204030204" pitchFamily="34" charset="0"/>
              <a:cs typeface="Calibri" panose="020F0502020204030204" pitchFamily="34" charset="0"/>
            </a:rPr>
            <a:t>Eres un …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5887" y="1668166"/>
        <a:ext cx="1402328" cy="856471"/>
      </dsp:txXfrm>
    </dsp:sp>
    <dsp:sp modelId="{0E7D203C-213B-234E-8F9E-EF6EA6FE5662}">
      <dsp:nvSpPr>
        <dsp:cNvPr id="0" name=""/>
        <dsp:cNvSpPr/>
      </dsp:nvSpPr>
      <dsp:spPr>
        <a:xfrm>
          <a:off x="187288" y="1414080"/>
          <a:ext cx="181952" cy="181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526"/>
              </a:lnTo>
              <a:lnTo>
                <a:pt x="181952" y="18195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B55CCD-0EF0-A44A-841F-7C13F2D87C17}">
      <dsp:nvSpPr>
        <dsp:cNvPr id="0" name=""/>
        <dsp:cNvSpPr/>
      </dsp:nvSpPr>
      <dsp:spPr>
        <a:xfrm>
          <a:off x="369241" y="2778724"/>
          <a:ext cx="1455620" cy="90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Calibri" panose="020F0502020204030204" pitchFamily="34" charset="0"/>
              <a:cs typeface="Calibri" panose="020F0502020204030204" pitchFamily="34" charset="0"/>
            </a:rPr>
            <a:t>Ahora te comportarás ..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95887" y="2805370"/>
        <a:ext cx="1402328" cy="856471"/>
      </dsp:txXfrm>
    </dsp:sp>
    <dsp:sp modelId="{53B92770-4220-E349-B66F-6B5652D20145}">
      <dsp:nvSpPr>
        <dsp:cNvPr id="0" name=""/>
        <dsp:cNvSpPr/>
      </dsp:nvSpPr>
      <dsp:spPr>
        <a:xfrm>
          <a:off x="2279743" y="504317"/>
          <a:ext cx="1819526" cy="909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Tarea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306389" y="530963"/>
        <a:ext cx="1766234" cy="856471"/>
      </dsp:txXfrm>
    </dsp:sp>
    <dsp:sp modelId="{FF7C76F0-50B1-3045-A744-60CB62B6F983}">
      <dsp:nvSpPr>
        <dsp:cNvPr id="0" name=""/>
        <dsp:cNvSpPr/>
      </dsp:nvSpPr>
      <dsp:spPr>
        <a:xfrm>
          <a:off x="2461696" y="1414080"/>
          <a:ext cx="181952" cy="682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322"/>
              </a:lnTo>
              <a:lnTo>
                <a:pt x="181952" y="68232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974508-8DEF-5244-8B81-7A5AE995FDF7}">
      <dsp:nvSpPr>
        <dsp:cNvPr id="0" name=""/>
        <dsp:cNvSpPr/>
      </dsp:nvSpPr>
      <dsp:spPr>
        <a:xfrm>
          <a:off x="2643648" y="1641520"/>
          <a:ext cx="1455620" cy="90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Calibri" panose="020F0502020204030204" pitchFamily="34" charset="0"/>
              <a:cs typeface="Calibri" panose="020F0502020204030204" pitchFamily="34" charset="0"/>
            </a:rPr>
            <a:t>Tu objetivo es ..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70294" y="1668166"/>
        <a:ext cx="1402328" cy="856471"/>
      </dsp:txXfrm>
    </dsp:sp>
    <dsp:sp modelId="{34271DC6-9EF2-0F46-9FF3-A33D79E3C911}">
      <dsp:nvSpPr>
        <dsp:cNvPr id="0" name=""/>
        <dsp:cNvSpPr/>
      </dsp:nvSpPr>
      <dsp:spPr>
        <a:xfrm>
          <a:off x="2461696" y="1414080"/>
          <a:ext cx="181952" cy="181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526"/>
              </a:lnTo>
              <a:lnTo>
                <a:pt x="181952" y="18195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54CD9B-4D37-A24E-9787-9052681E3F74}">
      <dsp:nvSpPr>
        <dsp:cNvPr id="0" name=""/>
        <dsp:cNvSpPr/>
      </dsp:nvSpPr>
      <dsp:spPr>
        <a:xfrm>
          <a:off x="2643648" y="2778724"/>
          <a:ext cx="1455620" cy="90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Calibri" panose="020F0502020204030204" pitchFamily="34" charset="0"/>
              <a:cs typeface="Calibri" panose="020F0502020204030204" pitchFamily="34" charset="0"/>
            </a:rPr>
            <a:t>Tu tarea es ..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670294" y="2805370"/>
        <a:ext cx="1402328" cy="856471"/>
      </dsp:txXfrm>
    </dsp:sp>
    <dsp:sp modelId="{D32975FC-A976-9145-9B99-3CFB7A0C9F87}">
      <dsp:nvSpPr>
        <dsp:cNvPr id="0" name=""/>
        <dsp:cNvSpPr/>
      </dsp:nvSpPr>
      <dsp:spPr>
        <a:xfrm>
          <a:off x="4554151" y="504317"/>
          <a:ext cx="1819526" cy="909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Estilo, tono, lenguaje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580797" y="530963"/>
        <a:ext cx="1766234" cy="856471"/>
      </dsp:txXfrm>
    </dsp:sp>
    <dsp:sp modelId="{8E530873-AC3E-D940-98A5-968BF8FC5FFE}">
      <dsp:nvSpPr>
        <dsp:cNvPr id="0" name=""/>
        <dsp:cNvSpPr/>
      </dsp:nvSpPr>
      <dsp:spPr>
        <a:xfrm>
          <a:off x="4736104" y="1414080"/>
          <a:ext cx="181952" cy="682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322"/>
              </a:lnTo>
              <a:lnTo>
                <a:pt x="181952" y="68232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2FD75-CEF4-4645-872E-C10380AE1593}">
      <dsp:nvSpPr>
        <dsp:cNvPr id="0" name=""/>
        <dsp:cNvSpPr/>
      </dsp:nvSpPr>
      <dsp:spPr>
        <a:xfrm>
          <a:off x="4918056" y="1641520"/>
          <a:ext cx="1455620" cy="90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Calibri" panose="020F0502020204030204" pitchFamily="34" charset="0"/>
              <a:cs typeface="Calibri" panose="020F0502020204030204" pitchFamily="34" charset="0"/>
            </a:rPr>
            <a:t>Escribe en estilo formal ..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44702" y="1668166"/>
        <a:ext cx="1402328" cy="856471"/>
      </dsp:txXfrm>
    </dsp:sp>
    <dsp:sp modelId="{FFE94318-F365-F84C-95E3-CD5348D0422C}">
      <dsp:nvSpPr>
        <dsp:cNvPr id="0" name=""/>
        <dsp:cNvSpPr/>
      </dsp:nvSpPr>
      <dsp:spPr>
        <a:xfrm>
          <a:off x="4736104" y="1414080"/>
          <a:ext cx="181952" cy="181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526"/>
              </a:lnTo>
              <a:lnTo>
                <a:pt x="181952" y="18195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E0A39E-87C5-AE4B-BF3A-BD03C3D20D55}">
      <dsp:nvSpPr>
        <dsp:cNvPr id="0" name=""/>
        <dsp:cNvSpPr/>
      </dsp:nvSpPr>
      <dsp:spPr>
        <a:xfrm>
          <a:off x="4918056" y="2778724"/>
          <a:ext cx="1455620" cy="90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Calibri" panose="020F0502020204030204" pitchFamily="34" charset="0"/>
              <a:cs typeface="Calibri" panose="020F0502020204030204" pitchFamily="34" charset="0"/>
            </a:rPr>
            <a:t>Responde en español ..</a:t>
          </a:r>
          <a:endParaRPr lang="en-US" sz="1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944702" y="2805370"/>
        <a:ext cx="1402328" cy="856471"/>
      </dsp:txXfrm>
    </dsp:sp>
    <dsp:sp modelId="{251EA8B7-B357-484B-887D-BCF6C3882916}">
      <dsp:nvSpPr>
        <dsp:cNvPr id="0" name=""/>
        <dsp:cNvSpPr/>
      </dsp:nvSpPr>
      <dsp:spPr>
        <a:xfrm>
          <a:off x="6828559" y="504317"/>
          <a:ext cx="1819526" cy="909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Audiencia y canales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6855205" y="530963"/>
        <a:ext cx="1766234" cy="856471"/>
      </dsp:txXfrm>
    </dsp:sp>
    <dsp:sp modelId="{9C05F6FD-202A-7743-B1AC-DD0195C8643B}">
      <dsp:nvSpPr>
        <dsp:cNvPr id="0" name=""/>
        <dsp:cNvSpPr/>
      </dsp:nvSpPr>
      <dsp:spPr>
        <a:xfrm>
          <a:off x="7010511" y="1414080"/>
          <a:ext cx="181952" cy="682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322"/>
              </a:lnTo>
              <a:lnTo>
                <a:pt x="181952" y="68232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1D33A-C62B-5642-8786-B8688D48C5CB}">
      <dsp:nvSpPr>
        <dsp:cNvPr id="0" name=""/>
        <dsp:cNvSpPr/>
      </dsp:nvSpPr>
      <dsp:spPr>
        <a:xfrm>
          <a:off x="7192464" y="1641520"/>
          <a:ext cx="1455620" cy="90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Calibri" panose="020F0502020204030204" pitchFamily="34" charset="0"/>
              <a:cs typeface="Calibri" panose="020F0502020204030204" pitchFamily="34" charset="0"/>
            </a:rPr>
            <a:t>Explica para niños de ..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19110" y="1668166"/>
        <a:ext cx="1402328" cy="856471"/>
      </dsp:txXfrm>
    </dsp:sp>
    <dsp:sp modelId="{506C5188-D30D-F347-AC01-9836A3114489}">
      <dsp:nvSpPr>
        <dsp:cNvPr id="0" name=""/>
        <dsp:cNvSpPr/>
      </dsp:nvSpPr>
      <dsp:spPr>
        <a:xfrm>
          <a:off x="7010511" y="1414080"/>
          <a:ext cx="181952" cy="181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526"/>
              </a:lnTo>
              <a:lnTo>
                <a:pt x="181952" y="18195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90B17-69AE-4141-8981-63DA6BCF9DC4}">
      <dsp:nvSpPr>
        <dsp:cNvPr id="0" name=""/>
        <dsp:cNvSpPr/>
      </dsp:nvSpPr>
      <dsp:spPr>
        <a:xfrm>
          <a:off x="7192464" y="2778724"/>
          <a:ext cx="1455620" cy="90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Calibri" panose="020F0502020204030204" pitchFamily="34" charset="0"/>
              <a:cs typeface="Calibri" panose="020F0502020204030204" pitchFamily="34" charset="0"/>
            </a:rPr>
            <a:t>Crea una publicación en Facebook ..</a:t>
          </a:r>
          <a:endParaRPr lang="en-US" sz="1600" kern="120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7219110" y="2805370"/>
        <a:ext cx="1402328" cy="856471"/>
      </dsp:txXfrm>
    </dsp:sp>
    <dsp:sp modelId="{5E84B545-DD68-F743-9A1B-242243853039}">
      <dsp:nvSpPr>
        <dsp:cNvPr id="0" name=""/>
        <dsp:cNvSpPr/>
      </dsp:nvSpPr>
      <dsp:spPr>
        <a:xfrm>
          <a:off x="9102966" y="504317"/>
          <a:ext cx="1819526" cy="9097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kern="1200" dirty="0">
              <a:latin typeface="Calibri" panose="020F0502020204030204" pitchFamily="34" charset="0"/>
              <a:cs typeface="Calibri" panose="020F0502020204030204" pitchFamily="34" charset="0"/>
            </a:rPr>
            <a:t>Formatos y límites</a:t>
          </a:r>
          <a:endParaRPr lang="en-US" sz="2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129612" y="530963"/>
        <a:ext cx="1766234" cy="856471"/>
      </dsp:txXfrm>
    </dsp:sp>
    <dsp:sp modelId="{DC5F4CA2-2E72-C34C-AE6A-C90E3070E120}">
      <dsp:nvSpPr>
        <dsp:cNvPr id="0" name=""/>
        <dsp:cNvSpPr/>
      </dsp:nvSpPr>
      <dsp:spPr>
        <a:xfrm>
          <a:off x="9284919" y="1414080"/>
          <a:ext cx="181952" cy="6823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2322"/>
              </a:lnTo>
              <a:lnTo>
                <a:pt x="181952" y="682322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F5A1B2-2F14-304C-A718-AF240A92DA73}">
      <dsp:nvSpPr>
        <dsp:cNvPr id="0" name=""/>
        <dsp:cNvSpPr/>
      </dsp:nvSpPr>
      <dsp:spPr>
        <a:xfrm>
          <a:off x="9466872" y="1641520"/>
          <a:ext cx="1455620" cy="90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Calibri" panose="020F0502020204030204" pitchFamily="34" charset="0"/>
              <a:cs typeface="Calibri" panose="020F0502020204030204" pitchFamily="34" charset="0"/>
            </a:rPr>
            <a:t>Usa un formato de tablas ..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493518" y="1668166"/>
        <a:ext cx="1402328" cy="856471"/>
      </dsp:txXfrm>
    </dsp:sp>
    <dsp:sp modelId="{14A5A4DF-F209-224E-8293-BEE894A1F289}">
      <dsp:nvSpPr>
        <dsp:cNvPr id="0" name=""/>
        <dsp:cNvSpPr/>
      </dsp:nvSpPr>
      <dsp:spPr>
        <a:xfrm>
          <a:off x="9284919" y="1414080"/>
          <a:ext cx="181952" cy="1819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9526"/>
              </a:lnTo>
              <a:lnTo>
                <a:pt x="181952" y="1819526"/>
              </a:lnTo>
            </a:path>
          </a:pathLst>
        </a:cu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80472-E453-464D-A367-93504D480873}">
      <dsp:nvSpPr>
        <dsp:cNvPr id="0" name=""/>
        <dsp:cNvSpPr/>
      </dsp:nvSpPr>
      <dsp:spPr>
        <a:xfrm>
          <a:off x="9466872" y="2778724"/>
          <a:ext cx="1455620" cy="90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Calibri" panose="020F0502020204030204" pitchFamily="34" charset="0"/>
              <a:cs typeface="Calibri" panose="020F0502020204030204" pitchFamily="34" charset="0"/>
            </a:rPr>
            <a:t>Reduce la información a dos oraciones ..</a:t>
          </a:r>
          <a:endParaRPr lang="en-US" sz="16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493518" y="2805370"/>
        <a:ext cx="1402328" cy="856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1A13AF95-3547-D748-BE38-4DC16823E9D4}" type="datetimeFigureOut">
              <a:rPr lang="es-ES_tradnl" smtClean="0"/>
              <a:pPr/>
              <a:t>20/10/2025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" panose="020F0502020204030204" pitchFamily="34" charset="0"/>
              </a:defRPr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" panose="020F0502020204030204" pitchFamily="34" charset="0"/>
              </a:defRPr>
            </a:lvl1pPr>
          </a:lstStyle>
          <a:p>
            <a:fld id="{733C2616-1EAF-A34E-A76C-FEA8035FC3D5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3915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AE217-5228-4D4E-89AA-C78CCCABDCB6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37817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FDFED602-5A4C-3987-576E-64899E68B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5F3D56CA-A665-91D4-1654-23D6EC6D94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0C3F1D29-44A3-9218-8E94-10C1D5911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8415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20868A89-86ED-1D86-0759-B2C1DC67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509DB8AC-60A8-846B-6277-F3537032E0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08C25B8C-29DD-46A1-D49B-2B9774CD22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66260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E811935-7F26-5AC4-9136-E2C4C57ED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C9886EC7-ADA2-1B67-95D4-911A7B2B8B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D2110770-B54F-086C-7A76-6E66830C40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83675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59BDD8A8-914D-00B2-2E3A-B0D59CF72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35230139-8045-F022-F152-0CBDB1B59A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0AE644D3-0900-1434-B5C5-2738A5E4EA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26884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AEFF751A-E5C5-6B65-08C0-9048587E0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98986FA2-396E-CC2C-8FD1-05EA610A7D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5C3DF054-7F97-583A-99C9-57EF3DC225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56318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35EBA120-B94E-78E6-EC33-218B8CABF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1B8E7FE4-3998-58D5-F68F-782C9B8243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462C9A20-770E-B9D5-3906-C844FB29BA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9173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706C343F-33A8-31D7-C495-406B57E80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EA272539-6771-E725-D4BC-860C4E4A9C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64D548D6-3194-EAC6-3887-3A593A5CF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53075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8F0D9624-8F9A-C840-EEE5-827289D70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FFF38D9B-7868-5720-6480-F03C4F63C5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AB8F3592-A0BE-4BC4-B384-33C83CA3F1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0094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447CFC55-1207-FE2E-F398-378A99607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281E2C27-CE01-080A-6436-7EA6984C5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3D1EDB3F-D442-5E99-9B96-B1E88CCF33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0124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77232EBE-FF0B-F435-388B-B176F94B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DE023D5D-0E56-EA60-758B-DCD8D1DBBF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EB309B2F-4294-07D4-929F-0458BB169F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0607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9C29FBCF-6C57-32DC-A19B-539745ED7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9228191F-E0D2-8DBB-BE37-7066C86F04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07461450-B406-2A15-DBA8-9423992C2E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017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BD97B8CE-3199-EF54-EDEC-3A8080838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85E388A4-ECA9-2758-66C1-50B434458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6D1F153F-71B6-5257-49C3-4A1157F157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796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F54D5707-4D64-B1D3-4438-AE21D4601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BBA146C4-FBDF-3EFC-D349-7454FDAC32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E4D420E9-6977-4105-FA6F-2C546B4277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3215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2FDC4E8-3723-5FCE-ACC4-9DB6370D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8AD3D2FE-5D4F-0265-6062-D9F97932DF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8BAA7667-EA17-DA37-41C4-BBADB9EEED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2360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4B7BA241-D8E2-2C2A-1CF1-B5E29327B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BBC84C6F-E16F-0CE6-8FF7-A8497A4C3D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F2326984-321D-2582-413A-30A2FD3A3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8168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6AFF2B0-5A05-9CAE-DB16-92404C63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72472E5C-B325-BC09-BD5D-D402FDC453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D0A86590-BF41-03C5-F9AF-33DDD5CA13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04639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4075F291-9685-A10A-57C0-1BDA57ADD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99BA3668-ECA2-5BD2-F5BD-4597ACDDBC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C5366883-7DAC-A566-B8A3-ADBDC40DBE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4476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C541AE66-2692-F80A-3E0D-D4FC59CD2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78EA7809-4C33-002F-B629-976BEBA1C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5AC9F22B-EFA0-60AA-6E9B-0B0678760D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7735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2B09C1F0-D5C8-BB3A-8834-11913ED3F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45CBE611-BB7B-CC4D-08C2-DE197DAC6B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2D9C44FC-136B-EE3D-BA2C-C0762E53F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2141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7AB6279F-C24E-72DD-C7F0-A4F63DCFC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6700E20D-3C88-8171-9578-D0E3C80D90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73F93771-B00C-0FDC-4007-994A02CBE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82030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24414E5A-A938-ECA7-6383-5D6018C6C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F7D00239-610D-E3D8-D197-AA4C4289D7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85F8AFEA-00EA-3474-A3EB-D05ADFD7DD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225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61304F4A-E224-AE04-CA89-89F95B4C5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32A56C9B-FC2D-9C2D-A082-A5875E7493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A83F89B4-399C-271C-FBDE-A87F6C888B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674284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4396336c42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1" name="Google Shape;771;g34396336c42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A7389CB-DCF1-32DE-94BB-9DDC82500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3872DCE4-F5C9-26CC-26A2-97FD05FCC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817058D2-24A5-217D-18B1-F97C94B3D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459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35072CEF-7E30-2478-CEDD-75E35E9D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78A48C1A-C5BB-2B64-811C-A93D1C0D74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66E19296-C772-3E18-B0F4-2D61DDCBC0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53095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D18C1094-3001-6E09-F8D7-7B33C7785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67526230-00D0-BF51-701A-B7661E1048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FD228EB7-D0B8-7274-E025-CDCF99A164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9796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B081394A-38E8-6189-9256-58630C7C4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F2E22686-3CB5-B5C7-935C-97779350B7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09360D75-2DB2-5631-0826-B0B13FE86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43449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4347d25fe1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dirty="0">
                <a:solidFill>
                  <a:schemeClr val="dk1"/>
                </a:solidFill>
                <a:ea typeface="Space Grotesk"/>
                <a:cs typeface="Calibri" panose="020F0502020204030204" pitchFamily="34" charset="0"/>
                <a:sym typeface="Space Grotesk"/>
              </a:rPr>
              <a:t>Robi: ¿Te dejo esta diapositiva para explicar un poco más en profundidad cómo funciona chatGPT o similares?</a:t>
            </a:r>
            <a:endParaRPr sz="2100" dirty="0">
              <a:solidFill>
                <a:schemeClr val="dk1"/>
              </a:solidFill>
              <a:ea typeface="Space Grotesk"/>
              <a:cs typeface="Calibri" panose="020F0502020204030204" pitchFamily="34" charset="0"/>
              <a:sym typeface="Space Grotesk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>
              <a:solidFill>
                <a:schemeClr val="dk1"/>
              </a:solidFill>
              <a:ea typeface="Space Grotesk"/>
              <a:cs typeface="Calibri" panose="020F0502020204030204" pitchFamily="34" charset="0"/>
              <a:sym typeface="Space Grotesk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dirty="0">
                <a:solidFill>
                  <a:schemeClr val="dk1"/>
                </a:solidFill>
                <a:ea typeface="Space Grotesk"/>
                <a:cs typeface="Calibri" panose="020F0502020204030204" pitchFamily="34" charset="0"/>
                <a:sym typeface="Space Grotesk"/>
              </a:rPr>
              <a:t>-Ruleta de la suerte como metáfora de modelos de lenguaje</a:t>
            </a:r>
            <a:endParaRPr sz="2100" dirty="0">
              <a:solidFill>
                <a:schemeClr val="dk1"/>
              </a:solidFill>
              <a:ea typeface="Space Grotesk"/>
              <a:cs typeface="Calibri" panose="020F0502020204030204" pitchFamily="34" charset="0"/>
              <a:sym typeface="Space Grotesk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100" dirty="0">
              <a:solidFill>
                <a:schemeClr val="dk1"/>
              </a:solidFill>
              <a:ea typeface="Space Grotesk"/>
              <a:cs typeface="Calibri" panose="020F0502020204030204" pitchFamily="34" charset="0"/>
              <a:sym typeface="Space Grotesk"/>
            </a:endParaRPr>
          </a:p>
          <a:p>
            <a:pPr marL="0" lvl="0" indent="0" algn="just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100" dirty="0">
                <a:solidFill>
                  <a:schemeClr val="dk1"/>
                </a:solidFill>
                <a:ea typeface="Space Grotesk"/>
                <a:cs typeface="Calibri" panose="020F0502020204030204" pitchFamily="34" charset="0"/>
                <a:sym typeface="Space Grotesk"/>
              </a:rPr>
              <a:t>-ChatGPT más menciones que la IA en Internet</a:t>
            </a:r>
            <a:endParaRPr dirty="0"/>
          </a:p>
        </p:txBody>
      </p:sp>
      <p:sp>
        <p:nvSpPr>
          <p:cNvPr id="240" name="Google Shape;240;g34347d25fe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40470BA8-721C-A339-BE28-F24EB3CD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>
            <a:extLst>
              <a:ext uri="{FF2B5EF4-FFF2-40B4-BE49-F238E27FC236}">
                <a16:creationId xmlns:a16="http://schemas.microsoft.com/office/drawing/2014/main" id="{FFCE113E-D911-F71F-4FCD-784689E03A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p5:notes">
            <a:extLst>
              <a:ext uri="{FF2B5EF4-FFF2-40B4-BE49-F238E27FC236}">
                <a16:creationId xmlns:a16="http://schemas.microsoft.com/office/drawing/2014/main" id="{258C3962-D3D8-7F5B-049A-1084CA0D31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57722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199-CFAA-E877-AEDF-B5489518A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A64E8-ADD2-C8F0-F56E-412AA8BE7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4BA8F-2DD8-EAE5-7316-D6B709F3F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9741-9C1F-A845-8B59-8E983C2789B2}" type="datetime1">
              <a:rPr lang="es-ES" smtClean="0"/>
              <a:t>20/10/2025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5F433-F415-8540-CD43-21F42FAD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50B6-3E1B-5BE8-9830-00E9BCE1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495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59D7-368D-80C7-4510-14C6881D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247C5-7678-5C90-A61A-1B6531047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52A74-A23E-0170-4BA6-81E669B1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6EE52-B963-E544-8897-36CDE047CC01}" type="datetime1">
              <a:rPr lang="es-ES" smtClean="0"/>
              <a:t>20/10/2025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DED0C-0308-F20B-82BE-237E29F4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70637-A74B-28AC-65D3-55583C1E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4530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33275-29AB-BA5D-9604-153EC525B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481C0-BC5C-09C3-49F8-E2A072DE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456E-0CDD-D4C1-7F65-885F72FD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FA81B-224F-C649-94B8-EDCEF32F7936}" type="datetime1">
              <a:rPr lang="es-ES" smtClean="0"/>
              <a:t>20/10/2025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0E68-DFD6-A049-8950-45CA8D0F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D5E4-D51E-2BA3-BE88-B10FB9B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8966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850C-E490-A874-AFC4-A0659670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6E21-86FD-28FE-A7E6-4036E4DB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3AF8-7F8D-7C9D-C8BB-5652C1DEC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E06CB-C1A2-E74D-877E-97D034FBEEDE}" type="datetime1">
              <a:rPr lang="es-ES" smtClean="0"/>
              <a:t>20/10/2025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5011B-8AA0-9311-BFD0-8F4A3956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3F596-4FCB-C637-5C72-1DC3917F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262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452B-49B1-7CBD-BCDE-6DDEF180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B941-5BA4-280D-A182-1AD32582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A53C-1C99-0D6B-6C05-970FB315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0ED9C-F085-DA46-9A7C-588B6B533C4D}" type="datetime1">
              <a:rPr lang="es-ES" smtClean="0"/>
              <a:t>20/10/2025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F5BE1-99FA-9E08-169E-18249EF6C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A158C-4CEE-14A5-92B2-D592DD46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2889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8F68-21B5-7D16-4C3D-C764F3C8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27FC4-8287-0A41-7CD9-71566404B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441DB-5F9F-EB3E-5178-2BCDE48FE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95EFA-4073-3B9E-074E-6A0F6F2D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AEF4-C3DF-264E-A880-075186867D97}" type="datetime1">
              <a:rPr lang="es-ES" smtClean="0"/>
              <a:t>20/10/2025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40F9C-2F2D-F4A1-86D4-73E7FEAD8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B4CF0-DBE6-5829-0AA7-5E6CDCB1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1386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9BEF-B677-104B-5AE3-D70981E17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F2182-078E-2C93-3292-CDF693C89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998F-434F-520E-3D78-A9EC90908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D99D9C-E9A9-4383-C527-3254A81C4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4A727-F9F2-4CDF-6CA5-7A56A4472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4E2DC-E3A3-2BA7-DB14-2C0D762DA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91853-B101-1B40-835F-63B5925CE192}" type="datetime1">
              <a:rPr lang="es-ES" smtClean="0"/>
              <a:t>20/10/2025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94ABCA-B079-496C-5B51-AEBF8D244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C95573-05D5-65B7-19A0-801D2D997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606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19B5-9C00-93E0-2FBB-D7C40C83F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E9FF2-A316-EF1D-C2E7-D7180F296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3FFE9-6371-2543-892D-FCB5B618E3F3}" type="datetime1">
              <a:rPr lang="es-ES" smtClean="0"/>
              <a:t>20/10/2025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2FF9AA-B2FA-229A-7585-697116BC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92E8C9-1B82-ED01-E380-BD098C549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2443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78AE4-C3FC-DE4E-24DD-A2678576C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ED496-F0B3-4744-8C30-6625394DD4BB}" type="datetime1">
              <a:rPr lang="es-ES" smtClean="0"/>
              <a:t>20/10/2025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3C34FC-8840-D902-DE1E-073411D8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791E0-D59F-8FDF-708C-196B4DA0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2707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2694-38F6-DC0C-159B-F8FECF5F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AF334-A990-D2D9-99B9-E3389D056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D39F2-EA36-6158-4775-86D7DA036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27150-935C-D3AB-2DCA-CCFF330E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869D6-63E4-8148-8AF6-20F6586FBC18}" type="datetime1">
              <a:rPr lang="es-ES" smtClean="0"/>
              <a:t>20/10/2025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8C43F-F5BB-039A-F6F9-2A9006C7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0865-3F29-210B-A9FF-EACCB31C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9977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1202-C44B-F7DB-3950-02EE36C0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BAF46-73A9-A11C-58B6-02A3C5ADB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1B3AC-D926-B473-33B1-EE1ACB23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52962-1C63-3E64-77A2-ADB9CC70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F7B8F-818F-7F40-97E0-40669A7ACFEE}" type="datetime1">
              <a:rPr lang="es-ES" smtClean="0"/>
              <a:t>20/10/2025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0A1FE-ECFF-8622-F6E6-ACC302FFF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AB5D-A2E6-A8EC-EFAF-9F58F16FD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7162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57502-04A1-77A3-94D7-80690185B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BFD82-91DA-3659-6149-6669691E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61F92-BDD2-D1C9-B07F-EE69EAB299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A1A7D9AD-6358-7549-9E16-3BFC61D5EE0C}" type="datetime1">
              <a:rPr lang="es-ES" smtClean="0"/>
              <a:t>20/10/2025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D490-13E8-206D-BC71-399229BD2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DC05-FCEE-141F-3993-401E71FE9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A4499823-4CF2-F347-B662-43DE5C38C7E6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653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cvnet.cpd.ua.es/curriculum-breve/es/sepulveda-torres-robiert/34898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hyperlink" Target="https://keras.io/" TargetMode="Externa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" Type="http://schemas.openxmlformats.org/officeDocument/2006/relationships/hyperlink" Target="https://flowiseai.com/" TargetMode="External"/><Relationship Id="rId21" Type="http://schemas.openxmlformats.org/officeDocument/2006/relationships/hyperlink" Target="https://gemini.google.com/app" TargetMode="External"/><Relationship Id="rId34" Type="http://schemas.openxmlformats.org/officeDocument/2006/relationships/image" Target="../media/image30.png"/><Relationship Id="rId7" Type="http://schemas.openxmlformats.org/officeDocument/2006/relationships/hyperlink" Target="https://github.com/huggingface/transformers" TargetMode="External"/><Relationship Id="rId12" Type="http://schemas.openxmlformats.org/officeDocument/2006/relationships/image" Target="../media/image17.png"/><Relationship Id="rId17" Type="http://schemas.openxmlformats.org/officeDocument/2006/relationships/hyperlink" Target="https://m365.cloud.microsoft/chat?fromcode=cmc&amp;redirectid=91011231E0DE423A83EF43011741D907&amp;auth=2&amp;internalredirect=CCM" TargetMode="External"/><Relationship Id="rId25" Type="http://schemas.openxmlformats.org/officeDocument/2006/relationships/hyperlink" Target="https://chatgpt.com/" TargetMode="External"/><Relationship Id="rId3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9.png"/><Relationship Id="rId20" Type="http://schemas.openxmlformats.org/officeDocument/2006/relationships/image" Target="../media/image21.png"/><Relationship Id="rId29" Type="http://schemas.openxmlformats.org/officeDocument/2006/relationships/hyperlink" Target="https://www.langchain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hyperlink" Target="https://www.tensorflow.org/" TargetMode="External"/><Relationship Id="rId24" Type="http://schemas.openxmlformats.org/officeDocument/2006/relationships/image" Target="../media/image23.png"/><Relationship Id="rId32" Type="http://schemas.openxmlformats.org/officeDocument/2006/relationships/image" Target="../media/image28.png"/><Relationship Id="rId5" Type="http://schemas.openxmlformats.org/officeDocument/2006/relationships/hyperlink" Target="https://www.langflow.org/" TargetMode="External"/><Relationship Id="rId15" Type="http://schemas.openxmlformats.org/officeDocument/2006/relationships/hyperlink" Target="https://huggingface.co/" TargetMode="External"/><Relationship Id="rId23" Type="http://schemas.openxmlformats.org/officeDocument/2006/relationships/hyperlink" Target="https://www.perplexity.ai/" TargetMode="External"/><Relationship Id="rId28" Type="http://schemas.openxmlformats.org/officeDocument/2006/relationships/image" Target="../media/image25.png"/><Relationship Id="rId10" Type="http://schemas.openxmlformats.org/officeDocument/2006/relationships/image" Target="../media/image16.png"/><Relationship Id="rId19" Type="http://schemas.openxmlformats.org/officeDocument/2006/relationships/hyperlink" Target="https://poe.com/" TargetMode="External"/><Relationship Id="rId31" Type="http://schemas.openxmlformats.org/officeDocument/2006/relationships/image" Target="../media/image27.png"/><Relationship Id="rId4" Type="http://schemas.openxmlformats.org/officeDocument/2006/relationships/image" Target="../media/image13.png"/><Relationship Id="rId9" Type="http://schemas.openxmlformats.org/officeDocument/2006/relationships/hyperlink" Target="https://pytorch.org/" TargetMode="Externa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hyperlink" Target="https://chat.mistral.ai/chat" TargetMode="External"/><Relationship Id="rId30" Type="http://schemas.openxmlformats.org/officeDocument/2006/relationships/image" Target="../media/image26.png"/><Relationship Id="rId8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ntro de Inteligencia Digital Alicante - CENID">
            <a:extLst>
              <a:ext uri="{FF2B5EF4-FFF2-40B4-BE49-F238E27FC236}">
                <a16:creationId xmlns:a16="http://schemas.microsoft.com/office/drawing/2014/main" id="{D630C13A-B528-CAEA-9CC7-04AA355F17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67702" b="877"/>
          <a:stretch/>
        </p:blipFill>
        <p:spPr>
          <a:xfrm>
            <a:off x="9383199" y="5732748"/>
            <a:ext cx="2303945" cy="1005065"/>
          </a:xfrm>
          <a:prstGeom prst="rect">
            <a:avLst/>
          </a:prstGeom>
        </p:spPr>
      </p:pic>
      <p:pic>
        <p:nvPicPr>
          <p:cNvPr id="11" name="Picture 10" descr="Logo del Grado de Inteligencia Artificial">
            <a:extLst>
              <a:ext uri="{FF2B5EF4-FFF2-40B4-BE49-F238E27FC236}">
                <a16:creationId xmlns:a16="http://schemas.microsoft.com/office/drawing/2014/main" id="{E43503BF-E337-D84D-03DD-7AAF33264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0130" y="5881336"/>
            <a:ext cx="861263" cy="707887"/>
          </a:xfrm>
          <a:prstGeom prst="rect">
            <a:avLst/>
          </a:prstGeom>
        </p:spPr>
      </p:pic>
      <p:pic>
        <p:nvPicPr>
          <p:cNvPr id="9" name="Picture 8" descr="Logo Departamento de Lenguajes y Sistemas Informáticos">
            <a:extLst>
              <a:ext uri="{FF2B5EF4-FFF2-40B4-BE49-F238E27FC236}">
                <a16:creationId xmlns:a16="http://schemas.microsoft.com/office/drawing/2014/main" id="{545B90A5-59B9-AC1C-C294-C4478D0A9E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8021" y="5985799"/>
            <a:ext cx="647700" cy="508000"/>
          </a:xfrm>
          <a:prstGeom prst="rect">
            <a:avLst/>
          </a:prstGeom>
        </p:spPr>
      </p:pic>
      <p:pic>
        <p:nvPicPr>
          <p:cNvPr id="7" name="Imagen 5" descr="Logo Universidad de Alicante">
            <a:extLst>
              <a:ext uri="{FF2B5EF4-FFF2-40B4-BE49-F238E27FC236}">
                <a16:creationId xmlns:a16="http://schemas.microsoft.com/office/drawing/2014/main" id="{D70990BF-E6D5-6FED-C9CF-60B20450E5C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86" y="5800455"/>
            <a:ext cx="3770963" cy="8696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A2DD1E-3C11-062A-2D5D-DB5D7415215F}"/>
              </a:ext>
            </a:extLst>
          </p:cNvPr>
          <p:cNvSpPr txBox="1"/>
          <p:nvPr/>
        </p:nvSpPr>
        <p:spPr>
          <a:xfrm>
            <a:off x="4681002" y="3821101"/>
            <a:ext cx="2985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</a:rPr>
              <a:t>Profesor</a:t>
            </a:r>
          </a:p>
          <a:p>
            <a:pPr lvl="1"/>
            <a:r>
              <a:rPr lang="es-ES_tradnl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Robiert Sepúlveda Torres</a:t>
            </a:r>
            <a:endParaRPr lang="es-ES_tradnl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s-ES_tradnl"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>
              <a:latin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4C55C-DAA2-B8D0-A236-6AAD8EE866CB}"/>
              </a:ext>
            </a:extLst>
          </p:cNvPr>
          <p:cNvSpPr txBox="1"/>
          <p:nvPr/>
        </p:nvSpPr>
        <p:spPr>
          <a:xfrm>
            <a:off x="2743688" y="1944598"/>
            <a:ext cx="6704624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s-ES" altLang="en-US" sz="40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Interacción Persona-Máquina</a:t>
            </a:r>
          </a:p>
          <a:p>
            <a:pPr algn="ctr"/>
            <a:endParaRPr lang="es-E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s-ES_tradnl" sz="2400" dirty="0">
                <a:latin typeface="Calibri" panose="020F0502020204030204" pitchFamily="34" charset="0"/>
                <a:cs typeface="Calibri" panose="020F0502020204030204" pitchFamily="34" charset="0"/>
              </a:rPr>
              <a:t>Agentes conversacionales basados en </a:t>
            </a:r>
            <a:r>
              <a:rPr lang="es-ES" sz="24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s-ES" altLang="en-US" sz="2400" dirty="0">
                <a:latin typeface="Calibri" panose="020F0502020204030204" pitchFamily="34" charset="0"/>
                <a:ea typeface="Calibri"/>
                <a:cs typeface="Calibri" panose="020F0502020204030204" pitchFamily="34" charset="0"/>
              </a:rPr>
              <a:t>odelos de lenguaje</a:t>
            </a:r>
          </a:p>
        </p:txBody>
      </p:sp>
    </p:spTree>
    <p:extLst>
      <p:ext uri="{BB962C8B-B14F-4D97-AF65-F5344CB8AC3E}">
        <p14:creationId xmlns:p14="http://schemas.microsoft.com/office/powerpoint/2010/main" val="2117422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1B785082-AC35-613E-7EE2-86FF6687B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CC1E5E83-4A59-83E1-B34D-EDDD124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10</a:t>
            </a:fld>
            <a:endParaRPr lang="es-ES_tradnl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C8BF758-EFBB-9A9B-16E2-250545B732CD}"/>
              </a:ext>
            </a:extLst>
          </p:cNvPr>
          <p:cNvSpPr txBox="1"/>
          <p:nvPr/>
        </p:nvSpPr>
        <p:spPr>
          <a:xfrm>
            <a:off x="11970" y="348865"/>
            <a:ext cx="12168060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¿Cómo podemos usar estos modelos de lenguaje?</a:t>
            </a:r>
            <a:r>
              <a:rPr lang="es-ES_tradnl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AFBE6057-64CB-4747-0A16-207EC3771E88}"/>
              </a:ext>
            </a:extLst>
          </p:cNvPr>
          <p:cNvSpPr txBox="1"/>
          <p:nvPr/>
        </p:nvSpPr>
        <p:spPr>
          <a:xfrm>
            <a:off x="4021929" y="3244497"/>
            <a:ext cx="171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Ajuste</a:t>
            </a:r>
            <a:r>
              <a:rPr lang="en-GB" dirty="0"/>
              <a:t> </a:t>
            </a:r>
            <a:r>
              <a:rPr lang="en-GB" dirty="0" err="1"/>
              <a:t>fino</a:t>
            </a:r>
            <a:r>
              <a:rPr lang="en-GB" dirty="0"/>
              <a:t> (Fine-tuning)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8562806C-255B-9755-26D7-90DDFC597514}"/>
              </a:ext>
            </a:extLst>
          </p:cNvPr>
          <p:cNvSpPr txBox="1"/>
          <p:nvPr/>
        </p:nvSpPr>
        <p:spPr>
          <a:xfrm>
            <a:off x="2062935" y="3181530"/>
            <a:ext cx="1724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dirty="0"/>
              <a:t>Extracción de características</a:t>
            </a:r>
          </a:p>
        </p:txBody>
      </p:sp>
      <p:sp>
        <p:nvSpPr>
          <p:cNvPr id="20" name="TextBox 9">
            <a:extLst>
              <a:ext uri="{FF2B5EF4-FFF2-40B4-BE49-F238E27FC236}">
                <a16:creationId xmlns:a16="http://schemas.microsoft.com/office/drawing/2014/main" id="{B7660773-7469-9427-475C-FF6051A7C994}"/>
              </a:ext>
            </a:extLst>
          </p:cNvPr>
          <p:cNvSpPr txBox="1"/>
          <p:nvPr/>
        </p:nvSpPr>
        <p:spPr>
          <a:xfrm>
            <a:off x="4782487" y="2043581"/>
            <a:ext cx="2627025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Pre-training models</a:t>
            </a: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0376E793-DD48-CFFE-6B57-9BC0E9C6D7B5}"/>
              </a:ext>
            </a:extLst>
          </p:cNvPr>
          <p:cNvSpPr txBox="1"/>
          <p:nvPr/>
        </p:nvSpPr>
        <p:spPr>
          <a:xfrm>
            <a:off x="6676269" y="3879559"/>
            <a:ext cx="18834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Zero-Shot (ZS)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/>
              <a:t>Few-Shot (FS)</a:t>
            </a:r>
          </a:p>
          <a:p>
            <a:endParaRPr lang="en-GB" sz="1400" dirty="0"/>
          </a:p>
        </p:txBody>
      </p:sp>
      <p:cxnSp>
        <p:nvCxnSpPr>
          <p:cNvPr id="41" name="Straight Arrow Connector 14">
            <a:extLst>
              <a:ext uri="{FF2B5EF4-FFF2-40B4-BE49-F238E27FC236}">
                <a16:creationId xmlns:a16="http://schemas.microsoft.com/office/drawing/2014/main" id="{47AAF9FD-6F74-C301-6D16-74E67B7F4386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2924948" y="2412913"/>
            <a:ext cx="1857539" cy="76861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3">
            <a:extLst>
              <a:ext uri="{FF2B5EF4-FFF2-40B4-BE49-F238E27FC236}">
                <a16:creationId xmlns:a16="http://schemas.microsoft.com/office/drawing/2014/main" id="{B18427F1-0CDF-BB34-7F05-BE039A61A7F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261652" y="2431606"/>
            <a:ext cx="901085" cy="8040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26">
            <a:extLst>
              <a:ext uri="{FF2B5EF4-FFF2-40B4-BE49-F238E27FC236}">
                <a16:creationId xmlns:a16="http://schemas.microsoft.com/office/drawing/2014/main" id="{0A73F84F-044A-9965-A699-3C108ED1BE0F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409512" y="2411757"/>
            <a:ext cx="1864061" cy="84617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50">
            <a:extLst>
              <a:ext uri="{FF2B5EF4-FFF2-40B4-BE49-F238E27FC236}">
                <a16:creationId xmlns:a16="http://schemas.microsoft.com/office/drawing/2014/main" id="{08432C34-9DC3-F450-198B-DD4B020BD779}"/>
              </a:ext>
            </a:extLst>
          </p:cNvPr>
          <p:cNvSpPr txBox="1"/>
          <p:nvPr/>
        </p:nvSpPr>
        <p:spPr>
          <a:xfrm>
            <a:off x="6453560" y="3235617"/>
            <a:ext cx="141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Prompting </a:t>
            </a:r>
          </a:p>
          <a:p>
            <a:pPr algn="ctr"/>
            <a:r>
              <a:rPr lang="en-GB" dirty="0"/>
              <a:t>Instruction</a:t>
            </a:r>
          </a:p>
        </p:txBody>
      </p:sp>
      <p:sp>
        <p:nvSpPr>
          <p:cNvPr id="46" name="TextBox 52">
            <a:extLst>
              <a:ext uri="{FF2B5EF4-FFF2-40B4-BE49-F238E27FC236}">
                <a16:creationId xmlns:a16="http://schemas.microsoft.com/office/drawing/2014/main" id="{878D08D3-5080-1D6F-0421-501D34A99A1C}"/>
              </a:ext>
            </a:extLst>
          </p:cNvPr>
          <p:cNvSpPr txBox="1"/>
          <p:nvPr/>
        </p:nvSpPr>
        <p:spPr>
          <a:xfrm>
            <a:off x="8602958" y="3257933"/>
            <a:ext cx="1341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Instruction Fine-tuning</a:t>
            </a:r>
          </a:p>
        </p:txBody>
      </p:sp>
      <p:cxnSp>
        <p:nvCxnSpPr>
          <p:cNvPr id="47" name="Straight Arrow Connector 69">
            <a:extLst>
              <a:ext uri="{FF2B5EF4-FFF2-40B4-BE49-F238E27FC236}">
                <a16:creationId xmlns:a16="http://schemas.microsoft.com/office/drawing/2014/main" id="{6FBF603E-C396-DA72-F8A5-EE26872C9B91}"/>
              </a:ext>
            </a:extLst>
          </p:cNvPr>
          <p:cNvCxnSpPr>
            <a:cxnSpLocks/>
            <a:stCxn id="19" idx="2"/>
            <a:endCxn id="48" idx="0"/>
          </p:cNvCxnSpPr>
          <p:nvPr/>
        </p:nvCxnSpPr>
        <p:spPr>
          <a:xfrm>
            <a:off x="2924947" y="3827860"/>
            <a:ext cx="0" cy="62394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80">
            <a:extLst>
              <a:ext uri="{FF2B5EF4-FFF2-40B4-BE49-F238E27FC236}">
                <a16:creationId xmlns:a16="http://schemas.microsoft.com/office/drawing/2014/main" id="{65992E41-AF6E-E30A-5C98-5827642C1CBB}"/>
              </a:ext>
            </a:extLst>
          </p:cNvPr>
          <p:cNvSpPr/>
          <p:nvPr/>
        </p:nvSpPr>
        <p:spPr>
          <a:xfrm>
            <a:off x="2366656" y="4451809"/>
            <a:ext cx="1116582" cy="36933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o DL</a:t>
            </a:r>
          </a:p>
        </p:txBody>
      </p:sp>
      <p:cxnSp>
        <p:nvCxnSpPr>
          <p:cNvPr id="49" name="Straight Arrow Connector 18">
            <a:extLst>
              <a:ext uri="{FF2B5EF4-FFF2-40B4-BE49-F238E27FC236}">
                <a16:creationId xmlns:a16="http://schemas.microsoft.com/office/drawing/2014/main" id="{6067D228-EC0A-1E1A-6C38-5E285C91DAF7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4879268" y="2431606"/>
            <a:ext cx="978913" cy="81289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6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5326AE-5A02-2C2D-83ED-F0922A34D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318" y="4345861"/>
            <a:ext cx="586829" cy="586829"/>
          </a:xfrm>
          <a:prstGeom prst="rect">
            <a:avLst/>
          </a:prstGeom>
        </p:spPr>
      </p:pic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7585B6D1-0DAF-9392-9AF5-DAEF9FCD4BDF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4870732" y="3879560"/>
            <a:ext cx="0" cy="46630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8">
            <a:extLst>
              <a:ext uri="{FF2B5EF4-FFF2-40B4-BE49-F238E27FC236}">
                <a16:creationId xmlns:a16="http://schemas.microsoft.com/office/drawing/2014/main" id="{EE0E7807-7096-3377-5B25-D879678B7830}"/>
              </a:ext>
            </a:extLst>
          </p:cNvPr>
          <p:cNvSpPr/>
          <p:nvPr/>
        </p:nvSpPr>
        <p:spPr>
          <a:xfrm>
            <a:off x="6528119" y="3262513"/>
            <a:ext cx="1435448" cy="628315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5" name="Picture 6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B02220-FAFA-A2B6-6CB4-FBFD7094F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3638" y="4345861"/>
            <a:ext cx="586829" cy="586829"/>
          </a:xfrm>
          <a:prstGeom prst="rect">
            <a:avLst/>
          </a:prstGeom>
        </p:spPr>
      </p:pic>
      <p:cxnSp>
        <p:nvCxnSpPr>
          <p:cNvPr id="56" name="Straight Arrow Connector 83">
            <a:extLst>
              <a:ext uri="{FF2B5EF4-FFF2-40B4-BE49-F238E27FC236}">
                <a16:creationId xmlns:a16="http://schemas.microsoft.com/office/drawing/2014/main" id="{0CA73FAD-1B63-761C-BE1A-B2CA41113D23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9267052" y="3879560"/>
            <a:ext cx="0" cy="46630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04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40" grpId="0"/>
      <p:bldP spid="45" grpId="0"/>
      <p:bldP spid="46" grpId="0"/>
      <p:bldP spid="48" grpId="0" animBg="1"/>
      <p:bldP spid="5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4">
          <a:extLst>
            <a:ext uri="{FF2B5EF4-FFF2-40B4-BE49-F238E27FC236}">
              <a16:creationId xmlns:a16="http://schemas.microsoft.com/office/drawing/2014/main" id="{81390E7C-2C82-B030-C32E-4C793007E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92DA18A-12AE-3CA2-62B5-141BCDBD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11</a:t>
            </a:fld>
            <a:endParaRPr lang="es-ES_tradnl"/>
          </a:p>
        </p:txBody>
      </p:sp>
      <p:graphicFrame>
        <p:nvGraphicFramePr>
          <p:cNvPr id="14" name="CuadroTexto 6">
            <a:extLst>
              <a:ext uri="{FF2B5EF4-FFF2-40B4-BE49-F238E27FC236}">
                <a16:creationId xmlns:a16="http://schemas.microsoft.com/office/drawing/2014/main" id="{40A3E160-13AD-EADE-72F9-3C41AB77A4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234711"/>
              </p:ext>
            </p:extLst>
          </p:nvPr>
        </p:nvGraphicFramePr>
        <p:xfrm>
          <a:off x="1675016" y="2318346"/>
          <a:ext cx="9239534" cy="2554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2">
            <a:extLst>
              <a:ext uri="{FF2B5EF4-FFF2-40B4-BE49-F238E27FC236}">
                <a16:creationId xmlns:a16="http://schemas.microsoft.com/office/drawing/2014/main" id="{3CDB0A5B-C251-68CC-47ED-01502A9C3067}"/>
              </a:ext>
            </a:extLst>
          </p:cNvPr>
          <p:cNvSpPr txBox="1"/>
          <p:nvPr/>
        </p:nvSpPr>
        <p:spPr>
          <a:xfrm>
            <a:off x="11970" y="348865"/>
            <a:ext cx="12168060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¿Cómo podemos usar estos modelos de lenguaje?</a:t>
            </a:r>
            <a:r>
              <a:rPr lang="es-ES_tradnl" sz="3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914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87F4829B-91F5-7585-F246-30F916BD3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108EA025-F90F-9440-29A6-073C838D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12</a:t>
            </a:fld>
            <a:endParaRPr lang="es-ES_tradnl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55949C22-03F2-0CDA-16A1-6271D4941D69}"/>
              </a:ext>
            </a:extLst>
          </p:cNvPr>
          <p:cNvSpPr txBox="1"/>
          <p:nvPr/>
        </p:nvSpPr>
        <p:spPr>
          <a:xfrm>
            <a:off x="11970" y="348865"/>
            <a:ext cx="12168060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¿Cómo podemos usar estos modelos de lenguaje?</a:t>
            </a:r>
            <a:r>
              <a:rPr lang="es-ES_tradnl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s-ES_tradnl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55DF15-01DD-2B81-5DDC-9A3942FF03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89" t="2299"/>
          <a:stretch/>
        </p:blipFill>
        <p:spPr>
          <a:xfrm>
            <a:off x="2994588" y="1443673"/>
            <a:ext cx="6040777" cy="506546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4F9925A-EB65-6211-61DE-96A4B56BDE90}"/>
              </a:ext>
            </a:extLst>
          </p:cNvPr>
          <p:cNvSpPr txBox="1"/>
          <p:nvPr/>
        </p:nvSpPr>
        <p:spPr>
          <a:xfrm>
            <a:off x="9329584" y="4378172"/>
            <a:ext cx="202421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Tomada de:</a:t>
            </a:r>
          </a:p>
          <a:p>
            <a:r>
              <a:rPr lang="es-ES" sz="16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McTear</a:t>
            </a:r>
            <a:r>
              <a:rPr lang="es-ES" sz="16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M., &amp; </a:t>
            </a:r>
            <a:r>
              <a:rPr lang="es-ES" sz="16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Ashurkina</a:t>
            </a:r>
            <a:r>
              <a:rPr lang="es-ES" sz="16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s-ES" sz="16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Transforming</a:t>
            </a:r>
            <a:r>
              <a:rPr lang="es-ES" sz="16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600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Conversational</a:t>
            </a:r>
            <a:r>
              <a:rPr lang="es-ES" sz="16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AI.</a:t>
            </a:r>
            <a:endParaRPr lang="es-ES_tradn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972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8E881014-1575-652E-B651-3D9B00DC4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7D45C7C-4785-A1A2-78DB-AC2BB4C614FD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es la ingeniería de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Prompts</a:t>
            </a: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10530B-DECD-18E1-007C-274ABF1DD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13</a:t>
            </a:fld>
            <a:endParaRPr lang="es-ES_tradn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EABABD6-FA46-A304-2A25-572DBF241BC6}"/>
              </a:ext>
            </a:extLst>
          </p:cNvPr>
          <p:cNvSpPr txBox="1"/>
          <p:nvPr/>
        </p:nvSpPr>
        <p:spPr>
          <a:xfrm>
            <a:off x="1190932" y="1251836"/>
            <a:ext cx="4905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450"/>
              </a:spcAft>
            </a:pPr>
            <a:r>
              <a:rPr lang="en-US" noProof="0" dirty="0">
                <a:solidFill>
                  <a:srgbClr val="211D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“It’s the ability to develop an intuition to get the most out of the model.”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DDD87D6-AC11-7206-2B82-1F2800E96DF8}"/>
              </a:ext>
            </a:extLst>
          </p:cNvPr>
          <p:cNvSpPr txBox="1"/>
          <p:nvPr/>
        </p:nvSpPr>
        <p:spPr>
          <a:xfrm>
            <a:off x="7621228" y="1390335"/>
            <a:ext cx="4162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450"/>
              </a:spcAft>
            </a:pPr>
            <a:r>
              <a:rPr lang="es-ES" dirty="0">
                <a:solidFill>
                  <a:srgbClr val="211D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Mira </a:t>
            </a:r>
            <a:r>
              <a:rPr lang="es-ES" dirty="0" err="1">
                <a:solidFill>
                  <a:srgbClr val="211D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Murati</a:t>
            </a:r>
            <a:r>
              <a:rPr lang="es-ES" dirty="0">
                <a:solidFill>
                  <a:srgbClr val="211D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(CTO de Open AI in 2024) 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5514CBF-21F5-5464-1DD4-F8E43612D356}"/>
              </a:ext>
            </a:extLst>
          </p:cNvPr>
          <p:cNvSpPr txBox="1"/>
          <p:nvPr/>
        </p:nvSpPr>
        <p:spPr>
          <a:xfrm>
            <a:off x="1522771" y="2082832"/>
            <a:ext cx="9831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</a:rPr>
              <a:t>Técnica que utiliza una entrada inicial o ejemplo con el fin de guiar la predicción o generación de respuesta de un modelo en lenguaje natural 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623C46DB-9A1B-742B-93D1-80826959AFF5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096000" y="1575001"/>
            <a:ext cx="152522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uadroTexto 6">
            <a:extLst>
              <a:ext uri="{FF2B5EF4-FFF2-40B4-BE49-F238E27FC236}">
                <a16:creationId xmlns:a16="http://schemas.microsoft.com/office/drawing/2014/main" id="{94BB90EB-F8FA-B5C3-A529-5C8CCDBA26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97371"/>
              </p:ext>
            </p:extLst>
          </p:nvPr>
        </p:nvGraphicFramePr>
        <p:xfrm>
          <a:off x="2295939" y="3248409"/>
          <a:ext cx="7812158" cy="2588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831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853E9197-3420-FB75-FB26-704793541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2622C15C-075B-2B4C-966B-A8FD986CCBB9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es un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</a:t>
            </a: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C71DD5-3159-8C1E-97EF-D48F7F9A6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14</a:t>
            </a:fld>
            <a:endParaRPr lang="es-ES_tradnl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8F9DB8D-917E-79A2-C22C-0F45FB8B26D8}"/>
              </a:ext>
            </a:extLst>
          </p:cNvPr>
          <p:cNvSpPr txBox="1"/>
          <p:nvPr/>
        </p:nvSpPr>
        <p:spPr>
          <a:xfrm>
            <a:off x="1419019" y="1598487"/>
            <a:ext cx="9021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s-ES" dirty="0">
              <a:effectLst/>
              <a:latin typeface="Calibri" panose="020F0502020204030204" pitchFamily="34" charset="0"/>
            </a:endParaRPr>
          </a:p>
          <a:p>
            <a:endParaRPr lang="es-ES" dirty="0">
              <a:effectLst/>
              <a:latin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79AE03D-5F68-CCA9-82F7-711EC870161A}"/>
              </a:ext>
            </a:extLst>
          </p:cNvPr>
          <p:cNvSpPr/>
          <p:nvPr/>
        </p:nvSpPr>
        <p:spPr>
          <a:xfrm>
            <a:off x="2756704" y="5110634"/>
            <a:ext cx="6678592" cy="953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ffectLst/>
                <a:latin typeface="Calibri" panose="020F0502020204030204" pitchFamily="34" charset="0"/>
              </a:rPr>
              <a:t>Es importante considerar dos factores en los </a:t>
            </a:r>
            <a:r>
              <a:rPr lang="es-ES" dirty="0" err="1">
                <a:effectLst/>
                <a:latin typeface="Calibri" panose="020F0502020204030204" pitchFamily="34" charset="0"/>
              </a:rPr>
              <a:t>prompts</a:t>
            </a:r>
            <a:r>
              <a:rPr lang="es-ES" dirty="0">
                <a:effectLst/>
                <a:latin typeface="Calibri" panose="020F0502020204030204" pitchFamily="34" charset="0"/>
              </a:rPr>
              <a:t> para maximizar la eficacia de un modelo de lenguaje: </a:t>
            </a:r>
            <a:r>
              <a:rPr lang="es-ES" b="1" dirty="0">
                <a:effectLst/>
                <a:latin typeface="Calibri" panose="020F0502020204030204" pitchFamily="34" charset="0"/>
              </a:rPr>
              <a:t>Contexto</a:t>
            </a:r>
            <a:r>
              <a:rPr lang="es-ES" dirty="0">
                <a:effectLst/>
                <a:latin typeface="Calibri" panose="020F0502020204030204" pitchFamily="34" charset="0"/>
              </a:rPr>
              <a:t> e </a:t>
            </a:r>
            <a:r>
              <a:rPr lang="es-ES" b="1" dirty="0">
                <a:effectLst/>
                <a:latin typeface="Calibri" panose="020F0502020204030204" pitchFamily="34" charset="0"/>
              </a:rPr>
              <a:t>Instrucción</a:t>
            </a:r>
          </a:p>
        </p:txBody>
      </p:sp>
      <p:graphicFrame>
        <p:nvGraphicFramePr>
          <p:cNvPr id="16" name="CuadroTexto 6">
            <a:extLst>
              <a:ext uri="{FF2B5EF4-FFF2-40B4-BE49-F238E27FC236}">
                <a16:creationId xmlns:a16="http://schemas.microsoft.com/office/drawing/2014/main" id="{EC59EA61-0E08-B134-ED37-FA3F6A896C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550692"/>
              </p:ext>
            </p:extLst>
          </p:nvPr>
        </p:nvGraphicFramePr>
        <p:xfrm>
          <a:off x="1419019" y="1399495"/>
          <a:ext cx="9851955" cy="27451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520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B810099E-BC72-FA86-7351-B712A0552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FBA502B-FA7D-A31A-A0DF-597754336EF6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es un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</a:t>
            </a: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E2D4D77-6B60-79BB-3F2A-601D46E3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15</a:t>
            </a:fld>
            <a:endParaRPr lang="es-ES_tradn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7E8BD15-7F9B-5B85-689C-3E2F040522CA}"/>
              </a:ext>
            </a:extLst>
          </p:cNvPr>
          <p:cNvSpPr txBox="1"/>
          <p:nvPr/>
        </p:nvSpPr>
        <p:spPr>
          <a:xfrm>
            <a:off x="1696385" y="1864001"/>
            <a:ext cx="95724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effectLst/>
                <a:latin typeface="Calibri" panose="020F0502020204030204" pitchFamily="34" charset="0"/>
              </a:rPr>
              <a:t>Contexto: </a:t>
            </a:r>
            <a:r>
              <a:rPr lang="es-ES" sz="2400" dirty="0">
                <a:effectLst/>
                <a:latin typeface="Calibri" panose="020F0502020204030204" pitchFamily="34" charset="0"/>
              </a:rPr>
              <a:t>ayuda al modelo a comprender mejor el escenario</a:t>
            </a:r>
          </a:p>
          <a:p>
            <a:endParaRPr lang="es-ES" sz="2400" dirty="0">
              <a:effectLst/>
              <a:latin typeface="Calibri" panose="020F0502020204030204" pitchFamily="34" charset="0"/>
            </a:endParaRPr>
          </a:p>
          <a:p>
            <a:r>
              <a:rPr lang="es-ES" sz="2400" i="1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“Como experto en planificación financiera”</a:t>
            </a:r>
          </a:p>
          <a:p>
            <a:endParaRPr lang="es-ES" sz="2400" dirty="0">
              <a:latin typeface="Calibri" panose="020F0502020204030204" pitchFamily="34" charset="0"/>
            </a:endParaRPr>
          </a:p>
          <a:p>
            <a:endParaRPr lang="es-ES" sz="2400" dirty="0">
              <a:latin typeface="Calibri" panose="020F0502020204030204" pitchFamily="34" charset="0"/>
            </a:endParaRPr>
          </a:p>
          <a:p>
            <a:endParaRPr lang="es-ES" sz="2400" dirty="0">
              <a:latin typeface="Calibri" panose="020F0502020204030204" pitchFamily="34" charset="0"/>
            </a:endParaRPr>
          </a:p>
          <a:p>
            <a:r>
              <a:rPr lang="es-ES" sz="2400" b="1" dirty="0">
                <a:effectLst/>
                <a:latin typeface="Calibri" panose="020F0502020204030204" pitchFamily="34" charset="0"/>
              </a:rPr>
              <a:t>Instrucción: </a:t>
            </a:r>
            <a:r>
              <a:rPr lang="es-ES" sz="2400" dirty="0">
                <a:effectLst/>
                <a:latin typeface="Calibri" panose="020F0502020204030204" pitchFamily="34" charset="0"/>
              </a:rPr>
              <a:t>especifica la acción que se quiere llevar a cabo </a:t>
            </a:r>
          </a:p>
          <a:p>
            <a:endParaRPr lang="es-ES" sz="2400" dirty="0">
              <a:latin typeface="Calibri" panose="020F0502020204030204" pitchFamily="34" charset="0"/>
            </a:endParaRPr>
          </a:p>
          <a:p>
            <a:r>
              <a:rPr lang="es-ES" sz="2400" dirty="0">
                <a:solidFill>
                  <a:schemeClr val="accent1"/>
                </a:solidFill>
                <a:effectLst/>
                <a:latin typeface="Calibri" panose="020F0502020204030204" pitchFamily="34" charset="0"/>
              </a:rPr>
              <a:t>“Necesito que me des pautas para maximizar la ganancia en mis inversiones”</a:t>
            </a:r>
          </a:p>
        </p:txBody>
      </p:sp>
      <p:sp>
        <p:nvSpPr>
          <p:cNvPr id="8" name="Left Brace 87">
            <a:extLst>
              <a:ext uri="{FF2B5EF4-FFF2-40B4-BE49-F238E27FC236}">
                <a16:creationId xmlns:a16="http://schemas.microsoft.com/office/drawing/2014/main" id="{72A59082-9895-7BB2-DB81-32FE0C9251FC}"/>
              </a:ext>
            </a:extLst>
          </p:cNvPr>
          <p:cNvSpPr/>
          <p:nvPr/>
        </p:nvSpPr>
        <p:spPr>
          <a:xfrm rot="16200000">
            <a:off x="4175979" y="709051"/>
            <a:ext cx="402811" cy="5000987"/>
          </a:xfrm>
          <a:prstGeom prst="leftBrace">
            <a:avLst>
              <a:gd name="adj1" fmla="val 0"/>
              <a:gd name="adj2" fmla="val 51614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54A222-40F8-B197-0A6E-9E467E99646C}"/>
              </a:ext>
            </a:extLst>
          </p:cNvPr>
          <p:cNvSpPr txBox="1"/>
          <p:nvPr/>
        </p:nvSpPr>
        <p:spPr>
          <a:xfrm>
            <a:off x="4216773" y="3387495"/>
            <a:ext cx="47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Rol</a:t>
            </a:r>
          </a:p>
        </p:txBody>
      </p:sp>
      <p:sp>
        <p:nvSpPr>
          <p:cNvPr id="11" name="Left Brace 87">
            <a:extLst>
              <a:ext uri="{FF2B5EF4-FFF2-40B4-BE49-F238E27FC236}">
                <a16:creationId xmlns:a16="http://schemas.microsoft.com/office/drawing/2014/main" id="{E7D6E08C-FC24-C434-3179-2DF2BD646FB2}"/>
              </a:ext>
            </a:extLst>
          </p:cNvPr>
          <p:cNvSpPr/>
          <p:nvPr/>
        </p:nvSpPr>
        <p:spPr>
          <a:xfrm rot="16200000">
            <a:off x="5243147" y="1776217"/>
            <a:ext cx="502201" cy="3045556"/>
          </a:xfrm>
          <a:prstGeom prst="leftBrace">
            <a:avLst>
              <a:gd name="adj1" fmla="val 0"/>
              <a:gd name="adj2" fmla="val 51614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C548D8C-F3C2-E363-29E4-F271A213AD83}"/>
              </a:ext>
            </a:extLst>
          </p:cNvPr>
          <p:cNvSpPr txBox="1"/>
          <p:nvPr/>
        </p:nvSpPr>
        <p:spPr>
          <a:xfrm>
            <a:off x="4977919" y="351336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Contexto</a:t>
            </a:r>
          </a:p>
        </p:txBody>
      </p:sp>
    </p:spTree>
    <p:extLst>
      <p:ext uri="{BB962C8B-B14F-4D97-AF65-F5344CB8AC3E}">
        <p14:creationId xmlns:p14="http://schemas.microsoft.com/office/powerpoint/2010/main" val="401806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6C826413-C114-C91A-34B8-B413CA6B4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104596C-1857-4BA6-A98C-3FBACA60730F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Prompts</a:t>
            </a:r>
            <a:endParaRPr lang="es-ES_tradnl" sz="3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1647543-850D-18A8-32EF-3F22044A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16</a:t>
            </a:fld>
            <a:endParaRPr lang="es-ES_tradn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00F2CAE-1CB3-F2BD-F9A5-11B5267D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050" y="1520010"/>
            <a:ext cx="9323899" cy="4452160"/>
          </a:xfrm>
          <a:prstGeom prst="rect">
            <a:avLst/>
          </a:prstGeom>
        </p:spPr>
      </p:pic>
      <p:sp>
        <p:nvSpPr>
          <p:cNvPr id="6" name="Left Brace 87">
            <a:extLst>
              <a:ext uri="{FF2B5EF4-FFF2-40B4-BE49-F238E27FC236}">
                <a16:creationId xmlns:a16="http://schemas.microsoft.com/office/drawing/2014/main" id="{C1D8C146-E8EA-ED81-C262-DA032DD55200}"/>
              </a:ext>
            </a:extLst>
          </p:cNvPr>
          <p:cNvSpPr/>
          <p:nvPr/>
        </p:nvSpPr>
        <p:spPr>
          <a:xfrm rot="5400000">
            <a:off x="2882709" y="567599"/>
            <a:ext cx="502201" cy="3045556"/>
          </a:xfrm>
          <a:prstGeom prst="leftBrace">
            <a:avLst>
              <a:gd name="adj1" fmla="val 0"/>
              <a:gd name="adj2" fmla="val 51614"/>
            </a:avLst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BA79777-F312-717F-3F11-BA45133ACB3D}"/>
              </a:ext>
            </a:extLst>
          </p:cNvPr>
          <p:cNvSpPr txBox="1"/>
          <p:nvPr/>
        </p:nvSpPr>
        <p:spPr>
          <a:xfrm>
            <a:off x="2215192" y="1426526"/>
            <a:ext cx="24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El chico se lo cree 🤣 🤣</a:t>
            </a:r>
          </a:p>
        </p:txBody>
      </p:sp>
    </p:spTree>
    <p:extLst>
      <p:ext uri="{BB962C8B-B14F-4D97-AF65-F5344CB8AC3E}">
        <p14:creationId xmlns:p14="http://schemas.microsoft.com/office/powerpoint/2010/main" val="36209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45B8F50A-C6FA-7EBB-7E9F-23B73B47F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DAB751A-6FEF-8959-EC73-3FCC06D33AD2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Prompts</a:t>
            </a:r>
            <a:endParaRPr lang="es-ES_tradnl" sz="3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BE53C8-1EE9-4538-F431-83B55BC5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17</a:t>
            </a:fld>
            <a:endParaRPr lang="es-ES_tradn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0F5926-66D1-45A3-3560-92A964156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1230837"/>
            <a:ext cx="10439401" cy="302742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D739F6-9379-8854-95CE-2F658F80F409}"/>
              </a:ext>
            </a:extLst>
          </p:cNvPr>
          <p:cNvSpPr/>
          <p:nvPr/>
        </p:nvSpPr>
        <p:spPr>
          <a:xfrm>
            <a:off x="2157045" y="5176962"/>
            <a:ext cx="7877909" cy="9004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b="1" dirty="0"/>
              <a:t>Dar contexto adicional depende de la tarea, pero suele mejorar las respuestas del modelo</a:t>
            </a:r>
          </a:p>
        </p:txBody>
      </p:sp>
    </p:spTree>
    <p:extLst>
      <p:ext uri="{BB962C8B-B14F-4D97-AF65-F5344CB8AC3E}">
        <p14:creationId xmlns:p14="http://schemas.microsoft.com/office/powerpoint/2010/main" val="3671598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E7111D41-45DE-4CD5-D002-0127474CB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E6AED83-E429-FF89-DF0F-3402C3AA9BB7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Prompts</a:t>
            </a:r>
            <a:endParaRPr lang="es-ES_tradnl" sz="3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E43A76-2274-7748-3EE3-DBFE4DB2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18</a:t>
            </a:fld>
            <a:endParaRPr lang="es-ES_tradnl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72DA512B-EDF9-05FD-5443-575DBF314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717030"/>
              </p:ext>
            </p:extLst>
          </p:nvPr>
        </p:nvGraphicFramePr>
        <p:xfrm>
          <a:off x="1932609" y="1646948"/>
          <a:ext cx="81280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439552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489658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_tradn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Prompts</a:t>
                      </a:r>
                      <a:endParaRPr lang="es-ES_tradnl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899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Resumen de textos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Realiza un resumen del siguiente documento: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5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Traducción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Traduce las siguientes oraciones a Español: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6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Respuestas a preguntas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¿Me puedes explicar por qué crecen las plantas?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77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61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950E3C54-2E1F-9888-9F33-D34716EBC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F3B6DAA-DF31-B173-4EAA-2C6D4C070DE0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¿Cómo construir un buen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</a:t>
            </a: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975BB9-6A80-176D-927E-E4FF7C4C1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19</a:t>
            </a:fld>
            <a:endParaRPr lang="es-ES_tradnl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F895D594-DB58-30AD-24F6-5C7FD1AE6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365639"/>
              </p:ext>
            </p:extLst>
          </p:nvPr>
        </p:nvGraphicFramePr>
        <p:xfrm>
          <a:off x="685800" y="1384754"/>
          <a:ext cx="11052313" cy="4462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4BAD43C1-4D64-B44A-BA73-62B371C58763}"/>
              </a:ext>
            </a:extLst>
          </p:cNvPr>
          <p:cNvSpPr txBox="1"/>
          <p:nvPr/>
        </p:nvSpPr>
        <p:spPr>
          <a:xfrm>
            <a:off x="685800" y="1375776"/>
            <a:ext cx="3782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effectLst/>
                <a:latin typeface="Calibri" panose="020F0502020204030204" pitchFamily="34" charset="0"/>
              </a:rPr>
              <a:t>Define el caso de uso</a:t>
            </a:r>
            <a:endParaRPr lang="es-ES" sz="2400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81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A75BB0A1-FBBF-028F-E0BD-FA98867AF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F702B1A-17C0-E2E3-5862-1F5A91D7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2</a:t>
            </a:fld>
            <a:endParaRPr lang="es-ES_tradnl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F5237DA2-F4DE-AE15-43A2-084D86401E1F}"/>
              </a:ext>
            </a:extLst>
          </p:cNvPr>
          <p:cNvSpPr txBox="1"/>
          <p:nvPr/>
        </p:nvSpPr>
        <p:spPr>
          <a:xfrm>
            <a:off x="11970" y="348865"/>
            <a:ext cx="12168060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Agentes conversacionales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Motivación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37D20FA-1808-7111-95DA-2F722A725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464" y="2912206"/>
            <a:ext cx="9263071" cy="231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52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4A4AE611-B931-1328-AAEE-36BEB575F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7AD5D34-2337-477B-EF69-0972B41B69A4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¿Cómo construir un buen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</a:t>
            </a: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52EBA4-88EF-CBEB-872A-A3149015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20</a:t>
            </a:fld>
            <a:endParaRPr lang="es-ES_tradnl"/>
          </a:p>
        </p:txBody>
      </p:sp>
      <p:graphicFrame>
        <p:nvGraphicFramePr>
          <p:cNvPr id="6" name="CuadroTexto 6">
            <a:extLst>
              <a:ext uri="{FF2B5EF4-FFF2-40B4-BE49-F238E27FC236}">
                <a16:creationId xmlns:a16="http://schemas.microsoft.com/office/drawing/2014/main" id="{E797032A-B7B1-826F-5B59-CB4359BDA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3576126"/>
              </p:ext>
            </p:extLst>
          </p:nvPr>
        </p:nvGraphicFramePr>
        <p:xfrm>
          <a:off x="2854705" y="1495671"/>
          <a:ext cx="6482589" cy="181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Flecha curvada hacia la izquierda 9">
            <a:extLst>
              <a:ext uri="{FF2B5EF4-FFF2-40B4-BE49-F238E27FC236}">
                <a16:creationId xmlns:a16="http://schemas.microsoft.com/office/drawing/2014/main" id="{4A05B2A0-0713-76AA-8142-8257D172C692}"/>
              </a:ext>
            </a:extLst>
          </p:cNvPr>
          <p:cNvSpPr/>
          <p:nvPr/>
        </p:nvSpPr>
        <p:spPr>
          <a:xfrm rot="10800000">
            <a:off x="2776332" y="313235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1" name="Flecha curvada hacia la izquierda 10">
            <a:extLst>
              <a:ext uri="{FF2B5EF4-FFF2-40B4-BE49-F238E27FC236}">
                <a16:creationId xmlns:a16="http://schemas.microsoft.com/office/drawing/2014/main" id="{99EB97DF-4EA1-55EE-C36A-2389C9BEAE14}"/>
              </a:ext>
            </a:extLst>
          </p:cNvPr>
          <p:cNvSpPr/>
          <p:nvPr/>
        </p:nvSpPr>
        <p:spPr>
          <a:xfrm>
            <a:off x="8971534" y="3132350"/>
            <a:ext cx="731520" cy="1216152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>
              <a:solidFill>
                <a:schemeClr val="tx1"/>
              </a:solidFill>
            </a:endParaRPr>
          </a:p>
        </p:txBody>
      </p:sp>
      <p:sp>
        <p:nvSpPr>
          <p:cNvPr id="12" name="Google Shape;644;p21">
            <a:extLst>
              <a:ext uri="{FF2B5EF4-FFF2-40B4-BE49-F238E27FC236}">
                <a16:creationId xmlns:a16="http://schemas.microsoft.com/office/drawing/2014/main" id="{36CC982E-3D21-43BF-FE27-B06166E24C53}"/>
              </a:ext>
            </a:extLst>
          </p:cNvPr>
          <p:cNvSpPr/>
          <p:nvPr/>
        </p:nvSpPr>
        <p:spPr>
          <a:xfrm>
            <a:off x="4833489" y="3551488"/>
            <a:ext cx="3002100" cy="57750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b="1" dirty="0"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Experimenta</a:t>
            </a:r>
            <a:endParaRPr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Space Grotesk"/>
              <a:cs typeface="Calibri" panose="020F0502020204030204" pitchFamily="34" charset="0"/>
              <a:sym typeface="Space Grotesk"/>
            </a:endParaRPr>
          </a:p>
        </p:txBody>
      </p:sp>
    </p:spTree>
    <p:extLst>
      <p:ext uri="{BB962C8B-B14F-4D97-AF65-F5344CB8AC3E}">
        <p14:creationId xmlns:p14="http://schemas.microsoft.com/office/powerpoint/2010/main" val="275833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25A2B4B8-EF2B-B146-D857-3D3C5E2F1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00732D2-307B-627F-5B29-478180DC3CED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¿Cómo construir un buen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</a:t>
            </a: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F4B7C9-84FD-9AC8-46F1-3CD778CE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21</a:t>
            </a:fld>
            <a:endParaRPr lang="es-ES_tradnl"/>
          </a:p>
        </p:txBody>
      </p:sp>
      <p:graphicFrame>
        <p:nvGraphicFramePr>
          <p:cNvPr id="3" name="CuadroTexto 23">
            <a:extLst>
              <a:ext uri="{FF2B5EF4-FFF2-40B4-BE49-F238E27FC236}">
                <a16:creationId xmlns:a16="http://schemas.microsoft.com/office/drawing/2014/main" id="{3D203FE8-AEDA-C1F9-FF4A-868151DFF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3802028"/>
              </p:ext>
            </p:extLst>
          </p:nvPr>
        </p:nvGraphicFramePr>
        <p:xfrm>
          <a:off x="632085" y="1499216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52D20DB5-CA6A-1CB4-B18D-7F53A769F919}"/>
              </a:ext>
            </a:extLst>
          </p:cNvPr>
          <p:cNvSpPr txBox="1"/>
          <p:nvPr/>
        </p:nvSpPr>
        <p:spPr>
          <a:xfrm>
            <a:off x="632085" y="1165979"/>
            <a:ext cx="60984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_tradnl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s-ES_tradnl" sz="2400" b="1" kern="1200" dirty="0" err="1">
                <a:latin typeface="Calibri" panose="020F0502020204030204" pitchFamily="34" charset="0"/>
                <a:cs typeface="Calibri" panose="020F0502020204030204" pitchFamily="34" charset="0"/>
              </a:rPr>
              <a:t>rompt</a:t>
            </a:r>
            <a:r>
              <a:rPr lang="es-ES_tradnl" sz="2400" b="1" kern="1200" dirty="0">
                <a:latin typeface="Calibri" panose="020F0502020204030204" pitchFamily="34" charset="0"/>
                <a:cs typeface="Calibri" panose="020F0502020204030204" pitchFamily="34" charset="0"/>
              </a:rPr>
              <a:t> por bloques</a:t>
            </a:r>
            <a:endParaRPr lang="es-ES" sz="2400" b="1" dirty="0"/>
          </a:p>
        </p:txBody>
      </p:sp>
    </p:spTree>
    <p:extLst>
      <p:ext uri="{BB962C8B-B14F-4D97-AF65-F5344CB8AC3E}">
        <p14:creationId xmlns:p14="http://schemas.microsoft.com/office/powerpoint/2010/main" val="9236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FDDA20C4-E24D-4803-221F-5D50C61F5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B7F3ECA-A40C-9F28-E67B-ED3F09FD0994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Prompts</a:t>
            </a:r>
            <a:endParaRPr lang="es-ES_tradnl" sz="3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26BC50-9AFE-AE1C-FE2D-3C17E039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22</a:t>
            </a:fld>
            <a:endParaRPr lang="es-ES_tradnl"/>
          </a:p>
        </p:txBody>
      </p:sp>
      <p:graphicFrame>
        <p:nvGraphicFramePr>
          <p:cNvPr id="4" name="CuadroTexto 5">
            <a:extLst>
              <a:ext uri="{FF2B5EF4-FFF2-40B4-BE49-F238E27FC236}">
                <a16:creationId xmlns:a16="http://schemas.microsoft.com/office/drawing/2014/main" id="{BE7BDA8E-16B6-CC05-E875-4B93F454F6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6748313"/>
              </p:ext>
            </p:extLst>
          </p:nvPr>
        </p:nvGraphicFramePr>
        <p:xfrm>
          <a:off x="657286" y="1150164"/>
          <a:ext cx="10877428" cy="4813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7628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4BD696D3-10C9-632D-C27A-2DDCED89A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27B19ED-C0D9-5711-9F12-C1A120EE6986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Prompts</a:t>
            </a:r>
            <a:endParaRPr lang="es-ES_tradnl" sz="3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959FB3-04C1-B273-E3FB-E549AEE9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23</a:t>
            </a:fld>
            <a:endParaRPr lang="es-ES_tradnl" dirty="0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D16C8680-9F63-062F-D71C-A55A2DBC226D}"/>
              </a:ext>
            </a:extLst>
          </p:cNvPr>
          <p:cNvSpPr/>
          <p:nvPr/>
        </p:nvSpPr>
        <p:spPr>
          <a:xfrm>
            <a:off x="1192191" y="1452100"/>
            <a:ext cx="6180882" cy="365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Zero-Shot Prompting</a:t>
            </a:r>
            <a:endParaRPr lang="en-US" sz="18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065C9CC2-D792-FA92-48F1-50766E36E1FF}"/>
              </a:ext>
            </a:extLst>
          </p:cNvPr>
          <p:cNvSpPr/>
          <p:nvPr/>
        </p:nvSpPr>
        <p:spPr>
          <a:xfrm>
            <a:off x="1192191" y="2359324"/>
            <a:ext cx="6180882" cy="365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Few-Shot Learning</a:t>
            </a:r>
          </a:p>
        </p:txBody>
      </p:sp>
      <p:sp>
        <p:nvSpPr>
          <p:cNvPr id="9" name="Rectángulo redondeado 8">
            <a:extLst>
              <a:ext uri="{FF2B5EF4-FFF2-40B4-BE49-F238E27FC236}">
                <a16:creationId xmlns:a16="http://schemas.microsoft.com/office/drawing/2014/main" id="{597BBDAB-497E-81B5-A270-631705E0A957}"/>
              </a:ext>
            </a:extLst>
          </p:cNvPr>
          <p:cNvSpPr/>
          <p:nvPr/>
        </p:nvSpPr>
        <p:spPr>
          <a:xfrm>
            <a:off x="1192191" y="3808647"/>
            <a:ext cx="6180882" cy="365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1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Chain-of-Thought Prompting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B59F7E7-879D-A94F-80B7-EEE68217C824}"/>
              </a:ext>
            </a:extLst>
          </p:cNvPr>
          <p:cNvSpPr txBox="1"/>
          <p:nvPr/>
        </p:nvSpPr>
        <p:spPr>
          <a:xfrm>
            <a:off x="1574157" y="1956122"/>
            <a:ext cx="608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Clasifica el siguiente mensaje en “tóxico” o “no tóxico”: [texto]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2FC76D2-CE13-03D0-0F8F-3F0FE4D4892F}"/>
              </a:ext>
            </a:extLst>
          </p:cNvPr>
          <p:cNvSpPr txBox="1"/>
          <p:nvPr/>
        </p:nvSpPr>
        <p:spPr>
          <a:xfrm>
            <a:off x="1574157" y="2804883"/>
            <a:ext cx="6130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Clasifica el siguiente comentario en “tóxico” o “no tóxico”.</a:t>
            </a:r>
          </a:p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Ejemplo: Eres un ladrón que se aprovecha de los demás: tóxico.</a:t>
            </a:r>
          </a:p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Comentario: [texto]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7033821-EB5C-8FCD-6D90-8CA16EEDEFF5}"/>
              </a:ext>
            </a:extLst>
          </p:cNvPr>
          <p:cNvSpPr txBox="1"/>
          <p:nvPr/>
        </p:nvSpPr>
        <p:spPr>
          <a:xfrm>
            <a:off x="1574157" y="4288076"/>
            <a:ext cx="8374284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Clasifica el siguiente comentario en “tóxico” o “no tóxico”.</a:t>
            </a:r>
          </a:p>
          <a:p>
            <a:pPr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Primero, razona paso a paso porqué el mensaje puede o no ser tóxico (por ejemplo: presencia de insultos, amenazas, lenguaje violento, etc.).</a:t>
            </a:r>
          </a:p>
          <a:p>
            <a:pPr>
              <a:spcAft>
                <a:spcPts val="800"/>
              </a:spcAft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Luego, da tu respuesta final con las siguientes categorías: “tóxico” o “no tóxico”.</a:t>
            </a:r>
          </a:p>
        </p:txBody>
      </p:sp>
    </p:spTree>
    <p:extLst>
      <p:ext uri="{BB962C8B-B14F-4D97-AF65-F5344CB8AC3E}">
        <p14:creationId xmlns:p14="http://schemas.microsoft.com/office/powerpoint/2010/main" val="147733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48F596A8-ED4C-E45F-CD6D-3C20E6A2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79190EF-882C-E5F0-AE70-C014D7751196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Prompts</a:t>
            </a:r>
            <a:endParaRPr lang="es-ES_tradnl" sz="3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C7A0BA-5CE1-130B-E686-85A57B4B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24</a:t>
            </a:fld>
            <a:endParaRPr lang="es-ES_tradnl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3C97813F-B453-D908-9C62-543C1EFAEC8D}"/>
              </a:ext>
            </a:extLst>
          </p:cNvPr>
          <p:cNvSpPr/>
          <p:nvPr/>
        </p:nvSpPr>
        <p:spPr>
          <a:xfrm>
            <a:off x="1192191" y="1268835"/>
            <a:ext cx="6180882" cy="365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1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 Prompting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29C3705-9D68-D43D-C3C2-28192A728140}"/>
              </a:ext>
            </a:extLst>
          </p:cNvPr>
          <p:cNvSpPr txBox="1"/>
          <p:nvPr/>
        </p:nvSpPr>
        <p:spPr>
          <a:xfrm>
            <a:off x="1496027" y="1852494"/>
            <a:ext cx="89559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effectLst/>
                <a:latin typeface="Calibri" panose="020F0502020204030204" pitchFamily="34" charset="0"/>
              </a:rPr>
              <a:t>Analiza el siguiente comentario y responde si es </a:t>
            </a:r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“tóxico” o “no tóxico”</a:t>
            </a:r>
            <a:r>
              <a:rPr lang="es-ES" dirty="0">
                <a:effectLst/>
                <a:latin typeface="Calibri" panose="020F0502020204030204" pitchFamily="34" charset="0"/>
              </a:rPr>
              <a:t>.</a:t>
            </a:r>
          </a:p>
          <a:p>
            <a:r>
              <a:rPr lang="es-ES" dirty="0">
                <a:latin typeface="Calibri" panose="020F0502020204030204" pitchFamily="34" charset="0"/>
              </a:rPr>
              <a:t>• No incluyas términos ambiguos o respuestas que no sean </a:t>
            </a:r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“tóxico” o “no tóxico”</a:t>
            </a:r>
            <a:r>
              <a:rPr lang="es-ES" dirty="0">
                <a:latin typeface="Calibri" panose="020F0502020204030204" pitchFamily="34" charset="0"/>
              </a:rPr>
              <a:t>. </a:t>
            </a:r>
          </a:p>
          <a:p>
            <a:r>
              <a:rPr lang="es-ES" dirty="0">
                <a:latin typeface="Calibri" panose="020F0502020204030204" pitchFamily="34" charset="0"/>
              </a:rPr>
              <a:t>• Evita cualquier tipo de análisis detallado o explicaciones adicionales </a:t>
            </a:r>
          </a:p>
        </p:txBody>
      </p:sp>
      <p:sp>
        <p:nvSpPr>
          <p:cNvPr id="6" name="Rectángulo redondeado 5">
            <a:extLst>
              <a:ext uri="{FF2B5EF4-FFF2-40B4-BE49-F238E27FC236}">
                <a16:creationId xmlns:a16="http://schemas.microsoft.com/office/drawing/2014/main" id="{AD15F763-D8B2-2375-56EB-D695E6CF242A}"/>
              </a:ext>
            </a:extLst>
          </p:cNvPr>
          <p:cNvSpPr/>
          <p:nvPr/>
        </p:nvSpPr>
        <p:spPr>
          <a:xfrm>
            <a:off x="1192191" y="3246437"/>
            <a:ext cx="6180882" cy="365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1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 Chaining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AD4586D-AAFC-A613-CD57-C7775DF19C9D}"/>
              </a:ext>
            </a:extLst>
          </p:cNvPr>
          <p:cNvSpPr txBox="1"/>
          <p:nvPr/>
        </p:nvSpPr>
        <p:spPr>
          <a:xfrm>
            <a:off x="1345557" y="3870035"/>
            <a:ext cx="79489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b="1" dirty="0">
                <a:latin typeface="Calibri" panose="020F0502020204030204" pitchFamily="34" charset="0"/>
                <a:cs typeface="Calibri" panose="020F0502020204030204" pitchFamily="34" charset="0"/>
              </a:rPr>
              <a:t>Prompt_1</a:t>
            </a:r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: Clasifica el siguiente comentario en “tóxico” o “no tóxico”. [texto]</a:t>
            </a:r>
          </a:p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Respuesta: tóxico</a:t>
            </a:r>
          </a:p>
          <a:p>
            <a:r>
              <a:rPr lang="es-ES_tradnl" b="1" dirty="0">
                <a:latin typeface="Calibri" panose="020F0502020204030204" pitchFamily="34" charset="0"/>
                <a:cs typeface="Calibri" panose="020F0502020204030204" pitchFamily="34" charset="0"/>
              </a:rPr>
              <a:t>Prompt_2</a:t>
            </a:r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: ¿Puedes explicar por qué este mensaje es tóxico? </a:t>
            </a:r>
          </a:p>
          <a:p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Respuesta: El mensaje es tóxico porque …</a:t>
            </a:r>
          </a:p>
          <a:p>
            <a:r>
              <a:rPr lang="es-ES_tradnl" b="1" dirty="0">
                <a:latin typeface="Calibri" panose="020F0502020204030204" pitchFamily="34" charset="0"/>
                <a:cs typeface="Calibri" panose="020F0502020204030204" pitchFamily="34" charset="0"/>
              </a:rPr>
              <a:t>Prompt_3</a:t>
            </a:r>
            <a:r>
              <a:rPr lang="es-ES_tradnl" dirty="0">
                <a:latin typeface="Calibri" panose="020F0502020204030204" pitchFamily="34" charset="0"/>
                <a:cs typeface="Calibri" panose="020F0502020204030204" pitchFamily="34" charset="0"/>
              </a:rPr>
              <a:t>: ¿Puedes identificar los elementos en el mensaje que denotan toxicidad?</a:t>
            </a:r>
          </a:p>
        </p:txBody>
      </p:sp>
    </p:spTree>
    <p:extLst>
      <p:ext uri="{BB962C8B-B14F-4D97-AF65-F5344CB8AC3E}">
        <p14:creationId xmlns:p14="http://schemas.microsoft.com/office/powerpoint/2010/main" val="3715393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299F14B3-4963-C6C6-50DB-1D8B307C8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3FC4419-7EFF-60B3-3C3B-3B30ABAACB38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Prompts</a:t>
            </a:r>
            <a:endParaRPr lang="es-ES_tradnl" sz="3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78333CA-9B1A-B279-4B1A-18A39A73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25</a:t>
            </a:fld>
            <a:endParaRPr lang="es-ES_tradnl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2083F1D2-1A2C-3C45-29C0-563277B2D291}"/>
              </a:ext>
            </a:extLst>
          </p:cNvPr>
          <p:cNvSpPr/>
          <p:nvPr/>
        </p:nvSpPr>
        <p:spPr>
          <a:xfrm>
            <a:off x="601883" y="1000688"/>
            <a:ext cx="6180882" cy="365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1" noProof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1800" b="1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Prompting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F51D15D-8C35-DD8E-A8BC-52155800156E}"/>
              </a:ext>
            </a:extLst>
          </p:cNvPr>
          <p:cNvSpPr txBox="1"/>
          <p:nvPr/>
        </p:nvSpPr>
        <p:spPr>
          <a:xfrm>
            <a:off x="1122744" y="1531613"/>
            <a:ext cx="108223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Eres un asistente de domótica.</a:t>
            </a:r>
            <a:r>
              <a:rPr lang="es-ES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Tu objetivo es ayudar a ejecutar tareas en el hogar.</a:t>
            </a:r>
            <a:r>
              <a:rPr lang="es-ES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Debes seguir el patrón </a:t>
            </a:r>
            <a:r>
              <a:rPr lang="es-ES" b="1" kern="0" dirty="0" err="1">
                <a:solidFill>
                  <a:srgbClr val="211D1E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s-ES" b="1" dirty="0" err="1">
                <a:solidFill>
                  <a:srgbClr val="211D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hink</a:t>
            </a:r>
            <a:r>
              <a:rPr lang="es-ES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</a:t>
            </a:r>
            <a:r>
              <a:rPr lang="es-ES" b="1" kern="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Action-Result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endParaRPr lang="es-E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s-ES" b="1" kern="0" dirty="0" err="1">
                <a:solidFill>
                  <a:srgbClr val="211D1E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</a:t>
            </a:r>
            <a:r>
              <a:rPr lang="es-ES" b="1" dirty="0" err="1">
                <a:solidFill>
                  <a:srgbClr val="211D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hink</a:t>
            </a:r>
            <a:r>
              <a:rPr lang="es-ES" b="1" dirty="0">
                <a:solidFill>
                  <a:srgbClr val="211D1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1800" b="1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1800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 razona paso a paso qué se debe hacer para cumplir la instrucción del usuario.</a:t>
            </a:r>
            <a:endParaRPr lang="es-E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s-ES" sz="1800" b="1" kern="0" dirty="0" err="1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s-ES" sz="1800" b="1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1800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 describe claramente la acción que realizarías (por ejemplo, llamar a una API, activar un dispositivo, etc.).</a:t>
            </a:r>
            <a:endParaRPr lang="es-E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s-ES" sz="1800" b="1" kern="0" dirty="0" err="1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s-ES" sz="1800" b="1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" sz="1800" kern="0" dirty="0">
                <a:solidFill>
                  <a:srgbClr val="0E0E0E"/>
                </a:solidFill>
                <a:effectLst/>
                <a:latin typeface=".AppleSystemUIFont"/>
                <a:ea typeface="Times New Roman" panose="02020603050405020304" pitchFamily="18" charset="0"/>
                <a:cs typeface="Times New Roman" panose="02020603050405020304" pitchFamily="18" charset="0"/>
              </a:rPr>
              <a:t> explica de forma breve y clara el resultado final esperado.</a:t>
            </a:r>
            <a:endParaRPr lang="es-ES" sz="2400" kern="100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s-ES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Ejemplos:</a:t>
            </a:r>
          </a:p>
          <a:p>
            <a:pPr lvl="0">
              <a:buSzPts val="1000"/>
              <a:tabLst>
                <a:tab pos="457200" algn="l"/>
              </a:tabLst>
            </a:pPr>
            <a:endParaRPr lang="es-E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r>
              <a:rPr lang="es-ES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Usuario: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“Enciende las luces del salón.”</a:t>
            </a:r>
            <a:endParaRPr lang="es-E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r>
              <a:rPr lang="es-ES" b="1" kern="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Think</a:t>
            </a:r>
            <a:r>
              <a:rPr lang="es-ES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La instrucción implica encender la iluminación en la habitación “salón”. Debo identificar el dispositivo correcto.</a:t>
            </a:r>
            <a:endParaRPr lang="es-E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r>
              <a:rPr lang="es-ES" b="1" kern="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Action</a:t>
            </a:r>
            <a:r>
              <a:rPr lang="es-ES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Activar luces → </a:t>
            </a:r>
            <a:r>
              <a:rPr lang="es-ES" b="1" kern="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encender_luces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(salón)</a:t>
            </a:r>
            <a:endParaRPr lang="es-E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r>
              <a:rPr lang="es-ES" b="1" kern="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Result</a:t>
            </a:r>
            <a:r>
              <a:rPr lang="es-ES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“Las luces del salón están encendidas.”</a:t>
            </a:r>
          </a:p>
          <a:p>
            <a:endParaRPr lang="es-E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r>
              <a:rPr lang="es-ES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Usuario: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“Pon la temperatura a 22 grados.”</a:t>
            </a:r>
            <a:endParaRPr lang="es-E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r>
              <a:rPr lang="es-ES" b="1" kern="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Think</a:t>
            </a:r>
            <a:r>
              <a:rPr lang="es-ES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El usuario quiere ajustar el termostato principal a 22 °C.</a:t>
            </a:r>
            <a:endParaRPr lang="es-E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r>
              <a:rPr lang="es-ES" b="1" kern="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Action</a:t>
            </a:r>
            <a:r>
              <a:rPr lang="es-ES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Ajustar termostato → </a:t>
            </a:r>
            <a:r>
              <a:rPr lang="es-ES" b="1" kern="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set_termostato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(22)</a:t>
            </a:r>
            <a:endParaRPr lang="es-E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r>
              <a:rPr lang="es-ES" b="1" kern="0" dirty="0" err="1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Result</a:t>
            </a:r>
            <a:r>
              <a:rPr lang="es-ES" b="1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s-ES" kern="0" dirty="0">
                <a:solidFill>
                  <a:srgbClr val="0E0E0E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“La temperatura se ha ajustado a 22 grados.”</a:t>
            </a:r>
            <a:endParaRPr lang="es-E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  <a:p>
            <a:endParaRPr lang="es-ES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9142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0082E969-FEA7-105E-F2F2-ECAF322BB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615C978-9B4B-2535-5548-BE41DD5E17A8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Tipos de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Prompts</a:t>
            </a:r>
            <a:endParaRPr lang="es-ES_tradnl" sz="3600" dirty="0">
              <a:solidFill>
                <a:schemeClr val="accent4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A994DDB-79BC-9720-FB58-9ADD22D4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26</a:t>
            </a:fld>
            <a:endParaRPr lang="es-ES_tradnl"/>
          </a:p>
        </p:txBody>
      </p:sp>
      <p:sp>
        <p:nvSpPr>
          <p:cNvPr id="7" name="Rectángulo redondeado 6">
            <a:extLst>
              <a:ext uri="{FF2B5EF4-FFF2-40B4-BE49-F238E27FC236}">
                <a16:creationId xmlns:a16="http://schemas.microsoft.com/office/drawing/2014/main" id="{3749F722-9B96-4286-D905-4783083DA544}"/>
              </a:ext>
            </a:extLst>
          </p:cNvPr>
          <p:cNvSpPr/>
          <p:nvPr/>
        </p:nvSpPr>
        <p:spPr>
          <a:xfrm>
            <a:off x="601883" y="1000688"/>
            <a:ext cx="6180882" cy="365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1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Self-Consistency Prompting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7ADC181-F1CC-E005-B893-E91DA3B78E53}"/>
              </a:ext>
            </a:extLst>
          </p:cNvPr>
          <p:cNvSpPr txBox="1"/>
          <p:nvPr/>
        </p:nvSpPr>
        <p:spPr>
          <a:xfrm>
            <a:off x="1307939" y="1564293"/>
            <a:ext cx="90514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Clasifica el siguiente comentario como “tóxico” o “no tóxico” aplicando </a:t>
            </a:r>
            <a:r>
              <a:rPr lang="es-ES" dirty="0" err="1">
                <a:latin typeface="Calibri" panose="020F0502020204030204" pitchFamily="34" charset="0"/>
                <a:cs typeface="Calibri" panose="020F0502020204030204" pitchFamily="34" charset="0"/>
              </a:rPr>
              <a:t>self-consistency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: genera internamente varios caminos de razonamiento independientes, compara sus conclusiones y elige la respuesta más consistente. No reveles tu razonamiento interno. Devuelve solo: </a:t>
            </a:r>
          </a:p>
          <a:p>
            <a:endParaRPr lang="es-E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etiqueta: “tóxico” | “no tóxico”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justificación breve (1 frase)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hasta 2 evidencias (citas textuales muy cortas del comentario) </a:t>
            </a:r>
          </a:p>
        </p:txBody>
      </p:sp>
      <p:sp>
        <p:nvSpPr>
          <p:cNvPr id="11" name="Rectángulo redondeado 10">
            <a:extLst>
              <a:ext uri="{FF2B5EF4-FFF2-40B4-BE49-F238E27FC236}">
                <a16:creationId xmlns:a16="http://schemas.microsoft.com/office/drawing/2014/main" id="{51A8E6BA-8B01-EF27-6C1C-53A5AEF25EE3}"/>
              </a:ext>
            </a:extLst>
          </p:cNvPr>
          <p:cNvSpPr/>
          <p:nvPr/>
        </p:nvSpPr>
        <p:spPr>
          <a:xfrm>
            <a:off x="601883" y="3980748"/>
            <a:ext cx="6180882" cy="3651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1800" b="1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Self-Reflection Prompting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F14594-0C09-84D8-CBDB-0B81CEB26916}"/>
              </a:ext>
            </a:extLst>
          </p:cNvPr>
          <p:cNvSpPr txBox="1"/>
          <p:nvPr/>
        </p:nvSpPr>
        <p:spPr>
          <a:xfrm>
            <a:off x="1307938" y="4549676"/>
            <a:ext cx="100458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Clasifica el siguiente comentario como “tóxico” o “no tóxico”. Genera una respuesta inicial con una justificación breve y evidencias.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Luego, reflexiona críticamente sobre esa respuesta: evalúa si es correcta, si falta información o si se cometió algún error. 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Si es necesario, corrige la respuesta y entrega la versión final mejorada. </a:t>
            </a:r>
          </a:p>
        </p:txBody>
      </p:sp>
    </p:spTree>
    <p:extLst>
      <p:ext uri="{BB962C8B-B14F-4D97-AF65-F5344CB8AC3E}">
        <p14:creationId xmlns:p14="http://schemas.microsoft.com/office/powerpoint/2010/main" val="620482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13D82E01-5D6E-4782-6BA2-AB6FE0264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76A029-CFEF-52E1-F849-8127FDDD8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27</a:t>
            </a:fld>
            <a:endParaRPr lang="es-ES_tradnl"/>
          </a:p>
        </p:txBody>
      </p:sp>
      <p:sp>
        <p:nvSpPr>
          <p:cNvPr id="3" name="Google Shape;644;p21">
            <a:extLst>
              <a:ext uri="{FF2B5EF4-FFF2-40B4-BE49-F238E27FC236}">
                <a16:creationId xmlns:a16="http://schemas.microsoft.com/office/drawing/2014/main" id="{87FB6042-2B68-A255-3FD7-CE73D3218609}"/>
              </a:ext>
            </a:extLst>
          </p:cNvPr>
          <p:cNvSpPr/>
          <p:nvPr/>
        </p:nvSpPr>
        <p:spPr>
          <a:xfrm>
            <a:off x="708750" y="1602609"/>
            <a:ext cx="3002100" cy="577500"/>
          </a:xfrm>
          <a:prstGeom prst="roundRect">
            <a:avLst>
              <a:gd name="adj" fmla="val 16667"/>
            </a:avLst>
          </a:prstGeom>
          <a:solidFill>
            <a:srgbClr val="10C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" b="1" dirty="0"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Ingeniería de prompts o </a:t>
            </a:r>
            <a:r>
              <a:rPr lang="es" b="1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Prompt engineering </a:t>
            </a:r>
            <a:endParaRPr b="1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Space Grotesk"/>
              <a:cs typeface="Calibri" panose="020F0502020204030204" pitchFamily="34" charset="0"/>
              <a:sym typeface="Space Grotesk"/>
            </a:endParaRPr>
          </a:p>
        </p:txBody>
      </p:sp>
      <p:pic>
        <p:nvPicPr>
          <p:cNvPr id="6" name="Google Shape;650;p21">
            <a:extLst>
              <a:ext uri="{FF2B5EF4-FFF2-40B4-BE49-F238E27FC236}">
                <a16:creationId xmlns:a16="http://schemas.microsoft.com/office/drawing/2014/main" id="{02EFB64C-3EB8-7328-432F-29EA17F3DE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112" y="2319735"/>
            <a:ext cx="1411375" cy="98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51;p21">
            <a:extLst>
              <a:ext uri="{FF2B5EF4-FFF2-40B4-BE49-F238E27FC236}">
                <a16:creationId xmlns:a16="http://schemas.microsoft.com/office/drawing/2014/main" id="{9AAD9847-3680-DC51-5B31-E020E92E41FB}"/>
              </a:ext>
            </a:extLst>
          </p:cNvPr>
          <p:cNvSpPr txBox="1"/>
          <p:nvPr/>
        </p:nvSpPr>
        <p:spPr>
          <a:xfrm>
            <a:off x="5445687" y="3034874"/>
            <a:ext cx="5778904" cy="28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s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Forma en la que nos comunicamos con un modelo generativo </a:t>
            </a:r>
            <a:endParaRPr i="1" dirty="0">
              <a:solidFill>
                <a:schemeClr val="dk1"/>
              </a:solidFill>
              <a:latin typeface="Calibri" panose="020F0502020204030204" pitchFamily="34" charset="0"/>
              <a:ea typeface="Space Grotesk"/>
              <a:cs typeface="Calibri" panose="020F0502020204030204" pitchFamily="34" charset="0"/>
              <a:sym typeface="Space Grotesk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s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Desde lenguaje natural fluido hasta instrucciones explícitas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Space Grotesk"/>
              <a:cs typeface="Calibri" panose="020F0502020204030204" pitchFamily="34" charset="0"/>
              <a:sym typeface="Space Grotesk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s" b="1" dirty="0">
                <a:solidFill>
                  <a:srgbClr val="6AA84F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+</a:t>
            </a:r>
            <a:r>
              <a:rPr lang="es" dirty="0">
                <a:solidFill>
                  <a:srgbClr val="6AA84F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 </a:t>
            </a:r>
            <a:r>
              <a:rPr lang="es" b="1" dirty="0">
                <a:solidFill>
                  <a:srgbClr val="6AA84F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pautado</a:t>
            </a:r>
            <a:r>
              <a:rPr lang="es" b="1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 </a:t>
            </a:r>
            <a:r>
              <a:rPr lang="es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= respuesta más precisa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Space Grotesk"/>
              <a:cs typeface="Calibri" panose="020F0502020204030204" pitchFamily="34" charset="0"/>
              <a:sym typeface="Space Grotesk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s" b="1" dirty="0">
                <a:solidFill>
                  <a:srgbClr val="B40D03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+ largo</a:t>
            </a:r>
            <a:r>
              <a:rPr lang="es" dirty="0">
                <a:solidFill>
                  <a:srgbClr val="B40D03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 </a:t>
            </a:r>
            <a:r>
              <a:rPr lang="es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= más probabilidad de perderse por el camino</a:t>
            </a:r>
            <a:endParaRPr dirty="0">
              <a:solidFill>
                <a:schemeClr val="dk1"/>
              </a:solidFill>
              <a:latin typeface="Calibri" panose="020F0502020204030204" pitchFamily="34" charset="0"/>
              <a:ea typeface="Space Grotesk"/>
              <a:cs typeface="Calibri" panose="020F0502020204030204" pitchFamily="34" charset="0"/>
              <a:sym typeface="Space Grotesk"/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42FB6D3-4ED1-055B-0979-124C6EFF51B3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es la ingeniería de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Prompts</a:t>
            </a: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37705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F1F5360F-1A68-555A-7563-3F70B5907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CBEF1A-9557-5FBE-666F-5775A4D6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28</a:t>
            </a:fld>
            <a:endParaRPr lang="es-ES_tradnl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402A1D1-43AA-9A85-4137-8CF8A3F78EEE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¿Qué tipo de sistemas deberíamos construir en la </a:t>
            </a:r>
            <a:r>
              <a:rPr lang="es-ES_tradnl" sz="3600" dirty="0" err="1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actulidad</a:t>
            </a: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13" name="Imagen 12" descr="Diagrama, Esquemático&#10;&#10;El contenido generado por IA puede ser incorrecto.">
            <a:extLst>
              <a:ext uri="{FF2B5EF4-FFF2-40B4-BE49-F238E27FC236}">
                <a16:creationId xmlns:a16="http://schemas.microsoft.com/office/drawing/2014/main" id="{343FCAC2-EE4A-775C-BE54-7AAE02F27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212" y="1618805"/>
            <a:ext cx="6179575" cy="44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5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8E2FE575-8ED4-D5E8-83A7-770B94B2D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D037887-45D1-9ADA-220E-E79EF8DE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29</a:t>
            </a:fld>
            <a:endParaRPr lang="es-ES_tradnl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EF7CE958-D309-C11D-1E07-5783A0F94D9A}"/>
              </a:ext>
            </a:extLst>
          </p:cNvPr>
          <p:cNvSpPr txBox="1"/>
          <p:nvPr/>
        </p:nvSpPr>
        <p:spPr>
          <a:xfrm>
            <a:off x="11970" y="348865"/>
            <a:ext cx="12168060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¿Con qué herramientas contamos actualmente?</a:t>
            </a:r>
            <a:r>
              <a:rPr lang="es-ES_tradnl" sz="4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2800" dirty="0">
                <a:latin typeface="Calibri" panose="020F0502020204030204" pitchFamily="34" charset="0"/>
                <a:cs typeface="Calibri" panose="020F0502020204030204" pitchFamily="34" charset="0"/>
              </a:rPr>
              <a:t>Herramientas de PLN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31E42ED-E9A7-0D7A-4031-1DC1FC28771F}"/>
              </a:ext>
            </a:extLst>
          </p:cNvPr>
          <p:cNvSpPr/>
          <p:nvPr/>
        </p:nvSpPr>
        <p:spPr>
          <a:xfrm>
            <a:off x="549618" y="2345019"/>
            <a:ext cx="1768508" cy="5715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solidFill>
                  <a:schemeClr val="tx1"/>
                </a:solidFill>
              </a:rPr>
              <a:t>Biobliotecas bajo nivel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FB2C1784-B5BF-9250-C1A7-BFB9E9D72F68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433872" y="2916549"/>
            <a:ext cx="0" cy="1108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ADC7262C-41C4-C4FF-9BC0-9F3D4F56A6A1}"/>
              </a:ext>
            </a:extLst>
          </p:cNvPr>
          <p:cNvSpPr/>
          <p:nvPr/>
        </p:nvSpPr>
        <p:spPr>
          <a:xfrm>
            <a:off x="2732858" y="2345019"/>
            <a:ext cx="1768508" cy="5715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solidFill>
                  <a:schemeClr val="tx1"/>
                </a:solidFill>
              </a:rPr>
              <a:t>Bibliotecas alto nivel</a:t>
            </a: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04968A0-492F-E7E2-CC6A-342633ED188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617112" y="2916549"/>
            <a:ext cx="0" cy="1126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4E28088C-0B7D-C9DA-5DF1-C32F9F4C7A69}"/>
              </a:ext>
            </a:extLst>
          </p:cNvPr>
          <p:cNvSpPr/>
          <p:nvPr/>
        </p:nvSpPr>
        <p:spPr>
          <a:xfrm>
            <a:off x="4916098" y="2345019"/>
            <a:ext cx="1768508" cy="5715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noProof="1">
                <a:solidFill>
                  <a:schemeClr val="tx1"/>
                </a:solidFill>
              </a:rPr>
              <a:t>Desarrollo de aplicaciones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17166E6-BC3C-A77F-A8F2-5CFBE93757D7}"/>
              </a:ext>
            </a:extLst>
          </p:cNvPr>
          <p:cNvSpPr/>
          <p:nvPr/>
        </p:nvSpPr>
        <p:spPr>
          <a:xfrm>
            <a:off x="7099338" y="2335131"/>
            <a:ext cx="1768508" cy="571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noProof="0" dirty="0"/>
              <a:t>No code y Low code</a:t>
            </a: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2639BAB4-BCFC-9DEA-C124-26225BD0C3B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7983592" y="2906661"/>
            <a:ext cx="0" cy="1146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Imagen 11" descr="Interfaz de usuario gráfica&#10;&#10;El contenido generado por IA puede ser incorrecto.">
            <a:hlinkClick r:id="rId3"/>
            <a:extLst>
              <a:ext uri="{FF2B5EF4-FFF2-40B4-BE49-F238E27FC236}">
                <a16:creationId xmlns:a16="http://schemas.microsoft.com/office/drawing/2014/main" id="{847F525A-2A61-BCC0-B966-CFCC89D571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584" y="4473647"/>
            <a:ext cx="1115476" cy="402811"/>
          </a:xfrm>
          <a:prstGeom prst="rect">
            <a:avLst/>
          </a:prstGeom>
        </p:spPr>
      </p:pic>
      <p:pic>
        <p:nvPicPr>
          <p:cNvPr id="13" name="Imagen 12">
            <a:hlinkClick r:id="rId5"/>
            <a:extLst>
              <a:ext uri="{FF2B5EF4-FFF2-40B4-BE49-F238E27FC236}">
                <a16:creationId xmlns:a16="http://schemas.microsoft.com/office/drawing/2014/main" id="{DA251E40-99CC-5E02-846D-FA7D4839B9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292" y="4053553"/>
            <a:ext cx="1244600" cy="342900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E76F9A88-A695-B634-7D9C-AA4AE8F74F7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800352" y="2916549"/>
            <a:ext cx="0" cy="1135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hlinkClick r:id="rId7"/>
            <a:extLst>
              <a:ext uri="{FF2B5EF4-FFF2-40B4-BE49-F238E27FC236}">
                <a16:creationId xmlns:a16="http://schemas.microsoft.com/office/drawing/2014/main" id="{FD9C1D3D-C507-546D-104E-C5160050EC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858" y="4549546"/>
            <a:ext cx="1700145" cy="351754"/>
          </a:xfrm>
          <a:prstGeom prst="rect">
            <a:avLst/>
          </a:prstGeom>
        </p:spPr>
      </p:pic>
      <p:pic>
        <p:nvPicPr>
          <p:cNvPr id="16" name="Imagen 15" descr="Texto&#10;&#10;El contenido generado por IA puede ser incorrecto.">
            <a:hlinkClick r:id="rId9"/>
            <a:extLst>
              <a:ext uri="{FF2B5EF4-FFF2-40B4-BE49-F238E27FC236}">
                <a16:creationId xmlns:a16="http://schemas.microsoft.com/office/drawing/2014/main" id="{CBFE882B-BC5E-BFAD-443A-29759187535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91" y="4087102"/>
            <a:ext cx="1221539" cy="355098"/>
          </a:xfrm>
          <a:prstGeom prst="rect">
            <a:avLst/>
          </a:prstGeom>
        </p:spPr>
      </p:pic>
      <p:pic>
        <p:nvPicPr>
          <p:cNvPr id="17" name="Imagen 16">
            <a:hlinkClick r:id="rId11"/>
            <a:extLst>
              <a:ext uri="{FF2B5EF4-FFF2-40B4-BE49-F238E27FC236}">
                <a16:creationId xmlns:a16="http://schemas.microsoft.com/office/drawing/2014/main" id="{278A417D-A712-1157-192A-77DA726A78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34" y="4496815"/>
            <a:ext cx="1572675" cy="356473"/>
          </a:xfrm>
          <a:prstGeom prst="rect">
            <a:avLst/>
          </a:prstGeom>
        </p:spPr>
      </p:pic>
      <p:pic>
        <p:nvPicPr>
          <p:cNvPr id="21" name="Imagen 20" descr="Un dibujo de una cara feliz&#10;&#10;El contenido generado por IA puede ser incorrecto.">
            <a:hlinkClick r:id="rId13"/>
            <a:extLst>
              <a:ext uri="{FF2B5EF4-FFF2-40B4-BE49-F238E27FC236}">
                <a16:creationId xmlns:a16="http://schemas.microsoft.com/office/drawing/2014/main" id="{8890024A-61B2-2F06-5976-355F48EEF9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575" y="4052015"/>
            <a:ext cx="1292890" cy="423899"/>
          </a:xfrm>
          <a:prstGeom prst="rect">
            <a:avLst/>
          </a:prstGeom>
        </p:spPr>
      </p:pic>
      <p:pic>
        <p:nvPicPr>
          <p:cNvPr id="22" name="Imagen 21">
            <a:hlinkClick r:id="rId15"/>
            <a:extLst>
              <a:ext uri="{FF2B5EF4-FFF2-40B4-BE49-F238E27FC236}">
                <a16:creationId xmlns:a16="http://schemas.microsoft.com/office/drawing/2014/main" id="{B509333A-C9FD-DEA8-56A7-055BE27B56A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254" y="4554978"/>
            <a:ext cx="1663541" cy="356473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6213E236-A02B-AB05-4DFD-099FBB6D927A}"/>
              </a:ext>
            </a:extLst>
          </p:cNvPr>
          <p:cNvSpPr/>
          <p:nvPr/>
        </p:nvSpPr>
        <p:spPr>
          <a:xfrm>
            <a:off x="9637232" y="2335131"/>
            <a:ext cx="1768508" cy="571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noProof="0" dirty="0"/>
              <a:t>Off the shelf</a:t>
            </a:r>
          </a:p>
        </p:txBody>
      </p:sp>
      <p:pic>
        <p:nvPicPr>
          <p:cNvPr id="24" name="Imagen 23" descr="Un dibujo de un animal&#10;&#10;El contenido generado por IA puede ser incorrecto.">
            <a:hlinkClick r:id="rId17"/>
            <a:extLst>
              <a:ext uri="{FF2B5EF4-FFF2-40B4-BE49-F238E27FC236}">
                <a16:creationId xmlns:a16="http://schemas.microsoft.com/office/drawing/2014/main" id="{68CCAF38-87FE-3F49-43BC-B4D7F6509BD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615" y="4745137"/>
            <a:ext cx="1281390" cy="351754"/>
          </a:xfrm>
          <a:prstGeom prst="rect">
            <a:avLst/>
          </a:prstGeom>
        </p:spPr>
      </p:pic>
      <p:pic>
        <p:nvPicPr>
          <p:cNvPr id="25" name="Imagen 24" descr="Un dibujo de un perro&#10;&#10;El contenido generado por IA puede ser incorrecto.">
            <a:hlinkClick r:id="rId19"/>
            <a:extLst>
              <a:ext uri="{FF2B5EF4-FFF2-40B4-BE49-F238E27FC236}">
                <a16:creationId xmlns:a16="http://schemas.microsoft.com/office/drawing/2014/main" id="{46012A63-740A-6A10-6B21-AB9BA4CD359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1396" y="5269611"/>
            <a:ext cx="931007" cy="354338"/>
          </a:xfrm>
          <a:prstGeom prst="rect">
            <a:avLst/>
          </a:prstGeom>
        </p:spPr>
      </p:pic>
      <p:pic>
        <p:nvPicPr>
          <p:cNvPr id="26" name="Imagen 25">
            <a:hlinkClick r:id="rId21"/>
            <a:extLst>
              <a:ext uri="{FF2B5EF4-FFF2-40B4-BE49-F238E27FC236}">
                <a16:creationId xmlns:a16="http://schemas.microsoft.com/office/drawing/2014/main" id="{71A89B87-0002-B277-94E9-4DD371BF059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810" y="4168546"/>
            <a:ext cx="1143000" cy="381000"/>
          </a:xfrm>
          <a:prstGeom prst="rect">
            <a:avLst/>
          </a:prstGeom>
        </p:spPr>
      </p:pic>
      <p:pic>
        <p:nvPicPr>
          <p:cNvPr id="27" name="Imagen 26">
            <a:hlinkClick r:id="rId23"/>
            <a:extLst>
              <a:ext uri="{FF2B5EF4-FFF2-40B4-BE49-F238E27FC236}">
                <a16:creationId xmlns:a16="http://schemas.microsoft.com/office/drawing/2014/main" id="{5C0F624D-B774-5748-28F6-82319F37479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283" y="4174819"/>
            <a:ext cx="1173843" cy="310952"/>
          </a:xfrm>
          <a:prstGeom prst="rect">
            <a:avLst/>
          </a:prstGeom>
        </p:spPr>
      </p:pic>
      <p:pic>
        <p:nvPicPr>
          <p:cNvPr id="28" name="Imagen 27">
            <a:hlinkClick r:id="rId25"/>
            <a:extLst>
              <a:ext uri="{FF2B5EF4-FFF2-40B4-BE49-F238E27FC236}">
                <a16:creationId xmlns:a16="http://schemas.microsoft.com/office/drawing/2014/main" id="{D917FDF2-9A5D-21C1-0CBF-8F750356A34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250" y="4745137"/>
            <a:ext cx="1257300" cy="355600"/>
          </a:xfrm>
          <a:prstGeom prst="rect">
            <a:avLst/>
          </a:prstGeom>
        </p:spPr>
      </p:pic>
      <p:pic>
        <p:nvPicPr>
          <p:cNvPr id="29" name="Imagen 28" descr="Imagen que contiene Texto&#10;&#10;El contenido generado por IA puede ser incorrecto.">
            <a:hlinkClick r:id="rId27"/>
            <a:extLst>
              <a:ext uri="{FF2B5EF4-FFF2-40B4-BE49-F238E27FC236}">
                <a16:creationId xmlns:a16="http://schemas.microsoft.com/office/drawing/2014/main" id="{E88623FA-87D4-BAE2-1C59-DCE9E40D79E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092" y="5237292"/>
            <a:ext cx="1072575" cy="418975"/>
          </a:xfrm>
          <a:prstGeom prst="rect">
            <a:avLst/>
          </a:prstGeom>
        </p:spPr>
      </p:pic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671D487-9B19-2B14-8CB2-31C4778C54DF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0521486" y="2906661"/>
            <a:ext cx="19129" cy="1155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eft Brace 87">
            <a:extLst>
              <a:ext uri="{FF2B5EF4-FFF2-40B4-BE49-F238E27FC236}">
                <a16:creationId xmlns:a16="http://schemas.microsoft.com/office/drawing/2014/main" id="{281D477E-3506-D6DB-EC61-EAC9889A1E2A}"/>
              </a:ext>
            </a:extLst>
          </p:cNvPr>
          <p:cNvSpPr/>
          <p:nvPr/>
        </p:nvSpPr>
        <p:spPr>
          <a:xfrm rot="16200000">
            <a:off x="3486271" y="2742353"/>
            <a:ext cx="402811" cy="6086476"/>
          </a:xfrm>
          <a:prstGeom prst="leftBrace">
            <a:avLst>
              <a:gd name="adj1" fmla="val 0"/>
              <a:gd name="adj2" fmla="val 516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A0F0E005-E43A-67CC-1019-3DA6960105E5}"/>
              </a:ext>
            </a:extLst>
          </p:cNvPr>
          <p:cNvSpPr txBox="1"/>
          <p:nvPr/>
        </p:nvSpPr>
        <p:spPr>
          <a:xfrm>
            <a:off x="2906069" y="6006736"/>
            <a:ext cx="1663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Desarrolladores</a:t>
            </a:r>
          </a:p>
        </p:txBody>
      </p:sp>
      <p:sp>
        <p:nvSpPr>
          <p:cNvPr id="33" name="Left Brace 87">
            <a:extLst>
              <a:ext uri="{FF2B5EF4-FFF2-40B4-BE49-F238E27FC236}">
                <a16:creationId xmlns:a16="http://schemas.microsoft.com/office/drawing/2014/main" id="{592B30F3-7B57-4047-7A90-A2E6ECD39D15}"/>
              </a:ext>
            </a:extLst>
          </p:cNvPr>
          <p:cNvSpPr/>
          <p:nvPr/>
        </p:nvSpPr>
        <p:spPr>
          <a:xfrm rot="16200000">
            <a:off x="9219893" y="3350857"/>
            <a:ext cx="362287" cy="4837265"/>
          </a:xfrm>
          <a:prstGeom prst="leftBrace">
            <a:avLst>
              <a:gd name="adj1" fmla="val 0"/>
              <a:gd name="adj2" fmla="val 5161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BB4F2A9-6438-693B-AE82-C7EF66403DBD}"/>
              </a:ext>
            </a:extLst>
          </p:cNvPr>
          <p:cNvSpPr txBox="1"/>
          <p:nvPr/>
        </p:nvSpPr>
        <p:spPr>
          <a:xfrm>
            <a:off x="9178250" y="591134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Usuarios</a:t>
            </a:r>
          </a:p>
        </p:txBody>
      </p:sp>
      <p:pic>
        <p:nvPicPr>
          <p:cNvPr id="35" name="Imagen 34">
            <a:hlinkClick r:id="rId29"/>
            <a:extLst>
              <a:ext uri="{FF2B5EF4-FFF2-40B4-BE49-F238E27FC236}">
                <a16:creationId xmlns:a16="http://schemas.microsoft.com/office/drawing/2014/main" id="{2E5E437A-3B67-8B44-CD1B-5E7283F9C47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31" y="4133164"/>
            <a:ext cx="1663541" cy="34893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523D2C3-F96E-E386-24B5-2F5068FD79C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710204" y="4911451"/>
            <a:ext cx="931007" cy="38454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277527B1-4167-D247-A6FA-54A012A813E3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2785226" y="4974932"/>
            <a:ext cx="880760" cy="241967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9CC7AC03-008A-6853-2FEC-9DA8AC1461C7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3293120" y="5317325"/>
            <a:ext cx="745731" cy="345958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85DF1D0F-5821-93FD-95FA-833A5F75091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89154" y="5010496"/>
            <a:ext cx="1219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07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8" grpId="0" animBg="1"/>
      <p:bldP spid="23" grpId="0" animBg="1"/>
      <p:bldP spid="31" grpId="0" animBg="1"/>
      <p:bldP spid="32" grpId="0"/>
      <p:bldP spid="33" grpId="0" animBg="1"/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048058B3-9985-497E-6D92-7C1173B61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BD69EA1C-EE4C-A29C-A7CC-F191D5B50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3</a:t>
            </a:fld>
            <a:endParaRPr lang="es-ES_tradnl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867A489-0787-5385-EF5C-EF1310A1E163}"/>
              </a:ext>
            </a:extLst>
          </p:cNvPr>
          <p:cNvSpPr txBox="1"/>
          <p:nvPr/>
        </p:nvSpPr>
        <p:spPr>
          <a:xfrm>
            <a:off x="11970" y="348865"/>
            <a:ext cx="12168060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Agentes conversacionales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2800" kern="1200" noProof="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Perspectiva del usuario</a:t>
            </a:r>
          </a:p>
        </p:txBody>
      </p:sp>
      <p:graphicFrame>
        <p:nvGraphicFramePr>
          <p:cNvPr id="5" name="CuadroTexto 3">
            <a:extLst>
              <a:ext uri="{FF2B5EF4-FFF2-40B4-BE49-F238E27FC236}">
                <a16:creationId xmlns:a16="http://schemas.microsoft.com/office/drawing/2014/main" id="{47BC3266-CA5D-B820-6DEA-17A209D9E5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1421184"/>
              </p:ext>
            </p:extLst>
          </p:nvPr>
        </p:nvGraphicFramePr>
        <p:xfrm>
          <a:off x="1327163" y="2870961"/>
          <a:ext cx="9537674" cy="27830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551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4396336c42_0_68"/>
          <p:cNvSpPr txBox="1"/>
          <p:nvPr/>
        </p:nvSpPr>
        <p:spPr>
          <a:xfrm>
            <a:off x="6116371" y="2589291"/>
            <a:ext cx="5257600" cy="35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lnSpc>
                <a:spcPct val="90000"/>
              </a:lnSpc>
              <a:buClr>
                <a:schemeClr val="dk1"/>
              </a:buClr>
              <a:buSzPts val="2100"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g34396336c42_0_68"/>
          <p:cNvSpPr txBox="1"/>
          <p:nvPr/>
        </p:nvSpPr>
        <p:spPr>
          <a:xfrm>
            <a:off x="905852" y="1613138"/>
            <a:ext cx="10584000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8965" indent="-440055">
              <a:spcAft>
                <a:spcPts val="120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s-ES_tradnl" sz="200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P</a:t>
            </a:r>
            <a:r>
              <a:rPr lang="es-ES_tradnl" sz="2000" noProof="0" dirty="0" err="1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odemos</a:t>
            </a:r>
            <a:r>
              <a:rPr lang="es-ES_tradnl" sz="2000" noProof="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 aprovechar el potencial de los </a:t>
            </a:r>
            <a:r>
              <a:rPr lang="es-ES_tradnl" sz="2000" noProof="0" dirty="0" err="1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LLMs</a:t>
            </a:r>
            <a:r>
              <a:rPr lang="es-ES_tradnl" sz="2000" noProof="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 para muchas tareas si diseñamos </a:t>
            </a:r>
            <a:r>
              <a:rPr lang="es-ES_tradnl" sz="2000" noProof="0" dirty="0" err="1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prompt</a:t>
            </a:r>
            <a:r>
              <a:rPr lang="es-ES_tradnl" sz="2000" noProof="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 adecuados</a:t>
            </a:r>
            <a:r>
              <a:rPr lang="es-ES_tradnl" sz="200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.</a:t>
            </a:r>
          </a:p>
          <a:p>
            <a:pPr marL="608965" indent="-440055">
              <a:spcAft>
                <a:spcPts val="120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s-ES_tradnl" sz="2000" noProof="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No existe una estrategia única que funcione en todos los contextos, por lo que tenemos que experimentar y ajustar.</a:t>
            </a:r>
          </a:p>
          <a:p>
            <a:pPr marL="608965" indent="-440055">
              <a:spcAft>
                <a:spcPts val="120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s-ES_tradnl" sz="200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Existen otras estrategias más específicas que permiten adaptar aún más el modelo a una tarea (</a:t>
            </a:r>
            <a:r>
              <a:rPr lang="en-US" sz="2000" noProof="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Fine-tuning</a:t>
            </a:r>
            <a:r>
              <a:rPr lang="es-ES_tradnl" sz="200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 o </a:t>
            </a:r>
            <a:r>
              <a:rPr lang="en-US" sz="2000" noProof="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Instruction-tuning</a:t>
            </a:r>
            <a:r>
              <a:rPr lang="es-ES_tradnl" sz="200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).</a:t>
            </a:r>
            <a:endParaRPr lang="es-ES_tradnl" sz="2000" noProof="0" dirty="0">
              <a:solidFill>
                <a:schemeClr val="dk1"/>
              </a:solidFill>
              <a:latin typeface="Calibri" panose="020F0502020204030204" pitchFamily="34" charset="0"/>
              <a:ea typeface="Space Grotesk"/>
              <a:cs typeface="Calibri" panose="020F0502020204030204" pitchFamily="34" charset="0"/>
              <a:sym typeface="Space Grotesk"/>
            </a:endParaRPr>
          </a:p>
          <a:p>
            <a:pPr marL="608965" indent="-440055">
              <a:spcAft>
                <a:spcPts val="1200"/>
              </a:spcAft>
              <a:buClr>
                <a:schemeClr val="dk1"/>
              </a:buClr>
              <a:buSzPts val="1600"/>
              <a:buFont typeface="Space Grotesk"/>
              <a:buChar char="●"/>
            </a:pPr>
            <a:r>
              <a:rPr lang="es-ES_tradnl" sz="2000" noProof="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Deberíamos usar </a:t>
            </a:r>
            <a:r>
              <a:rPr lang="es-ES_tradnl" sz="2000" noProof="0" dirty="0" err="1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prompt</a:t>
            </a:r>
            <a:r>
              <a:rPr lang="es-ES_tradnl" sz="2000" dirty="0">
                <a:solidFill>
                  <a:schemeClr val="dk1"/>
                </a:solidFill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s específicos para evaluar la calidad en la generación de estos modelos.</a:t>
            </a:r>
            <a:endParaRPr lang="es-ES_tradnl" sz="2000" noProof="0" dirty="0">
              <a:solidFill>
                <a:schemeClr val="dk1"/>
              </a:solidFill>
              <a:latin typeface="Calibri" panose="020F0502020204030204" pitchFamily="34" charset="0"/>
              <a:ea typeface="Space Grotesk"/>
              <a:cs typeface="Calibri" panose="020F0502020204030204" pitchFamily="34" charset="0"/>
              <a:sym typeface="Space Grotesk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FE89D7B-16AD-B82D-B81D-B64011E1FD53}"/>
              </a:ext>
            </a:extLst>
          </p:cNvPr>
          <p:cNvSpPr txBox="1"/>
          <p:nvPr/>
        </p:nvSpPr>
        <p:spPr>
          <a:xfrm>
            <a:off x="0" y="243957"/>
            <a:ext cx="12192000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Conclusiones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98382E9F-251F-4716-7E88-9D079F5C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30</a:t>
            </a:fld>
            <a:endParaRPr lang="es-ES_tradn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D5522574-87C1-73FC-973A-18C17B64C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D6F90071-01DB-ED01-62EF-559A0CF5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4</a:t>
            </a:fld>
            <a:endParaRPr lang="es-ES_tradnl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94430E54-44F0-2666-FFA4-0CEA76E50B3E}"/>
              </a:ext>
            </a:extLst>
          </p:cNvPr>
          <p:cNvSpPr txBox="1"/>
          <p:nvPr/>
        </p:nvSpPr>
        <p:spPr>
          <a:xfrm>
            <a:off x="11970" y="348865"/>
            <a:ext cx="12168060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Agentes conversacionales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2800" kern="1200" noProof="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Perspectiva de la Industria</a:t>
            </a:r>
          </a:p>
        </p:txBody>
      </p:sp>
      <p:graphicFrame>
        <p:nvGraphicFramePr>
          <p:cNvPr id="2" name="CuadroTexto 3">
            <a:extLst>
              <a:ext uri="{FF2B5EF4-FFF2-40B4-BE49-F238E27FC236}">
                <a16:creationId xmlns:a16="http://schemas.microsoft.com/office/drawing/2014/main" id="{E020444A-3D03-D0DA-71BB-A7E65954E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132888"/>
              </p:ext>
            </p:extLst>
          </p:nvPr>
        </p:nvGraphicFramePr>
        <p:xfrm>
          <a:off x="1533512" y="2570558"/>
          <a:ext cx="9124976" cy="2939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203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7F461359-3F42-CC07-B400-C80E0675B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89AEF7C-DDB2-B8F5-471A-16386822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5</a:t>
            </a:fld>
            <a:endParaRPr lang="es-ES_tradnl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E739D6A9-57E6-D7A4-328B-487C8E8EA0EE}"/>
              </a:ext>
            </a:extLst>
          </p:cNvPr>
          <p:cNvSpPr txBox="1"/>
          <p:nvPr/>
        </p:nvSpPr>
        <p:spPr>
          <a:xfrm>
            <a:off x="11970" y="348865"/>
            <a:ext cx="12168060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Agentes conversacionales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2800" kern="1200" noProof="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Perspectiva de Investigadores</a:t>
            </a:r>
          </a:p>
        </p:txBody>
      </p:sp>
      <p:graphicFrame>
        <p:nvGraphicFramePr>
          <p:cNvPr id="3" name="CuadroTexto 3">
            <a:extLst>
              <a:ext uri="{FF2B5EF4-FFF2-40B4-BE49-F238E27FC236}">
                <a16:creationId xmlns:a16="http://schemas.microsoft.com/office/drawing/2014/main" id="{EB79BBF1-709C-84ED-FBA9-ECB6D830C3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428320"/>
              </p:ext>
            </p:extLst>
          </p:nvPr>
        </p:nvGraphicFramePr>
        <p:xfrm>
          <a:off x="632085" y="2518294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195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CE342EDF-439E-DD81-9465-22D8993F4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38B93500-145D-A3BD-7BD5-69E275BD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6</a:t>
            </a:fld>
            <a:endParaRPr lang="es-ES_tradnl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ADC31C8A-62CD-0D90-E1C3-CFDF7EAA2137}"/>
              </a:ext>
            </a:extLst>
          </p:cNvPr>
          <p:cNvSpPr txBox="1"/>
          <p:nvPr/>
        </p:nvSpPr>
        <p:spPr>
          <a:xfrm>
            <a:off x="11970" y="348865"/>
            <a:ext cx="12168060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PLN-Agentes conversacionales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Ramas y tareas principales involucradas</a:t>
            </a:r>
            <a:endParaRPr lang="es-ES_tradnl" kern="1200" noProof="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C3D26ECF-618A-171E-0F60-D5820349D762}"/>
              </a:ext>
            </a:extLst>
          </p:cNvPr>
          <p:cNvGrpSpPr/>
          <p:nvPr/>
        </p:nvGrpSpPr>
        <p:grpSpPr>
          <a:xfrm>
            <a:off x="1905964" y="2295246"/>
            <a:ext cx="8380072" cy="4033922"/>
            <a:chOff x="1388962" y="1912187"/>
            <a:chExt cx="9132425" cy="4496765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9FBC07F-FB45-B8D2-90FB-FB1D1226571D}"/>
                </a:ext>
              </a:extLst>
            </p:cNvPr>
            <p:cNvSpPr/>
            <p:nvPr/>
          </p:nvSpPr>
          <p:spPr>
            <a:xfrm>
              <a:off x="1678329" y="2508284"/>
              <a:ext cx="4872942" cy="34029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BEEC0418-A9AF-B77B-8D1E-4762E574ADB1}"/>
                </a:ext>
              </a:extLst>
            </p:cNvPr>
            <p:cNvSpPr/>
            <p:nvPr/>
          </p:nvSpPr>
          <p:spPr>
            <a:xfrm>
              <a:off x="5315074" y="2508283"/>
              <a:ext cx="4872942" cy="340295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54688FC3-5459-C363-88AB-BEBC7E8BD1B8}"/>
                </a:ext>
              </a:extLst>
            </p:cNvPr>
            <p:cNvSpPr/>
            <p:nvPr/>
          </p:nvSpPr>
          <p:spPr>
            <a:xfrm>
              <a:off x="1388962" y="1912187"/>
              <a:ext cx="9132425" cy="44967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9F653C47-615B-CA00-655F-881E12852ACC}"/>
                </a:ext>
              </a:extLst>
            </p:cNvPr>
            <p:cNvSpPr txBox="1"/>
            <p:nvPr/>
          </p:nvSpPr>
          <p:spPr>
            <a:xfrm>
              <a:off x="3052223" y="2601146"/>
              <a:ext cx="21181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Natural Language Understanding (NLU)</a:t>
              </a: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DB025D6-0C32-ADD7-BD57-40131AB2A412}"/>
                </a:ext>
              </a:extLst>
            </p:cNvPr>
            <p:cNvSpPr txBox="1"/>
            <p:nvPr/>
          </p:nvSpPr>
          <p:spPr>
            <a:xfrm>
              <a:off x="6551271" y="2601146"/>
              <a:ext cx="20487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noProof="1">
                  <a:latin typeface="Calibri" panose="020F0502020204030204" pitchFamily="34" charset="0"/>
                  <a:cs typeface="Calibri" panose="020F0502020204030204" pitchFamily="34" charset="0"/>
                </a:rPr>
                <a:t>Natural Language Generation (NLG)</a:t>
              </a: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6D7D6721-E1ED-A893-78E9-4190FD62196D}"/>
                </a:ext>
              </a:extLst>
            </p:cNvPr>
            <p:cNvSpPr txBox="1"/>
            <p:nvPr/>
          </p:nvSpPr>
          <p:spPr>
            <a:xfrm>
              <a:off x="5644768" y="2025569"/>
              <a:ext cx="679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PLN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65631F5-FB70-17CE-7181-2B9E3AD80A80}"/>
                </a:ext>
              </a:extLst>
            </p:cNvPr>
            <p:cNvSpPr txBox="1"/>
            <p:nvPr/>
          </p:nvSpPr>
          <p:spPr>
            <a:xfrm>
              <a:off x="2228492" y="3672310"/>
              <a:ext cx="2048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noProof="1">
                  <a:latin typeface="Calibri" panose="020F0502020204030204" pitchFamily="34" charset="0"/>
                  <a:cs typeface="Calibri" panose="020F0502020204030204" pitchFamily="34" charset="0"/>
                </a:rPr>
                <a:t>Named Entities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2E03151B-1503-1997-5448-88F11803BAEB}"/>
                </a:ext>
              </a:extLst>
            </p:cNvPr>
            <p:cNvSpPr txBox="1"/>
            <p:nvPr/>
          </p:nvSpPr>
          <p:spPr>
            <a:xfrm>
              <a:off x="1925617" y="4347211"/>
              <a:ext cx="2048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noProof="1">
                  <a:latin typeface="Calibri" panose="020F0502020204030204" pitchFamily="34" charset="0"/>
                  <a:cs typeface="Calibri" panose="020F0502020204030204" pitchFamily="34" charset="0"/>
                </a:rPr>
                <a:t>POS-Tagging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B1489533-4C91-6363-775A-473DA7915036}"/>
                </a:ext>
              </a:extLst>
            </p:cNvPr>
            <p:cNvSpPr txBox="1"/>
            <p:nvPr/>
          </p:nvSpPr>
          <p:spPr>
            <a:xfrm>
              <a:off x="2169654" y="5022112"/>
              <a:ext cx="2048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noProof="1">
                  <a:latin typeface="Calibri" panose="020F0502020204030204" pitchFamily="34" charset="0"/>
                  <a:cs typeface="Calibri" panose="020F0502020204030204" pitchFamily="34" charset="0"/>
                </a:rPr>
                <a:t>Classification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13DFD45-BF42-1429-71BA-7E9CF4BEAF09}"/>
                </a:ext>
              </a:extLst>
            </p:cNvPr>
            <p:cNvSpPr txBox="1"/>
            <p:nvPr/>
          </p:nvSpPr>
          <p:spPr>
            <a:xfrm>
              <a:off x="5693597" y="3499760"/>
              <a:ext cx="2048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noProof="1">
                  <a:latin typeface="Calibri" panose="020F0502020204030204" pitchFamily="34" charset="0"/>
                  <a:cs typeface="Calibri" panose="020F0502020204030204" pitchFamily="34" charset="0"/>
                </a:rPr>
                <a:t>Summarization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522634C-466A-F0A2-F213-7C9D9CD55A0C}"/>
                </a:ext>
              </a:extLst>
            </p:cNvPr>
            <p:cNvSpPr txBox="1"/>
            <p:nvPr/>
          </p:nvSpPr>
          <p:spPr>
            <a:xfrm>
              <a:off x="4981703" y="4073371"/>
              <a:ext cx="2048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noProof="1">
                  <a:latin typeface="Calibri" panose="020F0502020204030204" pitchFamily="34" charset="0"/>
                  <a:cs typeface="Calibri" panose="020F0502020204030204" pitchFamily="34" charset="0"/>
                </a:rPr>
                <a:t>Chatbots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71AC7A13-5CE0-9D8D-71FB-B94856F90DF6}"/>
                </a:ext>
              </a:extLst>
            </p:cNvPr>
            <p:cNvSpPr txBox="1"/>
            <p:nvPr/>
          </p:nvSpPr>
          <p:spPr>
            <a:xfrm>
              <a:off x="6111433" y="5016315"/>
              <a:ext cx="2048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noProof="1">
                  <a:latin typeface="Calibri" panose="020F0502020204030204" pitchFamily="34" charset="0"/>
                  <a:cs typeface="Calibri" panose="020F0502020204030204" pitchFamily="34" charset="0"/>
                </a:rPr>
                <a:t>Translation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701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8AAED839-13DD-C0B9-3E92-B015565E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57E250AA-78D2-76AE-7688-D3F0FB6B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7</a:t>
            </a:fld>
            <a:endParaRPr lang="es-ES_tradnl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1FA90C2F-7D45-7C64-E785-45CE551D03EE}"/>
              </a:ext>
            </a:extLst>
          </p:cNvPr>
          <p:cNvSpPr txBox="1"/>
          <p:nvPr/>
        </p:nvSpPr>
        <p:spPr>
          <a:xfrm>
            <a:off x="11970" y="348865"/>
            <a:ext cx="12168060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PLN-Agentes conversacionales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NLU-NLG</a:t>
            </a:r>
            <a:endParaRPr lang="es-ES_tradnl" kern="1200" noProof="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58EB92-C5FF-E6B2-709E-DC6A4F4C05FE}"/>
              </a:ext>
            </a:extLst>
          </p:cNvPr>
          <p:cNvSpPr txBox="1"/>
          <p:nvPr/>
        </p:nvSpPr>
        <p:spPr>
          <a:xfrm>
            <a:off x="1667901" y="3371766"/>
            <a:ext cx="44655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La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comprensión del lenguaje natural (NLU)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 utiliza análisis semántico y sintáctico para permitir que los ordenadores entiendan el lenguaje humano. El objetivo de NLU es comprender </a:t>
            </a: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la intención, el significado y el contexto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, en lugar de centrarse únicamente en el significado de palabras individuales. </a:t>
            </a:r>
            <a:endParaRPr lang="es-ES" dirty="0">
              <a:solidFill>
                <a:srgbClr val="205F9A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7E44CB-A903-4B06-E840-A364592AC861}"/>
              </a:ext>
            </a:extLst>
          </p:cNvPr>
          <p:cNvSpPr txBox="1"/>
          <p:nvPr/>
        </p:nvSpPr>
        <p:spPr>
          <a:xfrm>
            <a:off x="5550063" y="2509238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noProof="1">
                <a:latin typeface="Calibri" panose="020F0502020204030204" pitchFamily="34" charset="0"/>
                <a:cs typeface="Calibri" panose="020F0502020204030204" pitchFamily="34" charset="0"/>
              </a:rPr>
              <a:t>Natural Language Generation (NLG)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5E9DBB5-531D-3D22-B2A2-3330730622C6}"/>
              </a:ext>
            </a:extLst>
          </p:cNvPr>
          <p:cNvSpPr txBox="1"/>
          <p:nvPr/>
        </p:nvSpPr>
        <p:spPr>
          <a:xfrm>
            <a:off x="6599019" y="3370817"/>
            <a:ext cx="50451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</a:t>
            </a:r>
            <a:r>
              <a:rPr lang="es-ES" b="1" dirty="0"/>
              <a:t>generación de lenguaje natural (NLG)</a:t>
            </a:r>
            <a:r>
              <a:rPr lang="es-ES" dirty="0"/>
              <a:t> se encarga de generar lenguaje a partir de </a:t>
            </a:r>
            <a:r>
              <a:rPr lang="es-ES" b="1" dirty="0"/>
              <a:t>datos estructurados</a:t>
            </a:r>
            <a:r>
              <a:rPr lang="es-ES" dirty="0"/>
              <a:t> y </a:t>
            </a:r>
            <a:r>
              <a:rPr lang="es-ES" b="1" dirty="0"/>
              <a:t>no estructurados</a:t>
            </a:r>
            <a:r>
              <a:rPr lang="es-ES" dirty="0"/>
              <a:t>. Se encarga de estudiar como producir. Estudia como producir texto en lenguaje natural de </a:t>
            </a:r>
            <a:r>
              <a:rPr lang="es-ES" b="1" dirty="0"/>
              <a:t>alta calidad</a:t>
            </a:r>
            <a:r>
              <a:rPr lang="es-ES" dirty="0"/>
              <a:t>, </a:t>
            </a:r>
            <a:r>
              <a:rPr lang="es-ES" b="1" dirty="0"/>
              <a:t>expresivo</a:t>
            </a:r>
            <a:r>
              <a:rPr lang="es-ES" dirty="0"/>
              <a:t>, </a:t>
            </a:r>
            <a:r>
              <a:rPr lang="es-ES" b="1" dirty="0"/>
              <a:t>claro</a:t>
            </a:r>
            <a:r>
              <a:rPr lang="es-ES" dirty="0"/>
              <a:t> y </a:t>
            </a:r>
            <a:r>
              <a:rPr lang="es-ES" b="1" dirty="0"/>
              <a:t>natural</a:t>
            </a:r>
            <a:r>
              <a:rPr lang="es-ES" dirty="0"/>
              <a:t>. </a:t>
            </a:r>
            <a:endParaRPr lang="es-ES_tradnl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AC5729C-9B73-A924-3E13-376D441C2FC0}"/>
              </a:ext>
            </a:extLst>
          </p:cNvPr>
          <p:cNvSpPr txBox="1"/>
          <p:nvPr/>
        </p:nvSpPr>
        <p:spPr>
          <a:xfrm>
            <a:off x="347241" y="2509238"/>
            <a:ext cx="6366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Natural Language Understanding (NLU)</a:t>
            </a:r>
          </a:p>
        </p:txBody>
      </p:sp>
    </p:spTree>
    <p:extLst>
      <p:ext uri="{BB962C8B-B14F-4D97-AF65-F5344CB8AC3E}">
        <p14:creationId xmlns:p14="http://schemas.microsoft.com/office/powerpoint/2010/main" val="276697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347d25fe1_0_1"/>
          <p:cNvSpPr txBox="1">
            <a:spLocks noGrp="1"/>
          </p:cNvSpPr>
          <p:nvPr>
            <p:ph type="body" idx="1"/>
          </p:nvPr>
        </p:nvSpPr>
        <p:spPr>
          <a:xfrm>
            <a:off x="609200" y="1824100"/>
            <a:ext cx="10973600" cy="101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/>
          <a:p>
            <a:pPr marL="0" indent="0" algn="just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s" sz="2000" dirty="0">
                <a:ea typeface="Space Grotesk"/>
                <a:cs typeface="Calibri" panose="020F0502020204030204" pitchFamily="34" charset="0"/>
                <a:sym typeface="Space Grotesk"/>
              </a:rPr>
              <a:t>El lenguaje encierra en sí mismo una alta dependencia estadística entre sus componentes lo que se traduce en redundancia. (Dmitriev, 1991)</a:t>
            </a:r>
            <a:endParaRPr sz="2667" dirty="0">
              <a:ea typeface="Space Grotesk"/>
              <a:cs typeface="Calibri" panose="020F0502020204030204" pitchFamily="34" charset="0"/>
              <a:sym typeface="Space Grotesk"/>
            </a:endParaRPr>
          </a:p>
        </p:txBody>
      </p:sp>
      <p:sp>
        <p:nvSpPr>
          <p:cNvPr id="245" name="Google Shape;245;g34347d25fe1_0_1"/>
          <p:cNvSpPr txBox="1"/>
          <p:nvPr/>
        </p:nvSpPr>
        <p:spPr>
          <a:xfrm>
            <a:off x="754933" y="5143484"/>
            <a:ext cx="40000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000" dirty="0">
                <a:solidFill>
                  <a:srgbClr val="040C28"/>
                </a:solidFill>
                <a:highlight>
                  <a:srgbClr val="FFFFFF"/>
                </a:highlight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Ej: “Te dije que por aquí …”</a:t>
            </a:r>
            <a:endParaRPr sz="2400" dirty="0">
              <a:latin typeface="Calibri" panose="020F0502020204030204" pitchFamily="34" charset="0"/>
              <a:ea typeface="Space Grotesk"/>
              <a:cs typeface="Calibri" panose="020F0502020204030204" pitchFamily="34" charset="0"/>
              <a:sym typeface="Space Grotesk"/>
            </a:endParaRPr>
          </a:p>
        </p:txBody>
      </p:sp>
      <p:sp>
        <p:nvSpPr>
          <p:cNvPr id="246" name="Google Shape;246;g34347d25fe1_0_1"/>
          <p:cNvSpPr txBox="1"/>
          <p:nvPr/>
        </p:nvSpPr>
        <p:spPr>
          <a:xfrm>
            <a:off x="6025267" y="5143484"/>
            <a:ext cx="5126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000" dirty="0">
                <a:solidFill>
                  <a:srgbClr val="040C28"/>
                </a:solidFill>
                <a:highlight>
                  <a:srgbClr val="FFFFFF"/>
                </a:highlight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“Te dije que por aquí no era”</a:t>
            </a:r>
            <a:endParaRPr sz="2000" dirty="0">
              <a:solidFill>
                <a:srgbClr val="040C28"/>
              </a:solidFill>
              <a:highlight>
                <a:srgbClr val="FFFFFF"/>
              </a:highlight>
              <a:latin typeface="Calibri" panose="020F0502020204030204" pitchFamily="34" charset="0"/>
              <a:ea typeface="Space Grotesk"/>
              <a:cs typeface="Calibri" panose="020F0502020204030204" pitchFamily="34" charset="0"/>
              <a:sym typeface="Space Grotesk"/>
            </a:endParaRPr>
          </a:p>
        </p:txBody>
      </p:sp>
      <p:pic>
        <p:nvPicPr>
          <p:cNvPr id="250" name="Google Shape;250;g34347d25fe1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934" y="2834900"/>
            <a:ext cx="4744713" cy="22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g34347d25fe1_0_1"/>
          <p:cNvSpPr txBox="1"/>
          <p:nvPr/>
        </p:nvSpPr>
        <p:spPr>
          <a:xfrm>
            <a:off x="6421033" y="3147134"/>
            <a:ext cx="40000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000" dirty="0">
                <a:solidFill>
                  <a:srgbClr val="040C28"/>
                </a:solidFill>
                <a:highlight>
                  <a:srgbClr val="FFFFFF"/>
                </a:highlight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Ruleta de la suerte se sustenta en este principio</a:t>
            </a:r>
            <a:endParaRPr sz="2000" dirty="0">
              <a:latin typeface="Calibri" panose="020F0502020204030204" pitchFamily="34" charset="0"/>
              <a:ea typeface="Space Grotesk"/>
              <a:cs typeface="Calibri" panose="020F0502020204030204" pitchFamily="34" charset="0"/>
              <a:sym typeface="Space Grotesk"/>
            </a:endParaRPr>
          </a:p>
        </p:txBody>
      </p:sp>
      <p:sp>
        <p:nvSpPr>
          <p:cNvPr id="252" name="Google Shape;252;g34347d25fe1_0_1"/>
          <p:cNvSpPr txBox="1"/>
          <p:nvPr/>
        </p:nvSpPr>
        <p:spPr>
          <a:xfrm>
            <a:off x="6025267" y="5637300"/>
            <a:ext cx="51764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s" sz="2000" dirty="0">
                <a:solidFill>
                  <a:srgbClr val="040C28"/>
                </a:solidFill>
                <a:highlight>
                  <a:schemeClr val="lt1"/>
                </a:highlight>
                <a:latin typeface="Calibri" panose="020F0502020204030204" pitchFamily="34" charset="0"/>
                <a:ea typeface="Space Grotesk"/>
                <a:cs typeface="Calibri" panose="020F0502020204030204" pitchFamily="34" charset="0"/>
                <a:sym typeface="Space Grotesk"/>
              </a:rPr>
              <a:t>“Te dije que por aquí te ibas a caer”</a:t>
            </a:r>
            <a:endParaRPr sz="2000" dirty="0">
              <a:solidFill>
                <a:srgbClr val="040C28"/>
              </a:solidFill>
              <a:highlight>
                <a:schemeClr val="lt1"/>
              </a:highlight>
              <a:latin typeface="Calibri" panose="020F0502020204030204" pitchFamily="34" charset="0"/>
              <a:ea typeface="Space Grotesk"/>
              <a:cs typeface="Calibri" panose="020F0502020204030204" pitchFamily="34" charset="0"/>
              <a:sym typeface="Space Grotesk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9D5BA-3A04-60E4-EF17-777AEF10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8</a:t>
            </a:fld>
            <a:endParaRPr lang="es-ES_trad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AAFC73-2267-F7CA-C92C-6563D95580F3}"/>
              </a:ext>
            </a:extLst>
          </p:cNvPr>
          <p:cNvSpPr txBox="1"/>
          <p:nvPr/>
        </p:nvSpPr>
        <p:spPr>
          <a:xfrm>
            <a:off x="11970" y="348865"/>
            <a:ext cx="12168060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PLN-Agentes conversacionales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Modelos de lenguaje</a:t>
            </a:r>
            <a:endParaRPr lang="es-ES_tradnl" kern="1200" noProof="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0ED3D079-F1A7-FD26-CC21-A497D5FD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801ABDA-7221-61AF-440B-F2D5A9072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99823-4CF2-F347-B662-43DE5C38C7E6}" type="slidenum">
              <a:rPr lang="es-ES_tradnl" smtClean="0"/>
              <a:t>9</a:t>
            </a:fld>
            <a:endParaRPr lang="es-ES_tradn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D3A00E-91B5-1AFF-7F42-50FF3A4BB4F9}"/>
              </a:ext>
            </a:extLst>
          </p:cNvPr>
          <p:cNvSpPr txBox="1"/>
          <p:nvPr/>
        </p:nvSpPr>
        <p:spPr>
          <a:xfrm>
            <a:off x="2428359" y="2731135"/>
            <a:ext cx="33167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Representación estadística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 que permite comprender y generar lenguaje natural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0394BCD-1428-5B22-61E6-8A87C939C5AB}"/>
              </a:ext>
            </a:extLst>
          </p:cNvPr>
          <p:cNvSpPr txBox="1"/>
          <p:nvPr/>
        </p:nvSpPr>
        <p:spPr>
          <a:xfrm>
            <a:off x="1200469" y="3836555"/>
            <a:ext cx="50548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Actualmente: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Avances de hardware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Arquitecturas modernas de redes neuronales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Representaciones capaces de comprender el  contexto del texto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11747DB-C5BC-7B02-6E9E-BC9B274015F6}"/>
              </a:ext>
            </a:extLst>
          </p:cNvPr>
          <p:cNvSpPr txBox="1"/>
          <p:nvPr/>
        </p:nvSpPr>
        <p:spPr>
          <a:xfrm>
            <a:off x="1200469" y="1849850"/>
            <a:ext cx="61846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Tradicionalmente, el NLU y NLG se abordaban desde modelos de lenguaje (LM) muy específicos</a:t>
            </a:r>
            <a:endParaRPr lang="es-ES_tradn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2CA4A8C-7F62-4260-966B-5DEF098E362A}"/>
              </a:ext>
            </a:extLst>
          </p:cNvPr>
          <p:cNvCxnSpPr>
            <a:cxnSpLocks/>
          </p:cNvCxnSpPr>
          <p:nvPr/>
        </p:nvCxnSpPr>
        <p:spPr>
          <a:xfrm>
            <a:off x="6361364" y="4473568"/>
            <a:ext cx="11330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00A50F8E-4FC2-9F26-E8CD-B9D0F73A339C}"/>
              </a:ext>
            </a:extLst>
          </p:cNvPr>
          <p:cNvCxnSpPr>
            <a:cxnSpLocks/>
          </p:cNvCxnSpPr>
          <p:nvPr/>
        </p:nvCxnSpPr>
        <p:spPr>
          <a:xfrm>
            <a:off x="2355894" y="2434625"/>
            <a:ext cx="258418" cy="354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CBFC043-1CBB-FE30-8C78-804B07DA8109}"/>
              </a:ext>
            </a:extLst>
          </p:cNvPr>
          <p:cNvSpPr txBox="1"/>
          <p:nvPr/>
        </p:nvSpPr>
        <p:spPr>
          <a:xfrm>
            <a:off x="5966689" y="2789424"/>
            <a:ext cx="60976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Buenos en tareas muy concretas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No generalizaban bien en contextos y tareas no vistas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Comprensión limitada del texto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_tradn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DD0DA33-CEFE-0412-ACF8-C0D13DA79C50}"/>
              </a:ext>
            </a:extLst>
          </p:cNvPr>
          <p:cNvSpPr txBox="1"/>
          <p:nvPr/>
        </p:nvSpPr>
        <p:spPr>
          <a:xfrm>
            <a:off x="7793832" y="4304291"/>
            <a:ext cx="343770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>
                <a:latin typeface="Calibri" panose="020F0502020204030204" pitchFamily="34" charset="0"/>
                <a:cs typeface="Calibri" panose="020F0502020204030204" pitchFamily="34" charset="0"/>
              </a:rPr>
              <a:t>LLM</a:t>
            </a:r>
            <a:r>
              <a:rPr lang="es-ES" sz="1600" dirty="0">
                <a:latin typeface="Calibri" panose="020F0502020204030204" pitchFamily="34" charset="0"/>
                <a:cs typeface="Calibri" panose="020F0502020204030204" pitchFamily="34" charset="0"/>
              </a:rPr>
              <a:t>: modelos de lenguaje más potentes que son capaces de exhibir grandes capacidades en la generación y comprensión de textos en un gran rango de tareas </a:t>
            </a:r>
            <a:endParaRPr lang="es-ES_tradnl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FBB76143-F281-3BC5-BA94-E462FFACBE25}"/>
              </a:ext>
            </a:extLst>
          </p:cNvPr>
          <p:cNvSpPr/>
          <p:nvPr/>
        </p:nvSpPr>
        <p:spPr>
          <a:xfrm>
            <a:off x="2896679" y="5720790"/>
            <a:ext cx="8225783" cy="6072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atin typeface="Calibri" panose="020F0502020204030204" pitchFamily="34" charset="0"/>
              </a:rPr>
              <a:t>Gran capacidad de transferencia de conocimiento entre dominio y tareas</a:t>
            </a:r>
            <a:endParaRPr lang="es-ES" dirty="0">
              <a:effectLst/>
              <a:latin typeface="Calibri" panose="020F0502020204030204" pitchFamily="34" charset="0"/>
            </a:endParaRPr>
          </a:p>
        </p:txBody>
      </p:sp>
      <p:sp>
        <p:nvSpPr>
          <p:cNvPr id="47" name="TextBox 2">
            <a:extLst>
              <a:ext uri="{FF2B5EF4-FFF2-40B4-BE49-F238E27FC236}">
                <a16:creationId xmlns:a16="http://schemas.microsoft.com/office/drawing/2014/main" id="{169CF78A-DF98-FF9C-1134-07244C705EE4}"/>
              </a:ext>
            </a:extLst>
          </p:cNvPr>
          <p:cNvSpPr txBox="1"/>
          <p:nvPr/>
        </p:nvSpPr>
        <p:spPr>
          <a:xfrm>
            <a:off x="11970" y="348865"/>
            <a:ext cx="12168060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sz="3600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PLN-Agentes conversacionales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" sz="2800" dirty="0"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Modelos de lenguaje</a:t>
            </a:r>
            <a:endParaRPr lang="es-ES_tradnl" kern="1200" noProof="0" dirty="0"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50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3" grpId="0"/>
      <p:bldP spid="32" grpId="0"/>
      <p:bldP spid="41" grpId="0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1906</Words>
  <Application>Microsoft Office PowerPoint</Application>
  <PresentationFormat>Panorámica</PresentationFormat>
  <Paragraphs>262</Paragraphs>
  <Slides>30</Slides>
  <Notes>30</Notes>
  <HiddenSlides>1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6" baseType="lpstr">
      <vt:lpstr>.AppleSystemUIFont</vt:lpstr>
      <vt:lpstr>Aptos</vt:lpstr>
      <vt:lpstr>Arial</vt:lpstr>
      <vt:lpstr>Calibri</vt:lpstr>
      <vt:lpstr>Space Grotesk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Robiert Sepúlveda Torres</dc:creator>
  <cp:lastModifiedBy>Jordi Blasco Lozano</cp:lastModifiedBy>
  <cp:revision>1</cp:revision>
  <dcterms:created xsi:type="dcterms:W3CDTF">2025-09-18T06:23:19Z</dcterms:created>
  <dcterms:modified xsi:type="dcterms:W3CDTF">2025-10-20T08:07:21Z</dcterms:modified>
</cp:coreProperties>
</file>