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omments/comment1.xml" ContentType="application/vnd.openxmlformats-officedocument.presentationml.comments+xml"/>
  <Override PartName="/ppt/tags/tag8.xml" ContentType="application/vnd.openxmlformats-officedocument.presentationml.tag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comte" initials="l" lastIdx="1" clrIdx="0">
    <p:extLst>
      <p:ext uri="{19B8F6BF-5375-455C-9EA6-DF929625EA0E}">
        <p15:presenceInfo xmlns:p15="http://schemas.microsoft.com/office/powerpoint/2012/main" userId="lecom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7:57:07.74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7:57:07.74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27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8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0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5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E78-5898-4062-ADB5-D22668ACEA46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91D5-CEA4-4618-B1ED-B0F6F5866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7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>
            <p:custDataLst>
              <p:tags r:id="rId1"/>
            </p:custDataLst>
          </p:nvPr>
        </p:nvGrpSpPr>
        <p:grpSpPr>
          <a:xfrm>
            <a:off x="3529567" y="1126019"/>
            <a:ext cx="5228877" cy="3681965"/>
            <a:chOff x="1383527" y="388900"/>
            <a:chExt cx="5228877" cy="3681965"/>
          </a:xfrm>
        </p:grpSpPr>
        <p:sp>
          <p:nvSpPr>
            <p:cNvPr id="4" name="Organigramme : Connecteur 3"/>
            <p:cNvSpPr/>
            <p:nvPr/>
          </p:nvSpPr>
          <p:spPr>
            <a:xfrm>
              <a:off x="1383527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Organigramme : Connecteur 4"/>
            <p:cNvSpPr/>
            <p:nvPr/>
          </p:nvSpPr>
          <p:spPr>
            <a:xfrm>
              <a:off x="2099146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Connecteur 5"/>
            <p:cNvSpPr/>
            <p:nvPr/>
          </p:nvSpPr>
          <p:spPr>
            <a:xfrm>
              <a:off x="2814765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rganigramme : Connecteur 6"/>
            <p:cNvSpPr/>
            <p:nvPr/>
          </p:nvSpPr>
          <p:spPr>
            <a:xfrm>
              <a:off x="3534352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rganigramme : Connecteur 7"/>
            <p:cNvSpPr/>
            <p:nvPr/>
          </p:nvSpPr>
          <p:spPr>
            <a:xfrm>
              <a:off x="4253939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rganigramme : Connecteur 9"/>
            <p:cNvSpPr/>
            <p:nvPr/>
          </p:nvSpPr>
          <p:spPr>
            <a:xfrm>
              <a:off x="4973526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>
              <a:stCxn id="4" idx="6"/>
              <a:endCxn id="5" idx="2"/>
            </p:cNvCxnSpPr>
            <p:nvPr/>
          </p:nvCxnSpPr>
          <p:spPr>
            <a:xfrm>
              <a:off x="1840726" y="2677602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556346" y="2671098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271965" y="2677602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991552" y="2677602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rganigramme : Connecteur 17"/>
            <p:cNvSpPr/>
            <p:nvPr/>
          </p:nvSpPr>
          <p:spPr>
            <a:xfrm>
              <a:off x="5693113" y="2449002"/>
              <a:ext cx="457200" cy="4572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4711139" y="2683256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430726" y="2677602"/>
              <a:ext cx="288000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1383527" y="3657600"/>
              <a:ext cx="1065036" cy="933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434123" y="370153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Time</a:t>
              </a:r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 rot="18204571">
              <a:off x="1442004" y="1602519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Final.doc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 rot="18204571">
              <a:off x="2059921" y="1578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Final_v2.doc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 rot="18204571">
              <a:off x="2751423" y="1436781"/>
              <a:ext cx="1739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Final_v2_AR.doc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 rot="18204571">
              <a:off x="3530909" y="1448089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Final_v2_2.doc</a:t>
              </a:r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 rot="18204571">
              <a:off x="4301638" y="1593152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Final_v4.doc</a:t>
              </a:r>
              <a:endParaRPr lang="fr-FR" dirty="0"/>
            </a:p>
          </p:txBody>
        </p:sp>
        <p:sp>
          <p:nvSpPr>
            <p:cNvPr id="29" name="ZoneTexte 28"/>
            <p:cNvSpPr txBox="1"/>
            <p:nvPr/>
          </p:nvSpPr>
          <p:spPr>
            <a:xfrm rot="18204571">
              <a:off x="4826226" y="1276740"/>
              <a:ext cx="214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Final_v4_correct.doc</a:t>
              </a:r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 rot="18204571">
              <a:off x="5629282" y="1557953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Final_v4_1.doc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756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344582" cy="2988950"/>
            <a:chOff x="3529567" y="1250799"/>
            <a:chExt cx="5344582" cy="2988950"/>
          </a:xfrm>
        </p:grpSpPr>
        <p:grpSp>
          <p:nvGrpSpPr>
            <p:cNvPr id="30" name="Groupe 29"/>
            <p:cNvGrpSpPr/>
            <p:nvPr/>
          </p:nvGrpSpPr>
          <p:grpSpPr>
            <a:xfrm>
              <a:off x="3529567" y="3186121"/>
              <a:ext cx="5344582" cy="1053628"/>
              <a:chOff x="3529567" y="3186121"/>
              <a:chExt cx="5344582" cy="1053628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3529567" y="3186121"/>
                <a:ext cx="4766786" cy="457200"/>
                <a:chOff x="1383527" y="2449002"/>
                <a:chExt cx="4766786" cy="457200"/>
              </a:xfrm>
            </p:grpSpPr>
            <p:sp>
              <p:nvSpPr>
                <p:cNvPr id="4" name="Organigramme : Connecteur 3"/>
                <p:cNvSpPr/>
                <p:nvPr/>
              </p:nvSpPr>
              <p:spPr>
                <a:xfrm>
                  <a:off x="1383527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Organigramme : Connecteur 4"/>
                <p:cNvSpPr/>
                <p:nvPr/>
              </p:nvSpPr>
              <p:spPr>
                <a:xfrm>
                  <a:off x="209914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Organigramme : Connecteur 5"/>
                <p:cNvSpPr/>
                <p:nvPr/>
              </p:nvSpPr>
              <p:spPr>
                <a:xfrm>
                  <a:off x="2814765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Organigramme : Connecteur 6"/>
                <p:cNvSpPr/>
                <p:nvPr/>
              </p:nvSpPr>
              <p:spPr>
                <a:xfrm>
                  <a:off x="3534352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Organigramme : Connecteur 7"/>
                <p:cNvSpPr/>
                <p:nvPr/>
              </p:nvSpPr>
              <p:spPr>
                <a:xfrm>
                  <a:off x="4253939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Organigramme : Connecteur 9"/>
                <p:cNvSpPr/>
                <p:nvPr/>
              </p:nvSpPr>
              <p:spPr>
                <a:xfrm>
                  <a:off x="497352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Organigramme : Connecteur 17"/>
                <p:cNvSpPr/>
                <p:nvPr/>
              </p:nvSpPr>
              <p:spPr>
                <a:xfrm>
                  <a:off x="5693113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necteur droit avec flèche 8"/>
              <p:cNvCxnSpPr>
                <a:stCxn id="4" idx="6"/>
                <a:endCxn id="5" idx="2"/>
              </p:cNvCxnSpPr>
              <p:nvPr/>
            </p:nvCxnSpPr>
            <p:spPr>
              <a:xfrm>
                <a:off x="398676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702386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5421973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/>
              <p:cNvCxnSpPr/>
              <p:nvPr/>
            </p:nvCxnSpPr>
            <p:spPr>
              <a:xfrm>
                <a:off x="6141560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>
                <a:off x="686114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/>
              <p:nvPr/>
            </p:nvCxnSpPr>
            <p:spPr>
              <a:xfrm>
                <a:off x="7580734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 rot="2353182">
                <a:off x="3545691" y="3870417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4fh65b</a:t>
                </a:r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 rot="2353182">
                <a:off x="4320866" y="3870417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f21q65</a:t>
                </a:r>
                <a:endParaRPr lang="fr-FR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2353182">
                <a:off x="5062829" y="3868896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4gf65d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 rot="2353182">
                <a:off x="5812586" y="386737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r78g64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 rot="2353182">
                <a:off x="6527295" y="3842239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g5h49u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 rot="2353182">
                <a:off x="7311516" y="3817103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q4s6t4</a:t>
                </a:r>
                <a:endParaRPr lang="fr-FR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 rot="2353182">
                <a:off x="8081944" y="3791966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8r45ju</a:t>
                </a:r>
                <a:endParaRPr lang="fr-FR" dirty="0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 rot="18101769">
              <a:off x="6247541" y="2080364"/>
              <a:ext cx="202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Plot for publication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68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344582" cy="2988950"/>
            <a:chOff x="3529567" y="1250799"/>
            <a:chExt cx="5344582" cy="2988950"/>
          </a:xfrm>
        </p:grpSpPr>
        <p:grpSp>
          <p:nvGrpSpPr>
            <p:cNvPr id="32" name="Groupe 31"/>
            <p:cNvGrpSpPr/>
            <p:nvPr/>
          </p:nvGrpSpPr>
          <p:grpSpPr>
            <a:xfrm>
              <a:off x="3529567" y="3186121"/>
              <a:ext cx="4766786" cy="457200"/>
              <a:chOff x="1383527" y="2449002"/>
              <a:chExt cx="4766786" cy="457200"/>
            </a:xfrm>
          </p:grpSpPr>
          <p:sp>
            <p:nvSpPr>
              <p:cNvPr id="4" name="Organigramme : Connecteur 3"/>
              <p:cNvSpPr/>
              <p:nvPr/>
            </p:nvSpPr>
            <p:spPr>
              <a:xfrm>
                <a:off x="1383527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Organigramme : Connecteur 4"/>
              <p:cNvSpPr/>
              <p:nvPr/>
            </p:nvSpPr>
            <p:spPr>
              <a:xfrm>
                <a:off x="2099146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Organigramme : Connecteur 5"/>
              <p:cNvSpPr/>
              <p:nvPr/>
            </p:nvSpPr>
            <p:spPr>
              <a:xfrm>
                <a:off x="2814765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Organigramme : Connecteur 6"/>
              <p:cNvSpPr/>
              <p:nvPr/>
            </p:nvSpPr>
            <p:spPr>
              <a:xfrm>
                <a:off x="3534352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Organigramme : Connecteur 7"/>
              <p:cNvSpPr/>
              <p:nvPr/>
            </p:nvSpPr>
            <p:spPr>
              <a:xfrm>
                <a:off x="4253939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rganigramme : Connecteur 9"/>
              <p:cNvSpPr/>
              <p:nvPr/>
            </p:nvSpPr>
            <p:spPr>
              <a:xfrm>
                <a:off x="4973526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Organigramme : Connecteur 17"/>
              <p:cNvSpPr/>
              <p:nvPr/>
            </p:nvSpPr>
            <p:spPr>
              <a:xfrm>
                <a:off x="5693113" y="244900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" name="Connecteur droit avec flèche 8"/>
            <p:cNvCxnSpPr>
              <a:stCxn id="4" idx="6"/>
              <a:endCxn id="5" idx="2"/>
            </p:cNvCxnSpPr>
            <p:nvPr/>
          </p:nvCxnSpPr>
          <p:spPr>
            <a:xfrm>
              <a:off x="3986767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4702386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21973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6141560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6861147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7580734" y="3414721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 rot="2353182">
              <a:off x="3545691" y="3870417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4fh65b</a:t>
              </a:r>
              <a:endParaRPr lang="fr-FR" dirty="0"/>
            </a:p>
          </p:txBody>
        </p:sp>
        <p:sp>
          <p:nvSpPr>
            <p:cNvPr id="38" name="ZoneTexte 37"/>
            <p:cNvSpPr txBox="1"/>
            <p:nvPr/>
          </p:nvSpPr>
          <p:spPr>
            <a:xfrm rot="2353182">
              <a:off x="4320866" y="3870417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f21q65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2353182">
              <a:off x="5062829" y="386889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4gf65d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 rot="2353182">
              <a:off x="5812586" y="386737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r78g64</a:t>
              </a:r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 rot="2353182">
              <a:off x="6527295" y="3842239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g5h49u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353182">
              <a:off x="7311516" y="381710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q4s6t4</a:t>
              </a:r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 rot="2353182">
              <a:off x="8081944" y="3791966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8r45ju</a:t>
              </a:r>
              <a:endParaRPr lang="fr-FR" dirty="0"/>
            </a:p>
          </p:txBody>
        </p:sp>
        <p:sp>
          <p:nvSpPr>
            <p:cNvPr id="2" name="ZoneTexte 1"/>
            <p:cNvSpPr txBox="1"/>
            <p:nvPr/>
          </p:nvSpPr>
          <p:spPr>
            <a:xfrm rot="18101769">
              <a:off x="6247541" y="2080364"/>
              <a:ext cx="202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Plot for publication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344582" cy="2988950"/>
            <a:chOff x="3529567" y="1250799"/>
            <a:chExt cx="5344582" cy="2988950"/>
          </a:xfrm>
        </p:grpSpPr>
        <p:grpSp>
          <p:nvGrpSpPr>
            <p:cNvPr id="3" name="Groupe 2"/>
            <p:cNvGrpSpPr/>
            <p:nvPr/>
          </p:nvGrpSpPr>
          <p:grpSpPr>
            <a:xfrm>
              <a:off x="3529567" y="3186121"/>
              <a:ext cx="5344582" cy="1053628"/>
              <a:chOff x="3529567" y="3186121"/>
              <a:chExt cx="5344582" cy="1053628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3529567" y="3186121"/>
                <a:ext cx="4766786" cy="457200"/>
                <a:chOff x="1383527" y="2449002"/>
                <a:chExt cx="4766786" cy="457200"/>
              </a:xfrm>
            </p:grpSpPr>
            <p:sp>
              <p:nvSpPr>
                <p:cNvPr id="4" name="Organigramme : Connecteur 3"/>
                <p:cNvSpPr/>
                <p:nvPr/>
              </p:nvSpPr>
              <p:spPr>
                <a:xfrm>
                  <a:off x="1383527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Organigramme : Connecteur 4"/>
                <p:cNvSpPr/>
                <p:nvPr/>
              </p:nvSpPr>
              <p:spPr>
                <a:xfrm>
                  <a:off x="209914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Organigramme : Connecteur 5"/>
                <p:cNvSpPr/>
                <p:nvPr/>
              </p:nvSpPr>
              <p:spPr>
                <a:xfrm>
                  <a:off x="2814765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Organigramme : Connecteur 6"/>
                <p:cNvSpPr/>
                <p:nvPr/>
              </p:nvSpPr>
              <p:spPr>
                <a:xfrm>
                  <a:off x="3534352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Organigramme : Connecteur 7"/>
                <p:cNvSpPr/>
                <p:nvPr/>
              </p:nvSpPr>
              <p:spPr>
                <a:xfrm>
                  <a:off x="4253939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Organigramme : Connecteur 9"/>
                <p:cNvSpPr/>
                <p:nvPr/>
              </p:nvSpPr>
              <p:spPr>
                <a:xfrm>
                  <a:off x="497352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Organigramme : Connecteur 17"/>
                <p:cNvSpPr/>
                <p:nvPr/>
              </p:nvSpPr>
              <p:spPr>
                <a:xfrm>
                  <a:off x="5693113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necteur droit avec flèche 8"/>
              <p:cNvCxnSpPr>
                <a:stCxn id="4" idx="6"/>
                <a:endCxn id="5" idx="2"/>
              </p:cNvCxnSpPr>
              <p:nvPr/>
            </p:nvCxnSpPr>
            <p:spPr>
              <a:xfrm>
                <a:off x="398676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702386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5421973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/>
              <p:cNvCxnSpPr/>
              <p:nvPr/>
            </p:nvCxnSpPr>
            <p:spPr>
              <a:xfrm>
                <a:off x="6141560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>
                <a:off x="686114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/>
              <p:nvPr/>
            </p:nvCxnSpPr>
            <p:spPr>
              <a:xfrm>
                <a:off x="7580734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 rot="2353182">
                <a:off x="3545691" y="3870417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4fh65b</a:t>
                </a:r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 rot="2353182">
                <a:off x="4320866" y="3870417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f21q65</a:t>
                </a:r>
                <a:endParaRPr lang="fr-FR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2353182">
                <a:off x="5062829" y="3868896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4gf65d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 rot="2353182">
                <a:off x="5812586" y="386737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2"/>
                    </a:solidFill>
                  </a:rPr>
                  <a:t>r78g64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 rot="2353182">
                <a:off x="6527295" y="3842239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2"/>
                    </a:solidFill>
                  </a:rPr>
                  <a:t>g5h49u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 rot="2353182">
                <a:off x="7311516" y="3817103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q4s6t4</a:t>
                </a:r>
                <a:endParaRPr lang="fr-FR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 rot="2353182">
                <a:off x="8081944" y="3791966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8r45ju</a:t>
                </a:r>
                <a:endParaRPr lang="fr-FR" dirty="0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 rot="18101769">
              <a:off x="6247541" y="2080364"/>
              <a:ext cx="202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Plot for publication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344582" cy="2988950"/>
            <a:chOff x="3529567" y="1250799"/>
            <a:chExt cx="5344582" cy="2988950"/>
          </a:xfrm>
        </p:grpSpPr>
        <p:grpSp>
          <p:nvGrpSpPr>
            <p:cNvPr id="2" name="Groupe 1"/>
            <p:cNvGrpSpPr/>
            <p:nvPr/>
          </p:nvGrpSpPr>
          <p:grpSpPr>
            <a:xfrm>
              <a:off x="3529567" y="3186121"/>
              <a:ext cx="5344582" cy="1053628"/>
              <a:chOff x="3529567" y="3186121"/>
              <a:chExt cx="5344582" cy="1053628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3529567" y="3186121"/>
                <a:ext cx="4766786" cy="457200"/>
                <a:chOff x="1383527" y="2449002"/>
                <a:chExt cx="4766786" cy="457200"/>
              </a:xfrm>
            </p:grpSpPr>
            <p:sp>
              <p:nvSpPr>
                <p:cNvPr id="4" name="Organigramme : Connecteur 3"/>
                <p:cNvSpPr/>
                <p:nvPr/>
              </p:nvSpPr>
              <p:spPr>
                <a:xfrm>
                  <a:off x="1383527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Organigramme : Connecteur 4"/>
                <p:cNvSpPr/>
                <p:nvPr/>
              </p:nvSpPr>
              <p:spPr>
                <a:xfrm>
                  <a:off x="209914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Organigramme : Connecteur 5"/>
                <p:cNvSpPr/>
                <p:nvPr/>
              </p:nvSpPr>
              <p:spPr>
                <a:xfrm>
                  <a:off x="2814765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Organigramme : Connecteur 6"/>
                <p:cNvSpPr/>
                <p:nvPr/>
              </p:nvSpPr>
              <p:spPr>
                <a:xfrm>
                  <a:off x="3534352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Organigramme : Connecteur 7"/>
                <p:cNvSpPr/>
                <p:nvPr/>
              </p:nvSpPr>
              <p:spPr>
                <a:xfrm>
                  <a:off x="4253939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Organigramme : Connecteur 9"/>
                <p:cNvSpPr/>
                <p:nvPr/>
              </p:nvSpPr>
              <p:spPr>
                <a:xfrm>
                  <a:off x="497352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Organigramme : Connecteur 17"/>
                <p:cNvSpPr/>
                <p:nvPr/>
              </p:nvSpPr>
              <p:spPr>
                <a:xfrm>
                  <a:off x="5693113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necteur droit avec flèche 8"/>
              <p:cNvCxnSpPr>
                <a:stCxn id="4" idx="6"/>
                <a:endCxn id="5" idx="2"/>
              </p:cNvCxnSpPr>
              <p:nvPr/>
            </p:nvCxnSpPr>
            <p:spPr>
              <a:xfrm>
                <a:off x="398676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702386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5421973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/>
              <p:cNvCxnSpPr/>
              <p:nvPr/>
            </p:nvCxnSpPr>
            <p:spPr>
              <a:xfrm>
                <a:off x="6141560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>
                <a:off x="686114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/>
              <p:nvPr/>
            </p:nvCxnSpPr>
            <p:spPr>
              <a:xfrm>
                <a:off x="7580734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 rot="2353182">
                <a:off x="3545691" y="3870417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4fh65b</a:t>
                </a:r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 rot="2353182">
                <a:off x="4320866" y="3870417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f21q65</a:t>
                </a:r>
                <a:endParaRPr lang="fr-FR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 rot="2353182">
                <a:off x="5062829" y="3868896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4gf65d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 rot="2353182">
                <a:off x="5812586" y="386737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r78g64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 rot="2353182">
                <a:off x="6527295" y="3842239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g5h49u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 rot="2353182">
                <a:off x="7311516" y="3817103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2"/>
                    </a:solidFill>
                  </a:rPr>
                  <a:t>q4s6t4</a:t>
                </a:r>
                <a:endParaRPr lang="fr-F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 rot="2353182">
                <a:off x="8081944" y="3791966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8r45ju</a:t>
                </a:r>
                <a:endParaRPr lang="fr-FR" dirty="0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 rot="18101769">
              <a:off x="6247541" y="2080364"/>
              <a:ext cx="202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Plot for publication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2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4766786" cy="3020783"/>
            <a:chOff x="3529567" y="1250799"/>
            <a:chExt cx="4766786" cy="3020783"/>
          </a:xfrm>
        </p:grpSpPr>
        <p:grpSp>
          <p:nvGrpSpPr>
            <p:cNvPr id="17" name="Groupe 16"/>
            <p:cNvGrpSpPr/>
            <p:nvPr/>
          </p:nvGrpSpPr>
          <p:grpSpPr>
            <a:xfrm>
              <a:off x="3529567" y="3179771"/>
              <a:ext cx="4766786" cy="1091811"/>
              <a:chOff x="3529567" y="3179771"/>
              <a:chExt cx="4766786" cy="1091811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3529567" y="3186121"/>
                <a:ext cx="4766786" cy="457200"/>
                <a:chOff x="1383527" y="2449002"/>
                <a:chExt cx="4766786" cy="457200"/>
              </a:xfrm>
            </p:grpSpPr>
            <p:sp>
              <p:nvSpPr>
                <p:cNvPr id="4" name="Organigramme : Connecteur 3"/>
                <p:cNvSpPr/>
                <p:nvPr/>
              </p:nvSpPr>
              <p:spPr>
                <a:xfrm>
                  <a:off x="1383527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Organigramme : Connecteur 4"/>
                <p:cNvSpPr/>
                <p:nvPr/>
              </p:nvSpPr>
              <p:spPr>
                <a:xfrm>
                  <a:off x="209914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Organigramme : Connecteur 5"/>
                <p:cNvSpPr/>
                <p:nvPr/>
              </p:nvSpPr>
              <p:spPr>
                <a:xfrm>
                  <a:off x="2814765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Organigramme : Connecteur 6"/>
                <p:cNvSpPr/>
                <p:nvPr/>
              </p:nvSpPr>
              <p:spPr>
                <a:xfrm>
                  <a:off x="3534352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Organigramme : Connecteur 7"/>
                <p:cNvSpPr/>
                <p:nvPr/>
              </p:nvSpPr>
              <p:spPr>
                <a:xfrm>
                  <a:off x="4253939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Organigramme : Connecteur 9"/>
                <p:cNvSpPr/>
                <p:nvPr/>
              </p:nvSpPr>
              <p:spPr>
                <a:xfrm>
                  <a:off x="4973526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Organigramme : Connecteur 17"/>
                <p:cNvSpPr/>
                <p:nvPr/>
              </p:nvSpPr>
              <p:spPr>
                <a:xfrm>
                  <a:off x="5693113" y="2449002"/>
                  <a:ext cx="457200" cy="457200"/>
                </a:xfrm>
                <a:prstGeom prst="flowChartConnector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necteur droit avec flèche 8"/>
              <p:cNvCxnSpPr>
                <a:stCxn id="4" idx="6"/>
                <a:endCxn id="5" idx="2"/>
              </p:cNvCxnSpPr>
              <p:nvPr/>
            </p:nvCxnSpPr>
            <p:spPr>
              <a:xfrm>
                <a:off x="398676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702386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5421973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avec flèche 34"/>
              <p:cNvCxnSpPr/>
              <p:nvPr/>
            </p:nvCxnSpPr>
            <p:spPr>
              <a:xfrm>
                <a:off x="6141560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/>
              <p:nvPr/>
            </p:nvCxnSpPr>
            <p:spPr>
              <a:xfrm>
                <a:off x="6861147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/>
              <p:nvPr/>
            </p:nvCxnSpPr>
            <p:spPr>
              <a:xfrm>
                <a:off x="7580734" y="3414721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rganigramme : Connecteur 22"/>
              <p:cNvSpPr/>
              <p:nvPr/>
            </p:nvSpPr>
            <p:spPr>
              <a:xfrm>
                <a:off x="7839153" y="3814382"/>
                <a:ext cx="457200" cy="45720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avec flèche 23"/>
              <p:cNvCxnSpPr>
                <a:endCxn id="23" idx="1"/>
              </p:cNvCxnSpPr>
              <p:nvPr/>
            </p:nvCxnSpPr>
            <p:spPr>
              <a:xfrm>
                <a:off x="7543289" y="3609843"/>
                <a:ext cx="362819" cy="271494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en arc 13"/>
              <p:cNvCxnSpPr>
                <a:stCxn id="18" idx="0"/>
                <a:endCxn id="10" idx="0"/>
              </p:cNvCxnSpPr>
              <p:nvPr/>
            </p:nvCxnSpPr>
            <p:spPr>
              <a:xfrm rot="16200000" flipV="1">
                <a:off x="7707960" y="2826327"/>
                <a:ext cx="12700" cy="719587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ZoneTexte 19"/>
            <p:cNvSpPr txBox="1"/>
            <p:nvPr/>
          </p:nvSpPr>
          <p:spPr>
            <a:xfrm rot="18101769">
              <a:off x="6247541" y="2080364"/>
              <a:ext cx="2028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Plot for publication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3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859083" cy="3651478"/>
            <a:chOff x="3529567" y="1250799"/>
            <a:chExt cx="5859083" cy="3651478"/>
          </a:xfrm>
        </p:grpSpPr>
        <p:grpSp>
          <p:nvGrpSpPr>
            <p:cNvPr id="42" name="Groupe 41"/>
            <p:cNvGrpSpPr/>
            <p:nvPr/>
          </p:nvGrpSpPr>
          <p:grpSpPr>
            <a:xfrm>
              <a:off x="3529567" y="1250799"/>
              <a:ext cx="5859083" cy="3022000"/>
              <a:chOff x="3529567" y="1250799"/>
              <a:chExt cx="5859083" cy="3022000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3529567" y="1250799"/>
                <a:ext cx="4766786" cy="2392522"/>
                <a:chOff x="3529567" y="1250799"/>
                <a:chExt cx="4766786" cy="2392522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3529567" y="3186121"/>
                  <a:ext cx="4766786" cy="457200"/>
                  <a:chOff x="3529567" y="3186121"/>
                  <a:chExt cx="4766786" cy="457200"/>
                </a:xfrm>
              </p:grpSpPr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3529567" y="3186121"/>
                    <a:ext cx="4766786" cy="457200"/>
                    <a:chOff x="1383527" y="2449002"/>
                    <a:chExt cx="4766786" cy="457200"/>
                  </a:xfrm>
                </p:grpSpPr>
                <p:sp>
                  <p:nvSpPr>
                    <p:cNvPr id="4" name="Organigramme : Connecteur 3"/>
                    <p:cNvSpPr/>
                    <p:nvPr/>
                  </p:nvSpPr>
                  <p:spPr>
                    <a:xfrm>
                      <a:off x="1383527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" name="Organigramme : Connecteur 4"/>
                    <p:cNvSpPr/>
                    <p:nvPr/>
                  </p:nvSpPr>
                  <p:spPr>
                    <a:xfrm>
                      <a:off x="2099146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" name="Organigramme : Connecteur 5"/>
                    <p:cNvSpPr/>
                    <p:nvPr/>
                  </p:nvSpPr>
                  <p:spPr>
                    <a:xfrm>
                      <a:off x="2814765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" name="Organigramme : Connecteur 6"/>
                    <p:cNvSpPr/>
                    <p:nvPr/>
                  </p:nvSpPr>
                  <p:spPr>
                    <a:xfrm>
                      <a:off x="3534352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" name="Organigramme : Connecteur 7"/>
                    <p:cNvSpPr/>
                    <p:nvPr/>
                  </p:nvSpPr>
                  <p:spPr>
                    <a:xfrm>
                      <a:off x="4253939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" name="Organigramme : Connecteur 9"/>
                    <p:cNvSpPr/>
                    <p:nvPr/>
                  </p:nvSpPr>
                  <p:spPr>
                    <a:xfrm>
                      <a:off x="4973526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Organigramme : Connecteur 17"/>
                    <p:cNvSpPr/>
                    <p:nvPr/>
                  </p:nvSpPr>
                  <p:spPr>
                    <a:xfrm>
                      <a:off x="5693113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cxnSp>
                <p:nvCxnSpPr>
                  <p:cNvPr id="9" name="Connecteur droit avec flèche 8"/>
                  <p:cNvCxnSpPr>
                    <a:stCxn id="4" idx="6"/>
                    <a:endCxn id="5" idx="2"/>
                  </p:cNvCxnSpPr>
                  <p:nvPr/>
                </p:nvCxnSpPr>
                <p:spPr>
                  <a:xfrm>
                    <a:off x="3986767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avec flèche 32"/>
                  <p:cNvCxnSpPr/>
                  <p:nvPr/>
                </p:nvCxnSpPr>
                <p:spPr>
                  <a:xfrm>
                    <a:off x="4702386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>
                    <a:off x="5421973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avec flèche 34"/>
                  <p:cNvCxnSpPr/>
                  <p:nvPr/>
                </p:nvCxnSpPr>
                <p:spPr>
                  <a:xfrm>
                    <a:off x="6141560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/>
                  <p:cNvCxnSpPr/>
                  <p:nvPr/>
                </p:nvCxnSpPr>
                <p:spPr>
                  <a:xfrm>
                    <a:off x="6861147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avec flèche 36"/>
                  <p:cNvCxnSpPr/>
                  <p:nvPr/>
                </p:nvCxnSpPr>
                <p:spPr>
                  <a:xfrm>
                    <a:off x="7580734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ZoneTexte 19"/>
                <p:cNvSpPr txBox="1"/>
                <p:nvPr/>
              </p:nvSpPr>
              <p:spPr>
                <a:xfrm rot="18101769">
                  <a:off x="6247541" y="2080364"/>
                  <a:ext cx="2028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bg1"/>
                      </a:solidFill>
                    </a:rPr>
                    <a:t>Plot for publication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Organigramme : Connecteur 21"/>
              <p:cNvSpPr/>
              <p:nvPr/>
            </p:nvSpPr>
            <p:spPr>
              <a:xfrm>
                <a:off x="4960805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avec flèche 24"/>
              <p:cNvCxnSpPr>
                <a:stCxn id="5" idx="5"/>
                <a:endCxn id="22" idx="1"/>
              </p:cNvCxnSpPr>
              <p:nvPr/>
            </p:nvCxnSpPr>
            <p:spPr>
              <a:xfrm>
                <a:off x="4635431" y="3576366"/>
                <a:ext cx="392329" cy="30618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rganigramme : Connecteur 25"/>
              <p:cNvSpPr/>
              <p:nvPr/>
            </p:nvSpPr>
            <p:spPr>
              <a:xfrm>
                <a:off x="5676424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rganigramme : Connecteur 26"/>
              <p:cNvSpPr/>
              <p:nvPr/>
            </p:nvSpPr>
            <p:spPr>
              <a:xfrm>
                <a:off x="6392043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Organigramme : Connecteur 27"/>
              <p:cNvSpPr/>
              <p:nvPr/>
            </p:nvSpPr>
            <p:spPr>
              <a:xfrm>
                <a:off x="7102865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>
                <a:off x="5424470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>
                <a:off x="6141560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6861147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>
                <a:stCxn id="28" idx="7"/>
                <a:endCxn id="18" idx="3"/>
              </p:cNvCxnSpPr>
              <p:nvPr/>
            </p:nvCxnSpPr>
            <p:spPr>
              <a:xfrm flipV="1">
                <a:off x="7493110" y="3576366"/>
                <a:ext cx="412998" cy="30618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8513868" y="3207034"/>
                <a:ext cx="836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master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523990" y="3903467"/>
                <a:ext cx="86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feature</a:t>
                </a:r>
                <a:endParaRPr lang="fr-FR" dirty="0"/>
              </a:p>
            </p:txBody>
          </p:sp>
        </p:grpSp>
        <p:sp>
          <p:nvSpPr>
            <p:cNvPr id="44" name="Organigramme : Connecteur 43"/>
            <p:cNvSpPr/>
            <p:nvPr/>
          </p:nvSpPr>
          <p:spPr>
            <a:xfrm>
              <a:off x="5670138" y="4445077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rganigramme : Connecteur 44"/>
            <p:cNvSpPr/>
            <p:nvPr/>
          </p:nvSpPr>
          <p:spPr>
            <a:xfrm>
              <a:off x="6392043" y="4445076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>
              <a:stCxn id="22" idx="5"/>
              <a:endCxn id="44" idx="1"/>
            </p:cNvCxnSpPr>
            <p:nvPr/>
          </p:nvCxnSpPr>
          <p:spPr>
            <a:xfrm>
              <a:off x="5351050" y="4205844"/>
              <a:ext cx="386043" cy="30618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>
              <a:off x="6141560" y="4673676"/>
              <a:ext cx="2584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5" idx="7"/>
              <a:endCxn id="28" idx="3"/>
            </p:cNvCxnSpPr>
            <p:nvPr/>
          </p:nvCxnSpPr>
          <p:spPr>
            <a:xfrm flipV="1">
              <a:off x="6782288" y="4205844"/>
              <a:ext cx="387532" cy="30618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8513868" y="4532944"/>
              <a:ext cx="86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chemeClr val="bg1"/>
                  </a:solidFill>
                </a:rPr>
                <a:t>feature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6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>
            <p:custDataLst>
              <p:tags r:id="rId1"/>
            </p:custDataLst>
          </p:nvPr>
        </p:nvGrpSpPr>
        <p:grpSpPr>
          <a:xfrm>
            <a:off x="3529567" y="1250799"/>
            <a:ext cx="5848961" cy="3651478"/>
            <a:chOff x="3529567" y="1250799"/>
            <a:chExt cx="5848961" cy="3651478"/>
          </a:xfrm>
        </p:grpSpPr>
        <p:grpSp>
          <p:nvGrpSpPr>
            <p:cNvPr id="42" name="Groupe 41"/>
            <p:cNvGrpSpPr/>
            <p:nvPr/>
          </p:nvGrpSpPr>
          <p:grpSpPr>
            <a:xfrm>
              <a:off x="3529567" y="1250799"/>
              <a:ext cx="5821133" cy="3022000"/>
              <a:chOff x="3529567" y="1250799"/>
              <a:chExt cx="5821133" cy="3022000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3529567" y="1250799"/>
                <a:ext cx="4766786" cy="2392522"/>
                <a:chOff x="3529567" y="1250799"/>
                <a:chExt cx="4766786" cy="2392522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3529567" y="3186121"/>
                  <a:ext cx="4766786" cy="457200"/>
                  <a:chOff x="3529567" y="3186121"/>
                  <a:chExt cx="4766786" cy="457200"/>
                </a:xfrm>
              </p:grpSpPr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3529567" y="3186121"/>
                    <a:ext cx="4766786" cy="457200"/>
                    <a:chOff x="1383527" y="2449002"/>
                    <a:chExt cx="4766786" cy="457200"/>
                  </a:xfrm>
                </p:grpSpPr>
                <p:sp>
                  <p:nvSpPr>
                    <p:cNvPr id="4" name="Organigramme : Connecteur 3"/>
                    <p:cNvSpPr/>
                    <p:nvPr/>
                  </p:nvSpPr>
                  <p:spPr>
                    <a:xfrm>
                      <a:off x="1383527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" name="Organigramme : Connecteur 4"/>
                    <p:cNvSpPr/>
                    <p:nvPr/>
                  </p:nvSpPr>
                  <p:spPr>
                    <a:xfrm>
                      <a:off x="2099146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" name="Organigramme : Connecteur 5"/>
                    <p:cNvSpPr/>
                    <p:nvPr/>
                  </p:nvSpPr>
                  <p:spPr>
                    <a:xfrm>
                      <a:off x="2814765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" name="Organigramme : Connecteur 6"/>
                    <p:cNvSpPr/>
                    <p:nvPr/>
                  </p:nvSpPr>
                  <p:spPr>
                    <a:xfrm>
                      <a:off x="3534352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" name="Organigramme : Connecteur 7"/>
                    <p:cNvSpPr/>
                    <p:nvPr/>
                  </p:nvSpPr>
                  <p:spPr>
                    <a:xfrm>
                      <a:off x="4253939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" name="Organigramme : Connecteur 9"/>
                    <p:cNvSpPr/>
                    <p:nvPr/>
                  </p:nvSpPr>
                  <p:spPr>
                    <a:xfrm>
                      <a:off x="4973526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Organigramme : Connecteur 17"/>
                    <p:cNvSpPr/>
                    <p:nvPr/>
                  </p:nvSpPr>
                  <p:spPr>
                    <a:xfrm>
                      <a:off x="5693113" y="244900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cxnSp>
                <p:nvCxnSpPr>
                  <p:cNvPr id="9" name="Connecteur droit avec flèche 8"/>
                  <p:cNvCxnSpPr>
                    <a:stCxn id="4" idx="6"/>
                    <a:endCxn id="5" idx="2"/>
                  </p:cNvCxnSpPr>
                  <p:nvPr/>
                </p:nvCxnSpPr>
                <p:spPr>
                  <a:xfrm>
                    <a:off x="3986767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avec flèche 32"/>
                  <p:cNvCxnSpPr/>
                  <p:nvPr/>
                </p:nvCxnSpPr>
                <p:spPr>
                  <a:xfrm>
                    <a:off x="4702386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>
                    <a:off x="5421973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avec flèche 34"/>
                  <p:cNvCxnSpPr/>
                  <p:nvPr/>
                </p:nvCxnSpPr>
                <p:spPr>
                  <a:xfrm>
                    <a:off x="6141560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/>
                  <p:cNvCxnSpPr/>
                  <p:nvPr/>
                </p:nvCxnSpPr>
                <p:spPr>
                  <a:xfrm>
                    <a:off x="6861147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avec flèche 36"/>
                  <p:cNvCxnSpPr/>
                  <p:nvPr/>
                </p:nvCxnSpPr>
                <p:spPr>
                  <a:xfrm>
                    <a:off x="7580734" y="3414721"/>
                    <a:ext cx="258419" cy="0"/>
                  </a:xfrm>
                  <a:prstGeom prst="straightConnector1">
                    <a:avLst/>
                  </a:prstGeom>
                  <a:ln w="38100">
                    <a:solidFill>
                      <a:schemeClr val="tx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ZoneTexte 19"/>
                <p:cNvSpPr txBox="1"/>
                <p:nvPr/>
              </p:nvSpPr>
              <p:spPr>
                <a:xfrm rot="18101769">
                  <a:off x="6247541" y="2080364"/>
                  <a:ext cx="2028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bg1"/>
                      </a:solidFill>
                    </a:rPr>
                    <a:t>Plot for publication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Organigramme : Connecteur 21"/>
              <p:cNvSpPr/>
              <p:nvPr/>
            </p:nvSpPr>
            <p:spPr>
              <a:xfrm>
                <a:off x="4960805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avec flèche 24"/>
              <p:cNvCxnSpPr>
                <a:stCxn id="5" idx="5"/>
                <a:endCxn id="22" idx="1"/>
              </p:cNvCxnSpPr>
              <p:nvPr/>
            </p:nvCxnSpPr>
            <p:spPr>
              <a:xfrm>
                <a:off x="4635431" y="3576366"/>
                <a:ext cx="392329" cy="30618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rganigramme : Connecteur 25"/>
              <p:cNvSpPr/>
              <p:nvPr/>
            </p:nvSpPr>
            <p:spPr>
              <a:xfrm>
                <a:off x="5676424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Organigramme : Connecteur 26"/>
              <p:cNvSpPr/>
              <p:nvPr/>
            </p:nvSpPr>
            <p:spPr>
              <a:xfrm>
                <a:off x="6392043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Organigramme : Connecteur 27"/>
              <p:cNvSpPr/>
              <p:nvPr/>
            </p:nvSpPr>
            <p:spPr>
              <a:xfrm>
                <a:off x="7102865" y="3815599"/>
                <a:ext cx="457200" cy="457200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avec flèche 29"/>
              <p:cNvCxnSpPr/>
              <p:nvPr/>
            </p:nvCxnSpPr>
            <p:spPr>
              <a:xfrm>
                <a:off x="5424470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>
                <a:off x="6141560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6861147" y="4044199"/>
                <a:ext cx="25841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>
                <a:stCxn id="28" idx="7"/>
                <a:endCxn id="18" idx="3"/>
              </p:cNvCxnSpPr>
              <p:nvPr/>
            </p:nvCxnSpPr>
            <p:spPr>
              <a:xfrm flipV="1">
                <a:off x="7493110" y="3576366"/>
                <a:ext cx="412998" cy="30618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8513868" y="3207034"/>
                <a:ext cx="836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master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523990" y="3903467"/>
                <a:ext cx="524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dev</a:t>
                </a:r>
                <a:endParaRPr lang="fr-FR" dirty="0"/>
              </a:p>
            </p:txBody>
          </p:sp>
        </p:grpSp>
        <p:sp>
          <p:nvSpPr>
            <p:cNvPr id="44" name="Organigramme : Connecteur 43"/>
            <p:cNvSpPr/>
            <p:nvPr/>
          </p:nvSpPr>
          <p:spPr>
            <a:xfrm>
              <a:off x="5670138" y="4445077"/>
              <a:ext cx="457200" cy="4572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rganigramme : Connecteur 44"/>
            <p:cNvSpPr/>
            <p:nvPr/>
          </p:nvSpPr>
          <p:spPr>
            <a:xfrm>
              <a:off x="6392043" y="4445076"/>
              <a:ext cx="457200" cy="4572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>
              <a:stCxn id="22" idx="5"/>
              <a:endCxn id="44" idx="1"/>
            </p:cNvCxnSpPr>
            <p:nvPr/>
          </p:nvCxnSpPr>
          <p:spPr>
            <a:xfrm>
              <a:off x="5351050" y="4205844"/>
              <a:ext cx="386043" cy="3061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>
              <a:off x="6141560" y="4673676"/>
              <a:ext cx="258419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5" idx="7"/>
              <a:endCxn id="28" idx="3"/>
            </p:cNvCxnSpPr>
            <p:nvPr/>
          </p:nvCxnSpPr>
          <p:spPr>
            <a:xfrm flipV="1">
              <a:off x="6782288" y="4205844"/>
              <a:ext cx="387532" cy="306187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8513868" y="4532944"/>
              <a:ext cx="86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feature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66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lecomte</dc:creator>
  <cp:lastModifiedBy>lecomte</cp:lastModifiedBy>
  <cp:revision>15</cp:revision>
  <dcterms:created xsi:type="dcterms:W3CDTF">2019-12-11T12:03:07Z</dcterms:created>
  <dcterms:modified xsi:type="dcterms:W3CDTF">2019-12-11T17:05:03Z</dcterms:modified>
</cp:coreProperties>
</file>