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2"/>
  </p:notesMasterIdLst>
  <p:sldIdLst>
    <p:sldId id="492" r:id="rId2"/>
    <p:sldId id="560" r:id="rId3"/>
    <p:sldId id="562" r:id="rId4"/>
    <p:sldId id="571" r:id="rId5"/>
    <p:sldId id="563" r:id="rId6"/>
    <p:sldId id="572" r:id="rId7"/>
    <p:sldId id="564" r:id="rId8"/>
    <p:sldId id="573" r:id="rId9"/>
    <p:sldId id="565" r:id="rId10"/>
    <p:sldId id="570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5476" autoAdjust="0"/>
  </p:normalViewPr>
  <p:slideViewPr>
    <p:cSldViewPr>
      <p:cViewPr>
        <p:scale>
          <a:sx n="65" d="100"/>
          <a:sy n="65" d="100"/>
        </p:scale>
        <p:origin x="26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55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9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38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8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9144000" y="60937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204961" y="6096000"/>
            <a:ext cx="2834639" cy="230832"/>
            <a:chOff x="822960" y="6532381"/>
            <a:chExt cx="2834639" cy="230832"/>
          </a:xfrm>
        </p:grpSpPr>
        <p:sp>
          <p:nvSpPr>
            <p:cNvPr id="15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43000" y="6512868"/>
            <a:ext cx="2834639" cy="230832"/>
            <a:chOff x="822960" y="6532381"/>
            <a:chExt cx="2834639" cy="230832"/>
          </a:xfrm>
        </p:grpSpPr>
        <p:sp>
          <p:nvSpPr>
            <p:cNvPr id="13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90600" y="65128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49154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80161" y="6512868"/>
            <a:ext cx="2834639" cy="230832"/>
            <a:chOff x="822960" y="6532381"/>
            <a:chExt cx="2834639" cy="230832"/>
          </a:xfrm>
        </p:grpSpPr>
        <p:sp>
          <p:nvSpPr>
            <p:cNvPr id="11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Titles or Descriptions</a:t>
            </a:r>
          </a:p>
          <a:p>
            <a:pPr lvl="1"/>
            <a:r>
              <a:rPr lang="en-US" dirty="0" smtClean="0"/>
              <a:t> 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1143000" y="6512868"/>
            <a:ext cx="2834639" cy="230832"/>
            <a:chOff x="822960" y="6532381"/>
            <a:chExt cx="2834639" cy="230832"/>
          </a:xfrm>
        </p:grpSpPr>
        <p:sp>
          <p:nvSpPr>
            <p:cNvPr id="15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Day 01 - Processes and Practices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Our First step in getting to know Kafka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DevOps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Template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Template</a:t>
            </a:r>
          </a:p>
          <a:p>
            <a:pPr lvl="3"/>
            <a:r>
              <a:rPr lang="en-US" dirty="0" smtClean="0"/>
              <a:t>Template </a:t>
            </a:r>
          </a:p>
          <a:p>
            <a:pPr lvl="8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22860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600"/>
            <a:ext cx="2286000" cy="4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Agile and Short Cycle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and Short Cycle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Template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Template</a:t>
            </a:r>
          </a:p>
          <a:p>
            <a:pPr lvl="3"/>
            <a:r>
              <a:rPr lang="en-US" dirty="0" smtClean="0"/>
              <a:t>Template </a:t>
            </a:r>
          </a:p>
          <a:p>
            <a:pPr lvl="8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22860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600"/>
            <a:ext cx="2286000" cy="4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59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SCUM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Template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Template</a:t>
            </a:r>
          </a:p>
          <a:p>
            <a:pPr lvl="3"/>
            <a:r>
              <a:rPr lang="en-US" dirty="0" smtClean="0"/>
              <a:t>Template </a:t>
            </a:r>
          </a:p>
          <a:p>
            <a:pPr lvl="8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22860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600"/>
            <a:ext cx="2286000" cy="4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17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Development and Operations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Operations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Template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Template</a:t>
            </a:r>
          </a:p>
          <a:p>
            <a:pPr lvl="3"/>
            <a:r>
              <a:rPr lang="en-US" dirty="0" smtClean="0"/>
              <a:t>Template </a:t>
            </a:r>
          </a:p>
          <a:p>
            <a:pPr lvl="8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22860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600"/>
            <a:ext cx="2286000" cy="4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01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21549</TotalTime>
  <Words>85</Words>
  <Application>Microsoft Macintosh PowerPoint</Application>
  <PresentationFormat>Widescreen</PresentationFormat>
  <Paragraphs>41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Angsana New</vt:lpstr>
      <vt:lpstr>Calibri</vt:lpstr>
      <vt:lpstr>Calibri Light</vt:lpstr>
      <vt:lpstr>Courier New</vt:lpstr>
      <vt:lpstr>Wingdings</vt:lpstr>
      <vt:lpstr>Arial</vt:lpstr>
      <vt:lpstr>Green-1</vt:lpstr>
      <vt:lpstr>Day 01 - Processes and Practices</vt:lpstr>
      <vt:lpstr>DevOps Overview</vt:lpstr>
      <vt:lpstr>DevOps Overview</vt:lpstr>
      <vt:lpstr>Agile and Short Cycle Times</vt:lpstr>
      <vt:lpstr>Agile and Short Cycle Times</vt:lpstr>
      <vt:lpstr>SCUM 101</vt:lpstr>
      <vt:lpstr>SCRUM 101</vt:lpstr>
      <vt:lpstr>Development and Operations Integration</vt:lpstr>
      <vt:lpstr>Development and Operations Integration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1056</cp:revision>
  <dcterms:created xsi:type="dcterms:W3CDTF">2010-11-02T19:01:47Z</dcterms:created>
  <dcterms:modified xsi:type="dcterms:W3CDTF">2018-03-10T02:16:13Z</dcterms:modified>
</cp:coreProperties>
</file>