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7"/>
  </p:notesMasterIdLst>
  <p:sldIdLst>
    <p:sldId id="492" r:id="rId2"/>
    <p:sldId id="562" r:id="rId3"/>
    <p:sldId id="563" r:id="rId4"/>
    <p:sldId id="564" r:id="rId5"/>
    <p:sldId id="560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75476" autoAdjust="0"/>
  </p:normalViewPr>
  <p:slideViewPr>
    <p:cSldViewPr>
      <p:cViewPr varScale="1">
        <p:scale>
          <a:sx n="83" d="100"/>
          <a:sy n="83" d="100"/>
        </p:scale>
        <p:origin x="7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5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88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2/20/18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2/20/18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2/20/18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2/20/18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2/20/18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2/20/18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2/20/18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2/20/18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2/20/18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Introduction to Class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What we need to know to get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to Know Each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/>
              <a:t>Welcome!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 little about myself...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Tell me about yourself</a:t>
            </a:r>
            <a:r>
              <a:rPr lang="en-US" sz="2400" dirty="0" smtClean="0"/>
              <a:t>...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90" y="2590800"/>
            <a:ext cx="5562600" cy="37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14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492252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/>
              <a:t>Day 1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Introduction to Class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Understanding the Big Picture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Docker Containers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Application Sever in Docker Container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Docker Registry</a:t>
            </a:r>
          </a:p>
          <a:p>
            <a:pPr>
              <a:buFont typeface="Wingdings" charset="2"/>
              <a:buChar char="q"/>
            </a:pPr>
            <a:r>
              <a:rPr lang="en-US" sz="2400" b="1" dirty="0"/>
              <a:t> </a:t>
            </a:r>
            <a:r>
              <a:rPr lang="en-US" sz="2400" b="1" dirty="0" smtClean="0"/>
              <a:t>Day 2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Containerizing Java EE Application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Docker Networking and Storage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DevOps and Beyond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Docker on the Cloud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72200" y="1066801"/>
            <a:ext cx="492252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Day3</a:t>
            </a:r>
          </a:p>
          <a:p>
            <a:pPr lvl="1" fontAlgn="auto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Multi-Container Application Management </a:t>
            </a:r>
          </a:p>
          <a:p>
            <a:pPr lvl="1" fontAlgn="auto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Docker Compose</a:t>
            </a:r>
          </a:p>
          <a:p>
            <a:pPr lvl="1" fontAlgn="auto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Docker Swarm</a:t>
            </a:r>
          </a:p>
          <a:p>
            <a:pPr lvl="1" fontAlgn="auto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Introduction to Kubernetes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755964"/>
            <a:ext cx="3657600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78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/>
              <a:t>Lecture Time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Lab Time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Lab Environment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Short Breaks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Time to eat!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Bathroom Breaks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15" y="2438400"/>
            <a:ext cx="3890285" cy="32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6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21325</TotalTime>
  <Words>127</Words>
  <Application>Microsoft Macintosh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Angsana New</vt:lpstr>
      <vt:lpstr>Calibri</vt:lpstr>
      <vt:lpstr>Calibri Light</vt:lpstr>
      <vt:lpstr>Wingdings</vt:lpstr>
      <vt:lpstr>Green-1</vt:lpstr>
      <vt:lpstr>Introduction to Class</vt:lpstr>
      <vt:lpstr>Getting to Know Each Other</vt:lpstr>
      <vt:lpstr>Course Agenda</vt:lpstr>
      <vt:lpstr>Course Logistics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1050</cp:revision>
  <dcterms:created xsi:type="dcterms:W3CDTF">2010-11-02T19:01:47Z</dcterms:created>
  <dcterms:modified xsi:type="dcterms:W3CDTF">2018-02-20T15:41:05Z</dcterms:modified>
</cp:coreProperties>
</file>