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6"/>
  </p:notesMasterIdLst>
  <p:sldIdLst>
    <p:sldId id="492" r:id="rId2"/>
    <p:sldId id="568" r:id="rId3"/>
    <p:sldId id="562" r:id="rId4"/>
    <p:sldId id="569" r:id="rId5"/>
    <p:sldId id="563" r:id="rId6"/>
    <p:sldId id="570" r:id="rId7"/>
    <p:sldId id="564" r:id="rId8"/>
    <p:sldId id="571" r:id="rId9"/>
    <p:sldId id="565" r:id="rId10"/>
    <p:sldId id="572" r:id="rId11"/>
    <p:sldId id="566" r:id="rId12"/>
    <p:sldId id="573" r:id="rId13"/>
    <p:sldId id="567" r:id="rId14"/>
    <p:sldId id="560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75476" autoAdjust="0"/>
  </p:normalViewPr>
  <p:slideViewPr>
    <p:cSldViewPr>
      <p:cViewPr>
        <p:scale>
          <a:sx n="177" d="100"/>
          <a:sy n="177" d="100"/>
        </p:scale>
        <p:origin x="144" y="-2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31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75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93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8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1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2/25/18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2/25/18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2/25/18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2/25/18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2/25/18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2/25/18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2/25/18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2/25/18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2/25/18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err="1" smtClean="0"/>
              <a:t>Virtuant</a:t>
            </a:r>
            <a:r>
              <a:rPr lang="en-US" altLang="en-US" sz="4000" dirty="0" smtClean="0"/>
              <a:t> Slide Template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THIS IS HOW WE ROLL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Key Terms and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Terms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Hands-on Exercise(s)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Hands-on Exercise(s)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18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14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Why Kubernetes?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Kubernetes?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73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9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97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21318</TotalTime>
  <Words>80</Words>
  <Application>Microsoft Macintosh PowerPoint</Application>
  <PresentationFormat>Widescreen</PresentationFormat>
  <Paragraphs>46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Angsana New</vt:lpstr>
      <vt:lpstr>Calibri</vt:lpstr>
      <vt:lpstr>Calibri Light</vt:lpstr>
      <vt:lpstr>Courier New</vt:lpstr>
      <vt:lpstr>Wingdings</vt:lpstr>
      <vt:lpstr>Green-1</vt:lpstr>
      <vt:lpstr>Virtuant Slide Template</vt:lpstr>
      <vt:lpstr>Overview</vt:lpstr>
      <vt:lpstr>Overview</vt:lpstr>
      <vt:lpstr>Why Kubernetes?</vt:lpstr>
      <vt:lpstr>Why Kubernetes?</vt:lpstr>
      <vt:lpstr>Installation</vt:lpstr>
      <vt:lpstr>Installation</vt:lpstr>
      <vt:lpstr>Architecture</vt:lpstr>
      <vt:lpstr>Architecture</vt:lpstr>
      <vt:lpstr>Key Terms and Concepts</vt:lpstr>
      <vt:lpstr>Key Terms and Concepts</vt:lpstr>
      <vt:lpstr>Hands-on Exercise(s)</vt:lpstr>
      <vt:lpstr>Hands-on Exercise(s)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1048</cp:revision>
  <dcterms:created xsi:type="dcterms:W3CDTF">2010-11-02T19:01:47Z</dcterms:created>
  <dcterms:modified xsi:type="dcterms:W3CDTF">2018-02-26T02:57:43Z</dcterms:modified>
</cp:coreProperties>
</file>