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7"/>
  </p:notesMasterIdLst>
  <p:sldIdLst>
    <p:sldId id="492" r:id="rId2"/>
    <p:sldId id="563" r:id="rId3"/>
    <p:sldId id="564" r:id="rId4"/>
    <p:sldId id="565" r:id="rId5"/>
    <p:sldId id="560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8" autoAdjust="0"/>
    <p:restoredTop sz="76208" autoAdjust="0"/>
  </p:normalViewPr>
  <p:slideViewPr>
    <p:cSldViewPr>
      <p:cViewPr>
        <p:scale>
          <a:sx n="77" d="100"/>
          <a:sy n="77" d="100"/>
        </p:scale>
        <p:origin x="1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6/13/18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6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01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2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400DB6-D773-B849-B51E-D61976E3EFC2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DC9501-AED6-1A41-ADCB-33C1676F542A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1F6685-A33B-B54F-816F-477E5BAC7466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084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virtuant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AF89FE-94EA-5F48-BE46-C5DB84D3F901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C1F6BB-E0F9-2E43-9396-C482AB1FFF07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556B20-9BEF-3547-AB88-09621A434462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ED8C9A-D01D-AD4A-8106-D735A1DAE453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8313" y="0"/>
            <a:ext cx="405079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968002-62BD-5640-B3A6-46DBE6B1033F}" type="datetime1">
              <a:rPr lang="en-US" smtClean="0"/>
              <a:t>6/13/18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6D49-7304-2E42-ABB6-46276806E639}" type="datetime1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8A7FE2-E26E-3048-B2C3-9921A254ED68}" type="datetime1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 smtClean="0"/>
              <a:t>Docker Containers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 smtClean="0"/>
              <a:t>Discovering Docker Containers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to Know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Welcome!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 little about myself...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Tell me about yourself...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90" y="2362200"/>
            <a:ext cx="5562600" cy="37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7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4922521" cy="480229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b="1" dirty="0" smtClean="0"/>
              <a:t> Day 1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Introduction to Class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Understanding the Big Picture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Containers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Application Sever in Docker Container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Registry</a:t>
            </a:r>
          </a:p>
          <a:p>
            <a:pPr>
              <a:buFont typeface="Wingdings" charset="2"/>
              <a:buChar char="q"/>
            </a:pPr>
            <a:r>
              <a:rPr lang="en-US" sz="2400" b="1" dirty="0"/>
              <a:t> </a:t>
            </a:r>
            <a:r>
              <a:rPr lang="en-US" sz="2400" b="1" dirty="0" smtClean="0"/>
              <a:t>Day 2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Containerizing Java EE Application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Networking and Storage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DevOps and Beyond</a:t>
            </a:r>
          </a:p>
          <a:p>
            <a:pPr lvl="1">
              <a:buFont typeface="Wingdings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Docker on the Cloud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72200" y="1066801"/>
            <a:ext cx="492252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Day3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Multi-Container Application Management 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Docker Compose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Docker Swarm</a:t>
            </a:r>
          </a:p>
          <a:p>
            <a:pPr lvl="1" fontAlgn="auto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Introduction to Kubernetes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60914"/>
            <a:ext cx="36576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3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 Lecture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Lab Time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Lab Environment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Short Breaks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Time to eat!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Bathroom Breaks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5" y="2438400"/>
            <a:ext cx="3890285" cy="32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5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Virtuant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21695</TotalTime>
  <Words>122</Words>
  <Application>Microsoft Macintosh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Angsana New</vt:lpstr>
      <vt:lpstr>Calibri</vt:lpstr>
      <vt:lpstr>Calibri Light</vt:lpstr>
      <vt:lpstr>Wingdings</vt:lpstr>
      <vt:lpstr>Green-1</vt:lpstr>
      <vt:lpstr>Docker Containers</vt:lpstr>
      <vt:lpstr>Getting to Know Each Other</vt:lpstr>
      <vt:lpstr>Course Agenda</vt:lpstr>
      <vt:lpstr>Course Logistics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james30152@yahoo.com</cp:lastModifiedBy>
  <cp:revision>1116</cp:revision>
  <dcterms:created xsi:type="dcterms:W3CDTF">2010-11-02T19:01:47Z</dcterms:created>
  <dcterms:modified xsi:type="dcterms:W3CDTF">2018-06-13T17:32:58Z</dcterms:modified>
</cp:coreProperties>
</file>