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29"/>
  </p:notesMasterIdLst>
  <p:sldIdLst>
    <p:sldId id="492" r:id="rId2"/>
    <p:sldId id="615" r:id="rId3"/>
    <p:sldId id="640" r:id="rId4"/>
    <p:sldId id="616" r:id="rId5"/>
    <p:sldId id="614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34" r:id="rId14"/>
    <p:sldId id="635" r:id="rId15"/>
    <p:sldId id="626" r:id="rId16"/>
    <p:sldId id="627" r:id="rId17"/>
    <p:sldId id="628" r:id="rId18"/>
    <p:sldId id="629" r:id="rId19"/>
    <p:sldId id="630" r:id="rId20"/>
    <p:sldId id="637" r:id="rId21"/>
    <p:sldId id="642" r:id="rId22"/>
    <p:sldId id="643" r:id="rId23"/>
    <p:sldId id="644" r:id="rId24"/>
    <p:sldId id="631" r:id="rId25"/>
    <p:sldId id="575" r:id="rId26"/>
    <p:sldId id="568" r:id="rId27"/>
    <p:sldId id="569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75499" autoAdjust="0"/>
  </p:normalViewPr>
  <p:slideViewPr>
    <p:cSldViewPr>
      <p:cViewPr varScale="1">
        <p:scale>
          <a:sx n="97" d="100"/>
          <a:sy n="97" d="100"/>
        </p:scale>
        <p:origin x="20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w_akram/docker-introduction-5990471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MORE</a:t>
            </a:r>
            <a:r>
              <a:rPr lang="en-US" b="1" baseline="0" dirty="0"/>
              <a:t> MATERIAL:</a:t>
            </a:r>
            <a:endParaRPr lang="en-US" b="1" dirty="0"/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/engine/reference/run/#operator-exclusive-options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00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Image Source and Credits: </a:t>
            </a:r>
            <a:r>
              <a:rPr lang="en-US" u="none" strike="noStrike" dirty="0">
                <a:effectLst/>
                <a:hlinkClick r:id="rId3"/>
              </a:rPr>
              <a:t>http://www.slideshare.net/w_akram/docker-introduction-59904719</a:t>
            </a:r>
            <a:endParaRPr lang="en-US" u="none" strike="noStrike" dirty="0">
              <a:effectLst/>
            </a:endParaRPr>
          </a:p>
          <a:p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nagarwal</a:t>
            </a:r>
            <a:r>
              <a:rPr lang="en-US" dirty="0"/>
              <a:t>/lifecycle-of-docker-container-d2da9f85959</a:t>
            </a:r>
          </a:p>
          <a:p>
            <a:endParaRPr lang="en-US" dirty="0"/>
          </a:p>
          <a:p>
            <a:r>
              <a:rPr lang="en-US" b="1" dirty="0"/>
              <a:t>POSSIBLE</a:t>
            </a:r>
            <a:r>
              <a:rPr lang="en-US" b="1" baseline="0" dirty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/containers/live-restore/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1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the above pic is self explanatory, we’ll just discuss the basics / CLI commands for working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container to run it later on with required image.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create --name &lt;container-name&gt; &lt;image-name&gt;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with the required image and specified command / process. ‘-d’ flag is used for running the container in background.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run -it -d --name &lt;container-name&gt; &lt;image-name&gt; bash</a:t>
            </a: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Pause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pause the processes running inside the container.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pause &lt;container-id/name&gt;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unpause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processes inside the container.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unpause</a:t>
            </a:r>
            <a:r>
              <a:rPr lang="en-US" dirty="0">
                <a:effectLst/>
              </a:rPr>
              <a:t> &lt;container-id/name&gt;</a:t>
            </a:r>
          </a:p>
          <a:p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nagarwal</a:t>
            </a:r>
            <a:r>
              <a:rPr lang="en-US" dirty="0"/>
              <a:t>/lifecycle-of-docker-container-d2da9f85959</a:t>
            </a:r>
          </a:p>
          <a:p>
            <a:endParaRPr lang="en-US" dirty="0"/>
          </a:p>
          <a:p>
            <a:r>
              <a:rPr lang="en-US" b="1" dirty="0"/>
              <a:t>POSSIBLE</a:t>
            </a:r>
            <a:r>
              <a:rPr lang="en-US" b="1" baseline="0" dirty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/containers/live-restore/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9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container and processes running inside the container: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stop &lt;container-id/name&gt;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all the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stop $(</a:t>
            </a:r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ps</a:t>
            </a:r>
            <a:r>
              <a:rPr lang="en-US" dirty="0">
                <a:effectLst/>
              </a:rPr>
              <a:t> -a -q)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container, if present in stopped state.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start &lt;container-id/name&gt;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nagarwal</a:t>
            </a:r>
            <a:r>
              <a:rPr lang="en-US" dirty="0"/>
              <a:t>/lifecycle-of-docker-container-d2da9f85959</a:t>
            </a:r>
          </a:p>
          <a:p>
            <a:endParaRPr lang="en-US" dirty="0"/>
          </a:p>
          <a:p>
            <a:r>
              <a:rPr lang="en-US" b="1" dirty="0"/>
              <a:t>POSSIBLE</a:t>
            </a:r>
            <a:r>
              <a:rPr lang="en-US" b="1" baseline="0" dirty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/containers/live-restore/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83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to restart the container as well as processes running inside the container.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restart &lt;container-id/name&gt;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kill the running container.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kill &lt;container-id/name&gt;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nagarwal</a:t>
            </a:r>
            <a:r>
              <a:rPr lang="en-US" dirty="0"/>
              <a:t>/lifecycle-of-docker-container-d2da9f85959</a:t>
            </a:r>
          </a:p>
          <a:p>
            <a:endParaRPr lang="en-US" dirty="0"/>
          </a:p>
          <a:p>
            <a:r>
              <a:rPr lang="en-US" b="1" dirty="0"/>
              <a:t>POSSIBLE</a:t>
            </a:r>
            <a:r>
              <a:rPr lang="en-US" b="1" baseline="0" dirty="0"/>
              <a:t> MATERIAL: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containers alive during daemon downtime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/containers/live-restore/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32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container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preferred to destroy container, only if present in stopped state instead of forcefully destroying the running container.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rm</a:t>
            </a:r>
            <a:r>
              <a:rPr lang="en-US" dirty="0">
                <a:effectLst/>
              </a:rPr>
              <a:t> &lt;container-id/name&gt;</a:t>
            </a:r>
          </a:p>
          <a:p>
            <a:endParaRPr lang="en-US" dirty="0">
              <a:effectLst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all the stopped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</a:t>
            </a:r>
          </a:p>
          <a:p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rm</a:t>
            </a:r>
            <a:r>
              <a:rPr lang="en-US" dirty="0">
                <a:effectLst/>
              </a:rPr>
              <a:t> $(</a:t>
            </a:r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ps</a:t>
            </a:r>
            <a:r>
              <a:rPr lang="en-US" dirty="0">
                <a:effectLst/>
              </a:rPr>
              <a:t> -q -f status=exited)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8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8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Exposing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ports solves the problem.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some better breakdown examples of this in 06-Docker Networking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94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Docker Host has been mapped properly, but we cannot reach it from our host (Windows/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because the VM does not expose those 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3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5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running container that has tomcat in it!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WooHoo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Let’s explore the tomcat container really quick.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up a new shell window (separate than the running tomcat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from previous)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2B27ED-1958-2740-BB74-8EB18133C430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4401BE-8AFD-2646-A8D3-BD511F8092B7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8DABB6-FDF3-0747-806B-71097E78AE50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107A85-7BF5-8C45-A662-B86EA7610DE1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D06B16-0570-4644-AA7B-5162B040AFDC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DECC82-CDEF-8E41-A304-65FEE7315445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A08F1F-6B0B-2544-96C2-353A807C51AF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A81011-5BAF-0E44-8292-0B9F8F5FE3D0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247FE-52FC-BF49-A02C-89908538693A}" type="datetime1">
              <a:rPr lang="en-US" smtClean="0"/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E0E77-1345-FB4D-B4CE-FFF5B9518B4F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00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7585F7-720C-C643-8F7C-8D1A093232D0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Virtuant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Application Server in a Docker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Making containers application servers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/>
              <a:t>The outcome is represented in the diagram below: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Ports for Tomcat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062178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57400" y="2676277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76277"/>
            <a:ext cx="2325164" cy="2325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59" y="3516698"/>
            <a:ext cx="1521337" cy="1014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4519" y="3508111"/>
            <a:ext cx="1542272" cy="1542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1828800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Machine 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7407" y="4398770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Tomcat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5719" y="4132778"/>
            <a:ext cx="1544100" cy="1544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0878" y="2452135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Docker Host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0" y="3982067"/>
            <a:ext cx="1675336" cy="12518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5400" y="3081613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19" name="Pentagon 18"/>
          <p:cNvSpPr/>
          <p:nvPr/>
        </p:nvSpPr>
        <p:spPr>
          <a:xfrm>
            <a:off x="6103919" y="3054935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8888</a:t>
            </a:r>
          </a:p>
        </p:txBody>
      </p:sp>
      <p:sp>
        <p:nvSpPr>
          <p:cNvPr id="20" name="Pentagon 19"/>
          <p:cNvSpPr/>
          <p:nvPr/>
        </p:nvSpPr>
        <p:spPr>
          <a:xfrm>
            <a:off x="4069368" y="3761029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8080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5110651" y="3329172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" idx="3"/>
            <a:endCxn id="12" idx="3"/>
          </p:cNvCxnSpPr>
          <p:nvPr/>
        </p:nvCxnSpPr>
        <p:spPr>
          <a:xfrm>
            <a:off x="8658440" y="2569367"/>
            <a:ext cx="346079" cy="1709880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5" idx="1"/>
          </p:cNvCxnSpPr>
          <p:nvPr/>
        </p:nvCxnSpPr>
        <p:spPr>
          <a:xfrm flipV="1">
            <a:off x="7145202" y="2569367"/>
            <a:ext cx="471955" cy="759805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>
            <a:off x="7617157" y="2295130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8888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53431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Now, when we navigate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in our browser, we see: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55969"/>
            <a:ext cx="6096000" cy="4403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3831195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We now have a running container that has tomcat in it.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Let’s explore the tomcat container really quick.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Let’s fire up a new shell window and observe Tomcat’s processes,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/>
              <a:t>Deploy Apache Tomcat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03412" y="2657755"/>
            <a:ext cx="1981200" cy="3902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686186" y="3648355"/>
            <a:ext cx="5015653" cy="876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COMMAND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tomcat:8.0  </a:t>
            </a:r>
            <a:r>
              <a:rPr lang="is-I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6605098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Let’s log into the container to explore: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We should now be at the bash prompt for the tomcat container.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We can navigate around like we would normally.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3561"/>
            <a:ext cx="10058400" cy="627795"/>
          </a:xfrm>
        </p:spPr>
        <p:txBody>
          <a:bodyPr>
            <a:normAutofit/>
          </a:bodyPr>
          <a:lstStyle/>
          <a:p>
            <a:r>
              <a:rPr lang="en-US" dirty="0"/>
              <a:t>Explore Inside Tomcat Container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230356" y="1828800"/>
            <a:ext cx="5731288" cy="34219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container_id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bash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4514641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We can exit out of the Tomcat container,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If we then switch back to the other window where Tomcat is running, we can exit by issuing 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CTR+C </a:t>
            </a:r>
            <a:r>
              <a:rPr lang="en-US" sz="2400" dirty="0"/>
              <a:t>command.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We then have no containers running and we can verify that, with: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r>
              <a:rPr lang="en-US" sz="2200" dirty="0"/>
              <a:t> NOTE: Because of the (--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200" dirty="0"/>
              <a:t>) option, the container removed itself when finished.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601545" y="1610859"/>
            <a:ext cx="1049867" cy="37034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090153" y="3429001"/>
            <a:ext cx="2072648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637699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Key Container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Here are some other useful Docker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/>
              <a:t> flags: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2400" dirty="0"/>
              <a:t>	Gives containers a unique name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/>
              <a:t>		Runs containers in daemon mode (in the background)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400" dirty="0"/>
              <a:t> 	Gives containers a different name server from the host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		Interactive with </a:t>
            </a:r>
            <a:r>
              <a:rPr lang="en-US" sz="2400" dirty="0" err="1"/>
              <a:t>tty</a:t>
            </a:r>
            <a:r>
              <a:rPr lang="en-US" sz="2400" dirty="0"/>
              <a:t> (caution using this with -d)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 		Passes in environment variables to the container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400" dirty="0"/>
              <a:t> 	Exposes ports from the Docker container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/>
              <a:t> 		Exposes all published ports on containers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/>
              <a:t> 		Map a specific port from the container to the host (</a:t>
            </a:r>
            <a:r>
              <a:rPr lang="en-US" sz="2400" dirty="0" err="1"/>
              <a:t>host:container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8696906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as a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Let’s use some of those previous run command-line flags and start tomcat in the background: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lvl="1">
              <a:buFont typeface="Wingdings" charset="2"/>
              <a:buChar char="q"/>
            </a:pPr>
            <a:r>
              <a:rPr lang="en-US" sz="2200" dirty="0"/>
              <a:t> NOTE: We also gave this container a name, so we can refer to it by name instead of container id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05592" y="2057400"/>
            <a:ext cx="8641773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-d --name="tomcat8" -p 8888:8080 tomcat:8.0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1170026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Apache Tomcat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With Tomcat running as a daemon (-d) in the background, we can print it’s logs,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Output: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83063" y="1822386"/>
            <a:ext cx="3160913" cy="37492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tomcat8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24819" y="3029093"/>
            <a:ext cx="9677400" cy="27208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19:19:20.441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526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19:19:20.447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19:19:20.507 INFO [localhost-startStop-1]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60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19:19:20.515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19:19:20.527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19:19:20.547 INFO [main]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1497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614460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Apache Tomcat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Let’s use a couple of interesting Docker commands with our tomcat8 container:</a:t>
            </a:r>
          </a:p>
          <a:p>
            <a:endParaRPr lang="en-US" dirty="0"/>
          </a:p>
          <a:p>
            <a:pPr>
              <a:buFont typeface="Wingdings" charset="2"/>
              <a:buChar char="q"/>
            </a:pPr>
            <a:r>
              <a:rPr lang="en-US" sz="2400" dirty="0"/>
              <a:t> [Output] Instead of the normal Linux top container, it just displays the processes running in the container: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69230" y="1725687"/>
            <a:ext cx="305354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 tomcat8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3429000"/>
            <a:ext cx="9677400" cy="2338134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                USER                COMMAND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5301                root               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/bin/java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Djava.util.logging.config.file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logging.properties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Djava.util.logging.manager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org.apache.juli.ClassLoaderLogManager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Djava.endorsed.dirs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/local/tomcat/endorsed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/local/tomcat/bin/bootstrap.jar:/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/local/tomcat/bin/tomcat-juli.jar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Dcatalina.base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Dcatalina.home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-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Djava.io.tmpdir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/local/tomcat/temp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org.apache.catalina.startup.Bootstrap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1520002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Inspect Apache Tomcat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Let’s say we want to ”inspect” tomcat8, we can do that like this: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We can also use a --format template to pick out specific info from that output 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Output: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94909" y="1633757"/>
            <a:ext cx="3663140" cy="3586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tomcat8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257300" y="4553733"/>
            <a:ext cx="9677400" cy="1501628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root@server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(~) $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--format='{{.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tomcat8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[PATH=/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/bin:/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:/bin LANG=C.UTF-8 JAVA_VERSION=7u79 JAVA_DEBIAN_VERSION=7u79-2.5.6-1~deb8u1 CATALINA_HOME=/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 TOMCAT_MAJOR=8 TOMCAT_VERSION=8.0.28 TOMCAT_TGZ_URL=https://www.apache.org/dist/tomcat/tomcat-8/v8.0.28/bin/apache-tomcat-8.0.28.tar.gz]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97279" y="3149151"/>
            <a:ext cx="10063940" cy="35862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inspect --format='{{.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Config.Env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}}' tomcat8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21026870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Application Server?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767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In this lesson, you’ll be using a Tomcat, but what is a application server?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Docker provides Tomcat images on Docker Hub to do this with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We’ll look at port-mapping, container parameters, and more!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1676400"/>
            <a:ext cx="100584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Wikipedia says: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  <a:ea typeface="Courier New" charset="0"/>
                <a:cs typeface="Courier New" charset="0"/>
              </a:rPr>
              <a:t>“An application server is a software framework that provides both facilities to create web applications and a server environment to run them.”</a:t>
            </a:r>
          </a:p>
        </p:txBody>
      </p:sp>
    </p:spTree>
    <p:extLst>
      <p:ext uri="{BB962C8B-B14F-4D97-AF65-F5344CB8AC3E}">
        <p14:creationId xmlns:p14="http://schemas.microsoft.com/office/powerpoint/2010/main" val="207379732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of a Container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74" y="1066800"/>
            <a:ext cx="9448026" cy="4811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8111" y="5987341"/>
            <a:ext cx="611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 and Credits: http://www.slideshare.net/w_akram/docker-introduction-59904719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Many things can be done with containers, but how long does it last?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Here’s a diagram of a container’s lifecycle:</a:t>
            </a:r>
          </a:p>
        </p:txBody>
      </p:sp>
    </p:spTree>
    <p:extLst>
      <p:ext uri="{BB962C8B-B14F-4D97-AF65-F5344CB8AC3E}">
        <p14:creationId xmlns:p14="http://schemas.microsoft.com/office/powerpoint/2010/main" val="6056737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of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Create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Create a container to run it later on with required image: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Run Container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Run the </a:t>
            </a:r>
            <a:r>
              <a:rPr lang="en-US" sz="2400" dirty="0" err="1">
                <a:solidFill>
                  <a:schemeClr val="tx1"/>
                </a:solidFill>
              </a:rPr>
              <a:t>docker</a:t>
            </a:r>
            <a:r>
              <a:rPr lang="en-US" sz="2400" dirty="0">
                <a:solidFill>
                  <a:schemeClr val="tx1"/>
                </a:solidFill>
              </a:rPr>
              <a:t> container with the required image and specified command/ process; ‘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-d</a:t>
            </a:r>
            <a:r>
              <a:rPr lang="en-US" sz="2400" dirty="0">
                <a:solidFill>
                  <a:schemeClr val="tx1"/>
                </a:solidFill>
              </a:rPr>
              <a:t>’ flag is used for running the container in background: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Pause Container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Used to pause the processes running inside the container.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5000" y="202464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create --name &lt;container-name&gt; &lt;image-name&gt;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371600" y="3853440"/>
            <a:ext cx="95250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-it -d --name &lt;container-name&gt; &lt;image-name&gt; bash 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743200" y="5377440"/>
            <a:ext cx="6705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pause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21062828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of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Stop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container and processes running inside the container: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To stop all the running Docker containers: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Start Container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container, if present in stopped state: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429000" y="2024640"/>
            <a:ext cx="54102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stop &lt;container-id/name&gt;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497579" y="3040640"/>
            <a:ext cx="526542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-q)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413758" y="4615440"/>
            <a:ext cx="5501642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start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447366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of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Restart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 is used to restart the container as well as processes running inside the container: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Kill Container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We can kill the running container: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230269" y="2286000"/>
            <a:ext cx="5761331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restart &lt;container-id/name&gt;</a:t>
            </a: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3352800" y="4386840"/>
            <a:ext cx="5486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kill &lt;container-id/name&gt;</a:t>
            </a:r>
          </a:p>
        </p:txBody>
      </p:sp>
    </p:spTree>
    <p:extLst>
      <p:ext uri="{BB962C8B-B14F-4D97-AF65-F5344CB8AC3E}">
        <p14:creationId xmlns:p14="http://schemas.microsoft.com/office/powerpoint/2010/main" val="10986326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and Remove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We know how to stop it, but how do we completely destroy it?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Destroy 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Its preferred to destroy container, only if present in stopped state instead of forcefully destroying the running container: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 NOTE: To destroy the parent image of a container, just add an “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”, like 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To remove all the stopped Docker containers</a:t>
            </a:r>
          </a:p>
          <a:p>
            <a:pPr lvl="1">
              <a:buFont typeface="Wingdings" charset="2"/>
              <a:buChar char="q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846774"/>
            <a:ext cx="5029200" cy="38946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&lt;container-id/name&gt;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659379" y="4724400"/>
            <a:ext cx="6934200" cy="4354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 -f status=exited)</a:t>
            </a:r>
          </a:p>
        </p:txBody>
      </p:sp>
    </p:spTree>
    <p:extLst>
      <p:ext uri="{BB962C8B-B14F-4D97-AF65-F5344CB8AC3E}">
        <p14:creationId xmlns:p14="http://schemas.microsoft.com/office/powerpoint/2010/main" val="8705728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Hands-on Exercise(s)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35086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Put lab info here...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6870912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6013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Tomcat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2133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Apache Tomcat (or simply Tomcat) is an open source web server and servlet container developed by the Apache Software Foundation (ASF).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Tomcat implements the Java Servlet and the </a:t>
            </a:r>
            <a:r>
              <a:rPr lang="en-US" sz="2400" dirty="0" err="1"/>
              <a:t>JavaServer</a:t>
            </a:r>
            <a:r>
              <a:rPr lang="en-US" sz="2400" dirty="0"/>
              <a:t> Pages (JSP) specifications from Oracle. 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It provides a "pure Java" HTTP web server environment for Java code to run in. 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7954"/>
            <a:ext cx="4457700" cy="29732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5500641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Tomcat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8387" y="990600"/>
            <a:ext cx="10087293" cy="5181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q"/>
            </a:pPr>
            <a:r>
              <a:rPr lang="en-US" sz="2400" dirty="0"/>
              <a:t> In the simplest configuration Tomcat runs in a single operating system process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The process runs a Java virtual machine (JVM)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400" dirty="0"/>
              <a:t> Every single HTTP request from a browser to Tomcat is processed in the Tomcat process in a separate thread</a:t>
            </a:r>
          </a:p>
          <a:p>
            <a:pPr marL="285750" indent="-285750">
              <a:buFont typeface="Wingdings" charset="2"/>
              <a:buChar char="q"/>
            </a:pPr>
            <a:endParaRPr lang="en-US" sz="2400" dirty="0"/>
          </a:p>
          <a:p>
            <a:pPr fontAlgn="auto"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6521176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in Docker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Now let’s run a JVM based application like Apache Tomcat: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116579" y="1655940"/>
            <a:ext cx="6019800" cy="32525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8888:8080 tomcat:8.0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1371600" y="2590800"/>
            <a:ext cx="9677400" cy="3406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18:30:51.541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/manager has finished in 28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18:30:51.542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18:30:52.108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/examples has finished in 566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18:30:52.117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Deploying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18:30:52.161 INFO [localhost-startStop-1]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org.apache.catalina.startup.HostConfig.deployDirectory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Deployment of web application directory 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/local/tomcat/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 has finished in 45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18:30:52.176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["http-nio-8080"]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18:30:52.206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org.apache.coyote.AbstractProtocol.start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Starting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ProtocolHandler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["ajp-nio-8009"]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16-Oct-2016 18:30:52.208 INFO [main]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org.apache.catalina.startup.Catalina.start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startup in 1589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2833965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Let’s explore that command for a quick sec: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/>
              <a:t> The option (--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/>
              <a:t>) tells Docker we want to remove the container when it’s done running.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 panose="02070309020205020404" pitchFamily="49" charset="0"/>
              </a:rPr>
              <a:t> We are exposing ports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8888:8080 </a:t>
            </a:r>
            <a:r>
              <a:rPr lang="en-US" sz="2400" dirty="0">
                <a:cs typeface="Courier New" panose="02070309020205020404" pitchFamily="49" charset="0"/>
              </a:rPr>
              <a:t>with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(-p), </a:t>
            </a:r>
            <a:r>
              <a:rPr lang="en-US" sz="2400" dirty="0">
                <a:cs typeface="Courier New" panose="02070309020205020404" pitchFamily="49" charset="0"/>
              </a:rPr>
              <a:t>which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tells Docker we want to map the container’s port 8080 to the host port of 8888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If we were to connect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http://localhost:8888 </a:t>
            </a:r>
            <a:r>
              <a:rPr lang="en-US" sz="2400" dirty="0"/>
              <a:t>we should be able to reach our </a:t>
            </a:r>
            <a:r>
              <a:rPr lang="en-US" sz="2400" dirty="0" err="1"/>
              <a:t>tomct</a:t>
            </a:r>
            <a:r>
              <a:rPr lang="en-US" sz="2400" dirty="0"/>
              <a:t> server.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116579" y="1752600"/>
            <a:ext cx="6256022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8888:8080 tomcat:8.0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5330156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If we are operating Docker from inside a VM image, there is some additional work to be done. Here’s a look at the problem: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Machine 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Tomcat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8888</a:t>
            </a:r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8080</a:t>
            </a:r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854304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2409" y="2328900"/>
            <a:ext cx="6374886" cy="3204803"/>
          </a:xfrm>
          <a:prstGeom prst="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Apache Tomcat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Our Docker Host has been mapped properly, but we cannot reach it from our host (Windows/</a:t>
            </a:r>
            <a:r>
              <a:rPr lang="en-US" sz="2400" dirty="0" err="1"/>
              <a:t>MacOSX</a:t>
            </a:r>
            <a:r>
              <a:rPr lang="en-US" sz="2400" dirty="0"/>
              <a:t>) because the VM does not expose those ports.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31009" y="2942999"/>
            <a:ext cx="4289404" cy="2441649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09" y="2942999"/>
            <a:ext cx="2325164" cy="2325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8" y="3783420"/>
            <a:ext cx="1521337" cy="1014732"/>
          </a:xfrm>
          <a:prstGeom prst="rect">
            <a:avLst/>
          </a:prstGeom>
        </p:spPr>
      </p:pic>
      <p:sp>
        <p:nvSpPr>
          <p:cNvPr id="13" name="&quot;No&quot; Symbol 12"/>
          <p:cNvSpPr/>
          <p:nvPr/>
        </p:nvSpPr>
        <p:spPr>
          <a:xfrm>
            <a:off x="8038223" y="2456012"/>
            <a:ext cx="883371" cy="883371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8128" y="3774833"/>
            <a:ext cx="1542272" cy="15422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31009" y="2095522"/>
            <a:ext cx="26548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Machine 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016" y="4665492"/>
            <a:ext cx="110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Tomcat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328" y="4399500"/>
            <a:ext cx="1544100" cy="1544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4487" y="2718857"/>
            <a:ext cx="17310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Docker Host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99" y="4248789"/>
            <a:ext cx="1675336" cy="1251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89009" y="3348335"/>
            <a:ext cx="10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28" name="Pentagon 27"/>
          <p:cNvSpPr/>
          <p:nvPr/>
        </p:nvSpPr>
        <p:spPr>
          <a:xfrm>
            <a:off x="6377528" y="3321657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8888</a:t>
            </a:r>
          </a:p>
        </p:txBody>
      </p:sp>
      <p:sp>
        <p:nvSpPr>
          <p:cNvPr id="29" name="Pentagon 28"/>
          <p:cNvSpPr/>
          <p:nvPr/>
        </p:nvSpPr>
        <p:spPr>
          <a:xfrm>
            <a:off x="4342977" y="4027751"/>
            <a:ext cx="1041283" cy="54847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8080</a:t>
            </a:r>
          </a:p>
        </p:txBody>
      </p:sp>
      <p:cxnSp>
        <p:nvCxnSpPr>
          <p:cNvPr id="31" name="Elbow Connector 30"/>
          <p:cNvCxnSpPr>
            <a:stCxn id="29" idx="3"/>
            <a:endCxn id="28" idx="1"/>
          </p:cNvCxnSpPr>
          <p:nvPr/>
        </p:nvCxnSpPr>
        <p:spPr>
          <a:xfrm flipV="1">
            <a:off x="5384260" y="3595894"/>
            <a:ext cx="993268" cy="706094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6"/>
            <a:endCxn id="14" idx="3"/>
          </p:cNvCxnSpPr>
          <p:nvPr/>
        </p:nvCxnSpPr>
        <p:spPr>
          <a:xfrm>
            <a:off x="8921594" y="2897698"/>
            <a:ext cx="356534" cy="164827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13" idx="2"/>
          </p:cNvCxnSpPr>
          <p:nvPr/>
        </p:nvCxnSpPr>
        <p:spPr>
          <a:xfrm flipV="1">
            <a:off x="7418811" y="2897698"/>
            <a:ext cx="619412" cy="698196"/>
          </a:xfrm>
          <a:prstGeom prst="bentConnector3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8879511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Ports for Tomcat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/>
              <a:t> Enable port forwarding between the VM Host (windows/Mac) and the VM Guest (Docker host):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5" y="1922883"/>
            <a:ext cx="6222990" cy="41113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Virtuant</a:t>
            </a:r>
          </a:p>
        </p:txBody>
      </p:sp>
    </p:spTree>
    <p:extLst>
      <p:ext uri="{BB962C8B-B14F-4D97-AF65-F5344CB8AC3E}">
        <p14:creationId xmlns:p14="http://schemas.microsoft.com/office/powerpoint/2010/main" val="18656478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24131</TotalTime>
  <Words>2486</Words>
  <Application>Microsoft Macintosh PowerPoint</Application>
  <PresentationFormat>Widescreen</PresentationFormat>
  <Paragraphs>335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Angsana New</vt:lpstr>
      <vt:lpstr>Calibri</vt:lpstr>
      <vt:lpstr>Calibri Light</vt:lpstr>
      <vt:lpstr>Courier New</vt:lpstr>
      <vt:lpstr>Wingdings</vt:lpstr>
      <vt:lpstr>Green-1</vt:lpstr>
      <vt:lpstr>Application Server in a Docker Container</vt:lpstr>
      <vt:lpstr>What is an Application Server?</vt:lpstr>
      <vt:lpstr>Understanding Tomcat</vt:lpstr>
      <vt:lpstr>Understanding Tomcat</vt:lpstr>
      <vt:lpstr>Deploy Apache Tomcat in Docker</vt:lpstr>
      <vt:lpstr>Deploy Apache Tomcat</vt:lpstr>
      <vt:lpstr>Deploy Apache Tomcat VM</vt:lpstr>
      <vt:lpstr>Deploy Apache Tomcat VM</vt:lpstr>
      <vt:lpstr>Map Ports for Tomcat VM</vt:lpstr>
      <vt:lpstr>Map Ports for Tomcat</vt:lpstr>
      <vt:lpstr>Deploy Apache Tomcat</vt:lpstr>
      <vt:lpstr>Deploy Apache Tomcat</vt:lpstr>
      <vt:lpstr>Explore Inside Tomcat Container</vt:lpstr>
      <vt:lpstr>Deploy Apache Tomcat</vt:lpstr>
      <vt:lpstr>Common Key Container Parameters</vt:lpstr>
      <vt:lpstr>Deploy Apache Tomcat as a Daemon</vt:lpstr>
      <vt:lpstr>Print Apache Tomcat Logs</vt:lpstr>
      <vt:lpstr>Print Apache Tomcat Processes</vt:lpstr>
      <vt:lpstr>Inspect Apache Tomcat Daemon</vt:lpstr>
      <vt:lpstr>Lifecycle of a Container</vt:lpstr>
      <vt:lpstr>Lifecycle of a Container</vt:lpstr>
      <vt:lpstr>Lifecycle of a Container</vt:lpstr>
      <vt:lpstr>Lifecycle of a Container</vt:lpstr>
      <vt:lpstr>Stop and Remove Container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David Norwood</cp:lastModifiedBy>
  <cp:revision>1097</cp:revision>
  <dcterms:created xsi:type="dcterms:W3CDTF">2010-11-02T19:01:47Z</dcterms:created>
  <dcterms:modified xsi:type="dcterms:W3CDTF">2018-06-14T11:54:59Z</dcterms:modified>
</cp:coreProperties>
</file>