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6"/>
  </p:notesMasterIdLst>
  <p:sldIdLst>
    <p:sldId id="492" r:id="rId2"/>
    <p:sldId id="563" r:id="rId3"/>
    <p:sldId id="564" r:id="rId4"/>
    <p:sldId id="565" r:id="rId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7" autoAdjust="0"/>
    <p:restoredTop sz="76232" autoAdjust="0"/>
  </p:normalViewPr>
  <p:slideViewPr>
    <p:cSldViewPr>
      <p:cViewPr varScale="1">
        <p:scale>
          <a:sx n="98" d="100"/>
          <a:sy n="98" d="100"/>
        </p:scale>
        <p:origin x="19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6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01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92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3400DB6-D773-B849-B51E-D61976E3EFC2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5DC9501-AED6-1A41-ADCB-33C1676F542A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D1F6685-A33B-B54F-816F-477E5BAC7466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084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virtuant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AF89FE-94EA-5F48-BE46-C5DB84D3F901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C1F6BB-E0F9-2E43-9396-C482AB1FFF07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556B20-9BEF-3547-AB88-09621A434462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Virtuant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ED8C9A-D01D-AD4A-8106-D735A1DAE453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8313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Virtuant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B968002-62BD-5640-B3A6-46DBE6B1033F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B96D49-7304-2E42-ABB6-46276806E639}" type="datetime1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8A7FE2-E26E-3048-B2C3-9921A254ED68}" type="datetime1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Virtuant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/>
              <a:t>Docker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/>
              <a:t>Discovering Docker Containers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to Know Each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Welcome!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A little about myself...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Tell me about yourself...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90" y="2362200"/>
            <a:ext cx="5562600" cy="37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575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659892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b="1" dirty="0"/>
              <a:t> Day 1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Introduction to Class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Understanding the Big Picture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Docker Containers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Application Sever in Docker Container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Docker Registry</a:t>
            </a:r>
          </a:p>
          <a:p>
            <a:pPr>
              <a:buFont typeface="Wingdings" charset="2"/>
              <a:buChar char="q"/>
            </a:pPr>
            <a:r>
              <a:rPr lang="en-US" sz="2400" b="1" dirty="0"/>
              <a:t> Day 2</a:t>
            </a:r>
          </a:p>
          <a:p>
            <a:pPr lvl="1">
              <a:buFont typeface="Wingdings" charset="2"/>
              <a:buChar char="q"/>
            </a:pPr>
            <a:r>
              <a:rPr lang="en-US" sz="2000" dirty="0"/>
              <a:t> Docker Networking and Storage</a:t>
            </a:r>
          </a:p>
          <a:p>
            <a:pPr lvl="1">
              <a:buFont typeface="Wingdings" charset="2"/>
              <a:buChar char="q"/>
            </a:pPr>
            <a:r>
              <a:rPr lang="en-US" sz="2000" dirty="0"/>
              <a:t> Docker on the Cloud</a:t>
            </a:r>
          </a:p>
          <a:p>
            <a:pPr lvl="1">
              <a:buFont typeface="Wingdings" charset="2"/>
              <a:buChar char="q"/>
            </a:pPr>
            <a:r>
              <a:rPr lang="en-US" sz="2000" dirty="0"/>
              <a:t> Docker Hub and Registries</a:t>
            </a:r>
          </a:p>
          <a:p>
            <a:pPr lvl="1">
              <a:buFont typeface="Wingdings" charset="2"/>
              <a:buChar char="q"/>
            </a:pPr>
            <a:r>
              <a:rPr lang="en-US" sz="2000" dirty="0"/>
              <a:t> </a:t>
            </a:r>
            <a:r>
              <a:rPr lang="en-US" sz="2000"/>
              <a:t>Dockerfile </a:t>
            </a:r>
            <a:r>
              <a:rPr lang="en-US" sz="2000" dirty="0"/>
              <a:t>Management</a:t>
            </a:r>
          </a:p>
          <a:p>
            <a:pPr lvl="1">
              <a:buFont typeface="Wingdings" charset="2"/>
              <a:buChar char="q"/>
            </a:pPr>
            <a:r>
              <a:rPr lang="en-US" sz="2000" dirty="0"/>
              <a:t> Docker in Practice</a:t>
            </a:r>
          </a:p>
          <a:p>
            <a:pPr lvl="1">
              <a:buFont typeface="Wingdings" charset="2"/>
              <a:buChar char="q"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960914"/>
            <a:ext cx="3657600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231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Lecture Time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Lab Time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Lab Environment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Short Breaks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Time to eat!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Bathroom Breaks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15" y="2438400"/>
            <a:ext cx="3890285" cy="324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555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21713</TotalTime>
  <Words>105</Words>
  <Application>Microsoft Macintosh PowerPoint</Application>
  <PresentationFormat>Widescreen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Angsana New</vt:lpstr>
      <vt:lpstr>Calibri</vt:lpstr>
      <vt:lpstr>Calibri Light</vt:lpstr>
      <vt:lpstr>Wingdings</vt:lpstr>
      <vt:lpstr>Green-1</vt:lpstr>
      <vt:lpstr>Docker Containers</vt:lpstr>
      <vt:lpstr>Getting to Know Each Other</vt:lpstr>
      <vt:lpstr>Course Agenda</vt:lpstr>
      <vt:lpstr>Course Logistics</vt:lpstr>
    </vt:vector>
  </TitlesOfParts>
  <Company>Microsoft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David Norwood</cp:lastModifiedBy>
  <cp:revision>1118</cp:revision>
  <dcterms:created xsi:type="dcterms:W3CDTF">2010-11-02T19:01:47Z</dcterms:created>
  <dcterms:modified xsi:type="dcterms:W3CDTF">2018-06-14T11:30:51Z</dcterms:modified>
</cp:coreProperties>
</file>