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5"/>
  </p:notesMasterIdLst>
  <p:sldIdLst>
    <p:sldId id="492" r:id="rId2"/>
    <p:sldId id="562" r:id="rId3"/>
    <p:sldId id="560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75476" autoAdjust="0"/>
  </p:normalViewPr>
  <p:slideViewPr>
    <p:cSldViewPr>
      <p:cViewPr varScale="1">
        <p:scale>
          <a:sx n="83" d="100"/>
          <a:sy n="83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19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err="1" smtClean="0"/>
              <a:t>Virtuant</a:t>
            </a:r>
            <a:r>
              <a:rPr lang="en-US" altLang="en-US" sz="4000" dirty="0" smtClean="0"/>
              <a:t> Slide Template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THIS IS HOW WE ROLL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/>
              <a:t>Template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4279336" cy="4137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sz="24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599"/>
            <a:ext cx="2674482" cy="487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14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21312</TotalTime>
  <Words>20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Calibri</vt:lpstr>
      <vt:lpstr>Calibri Light</vt:lpstr>
      <vt:lpstr>Courier New</vt:lpstr>
      <vt:lpstr>Wingdings</vt:lpstr>
      <vt:lpstr>Green-1</vt:lpstr>
      <vt:lpstr>Virtuant Slide Template</vt:lpstr>
      <vt:lpstr>Template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1043</cp:revision>
  <dcterms:created xsi:type="dcterms:W3CDTF">2010-11-02T19:01:47Z</dcterms:created>
  <dcterms:modified xsi:type="dcterms:W3CDTF">2018-01-31T18:53:23Z</dcterms:modified>
</cp:coreProperties>
</file>