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5"/>
  </p:notesMasterIdLst>
  <p:sldIdLst>
    <p:sldId id="492" r:id="rId2"/>
    <p:sldId id="561" r:id="rId3"/>
    <p:sldId id="560" r:id="rId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C9F1"/>
    <a:srgbClr val="FF9797"/>
    <a:srgbClr val="C2E59B"/>
    <a:srgbClr val="B0DD7F"/>
    <a:srgbClr val="2E6480"/>
    <a:srgbClr val="A6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75493" autoAdjust="0"/>
  </p:normalViewPr>
  <p:slideViewPr>
    <p:cSldViewPr>
      <p:cViewPr varScale="1">
        <p:scale>
          <a:sx n="92" d="100"/>
          <a:sy n="92" d="100"/>
        </p:scale>
        <p:origin x="12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43B43DF-0365-45BE-B3BE-4E16D548BFCD}" type="datetimeFigureOut">
              <a:rPr lang="en-US"/>
              <a:pPr>
                <a:defRPr/>
              </a:pPr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EBEA70-C239-4A7E-B4AF-4F6E659BFF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143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3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83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2746140-6302-4419-9ADE-6C3E6CABD715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CC15-1EBF-45A1-AF44-AEE6B4BE26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792CAB-4DDB-4B79-8D94-604C034BB414}" type="datetime1">
              <a:rPr lang="en-US" smtClean="0"/>
              <a:pPr>
                <a:defRPr/>
              </a:pPr>
              <a:t>1/20/2017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4124-301A-445E-9F2A-2ECB38A1A5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7560BC-C36D-46D7-8886-74836A29595C}" type="datetime1">
              <a:rPr lang="en-US" smtClean="0"/>
              <a:pPr>
                <a:defRPr/>
              </a:pPr>
              <a:t>1/20/2017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72BAA0-58A0-470D-B750-44AC85B09DE2}" type="datetime1">
              <a:rPr lang="en-US" smtClean="0"/>
              <a:pPr>
                <a:defRPr/>
              </a:pPr>
              <a:t>1/20/2017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30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278F1-C508-473B-BA88-559DB2570B2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299E6-AFBB-4699-A979-F58620962D05}" type="datetime1">
              <a:rPr lang="en-US" smtClean="0"/>
              <a:pPr>
                <a:defRPr/>
              </a:pPr>
              <a:t>1/20/2017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43000"/>
            <a:ext cx="4937760" cy="472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43001"/>
            <a:ext cx="4937760" cy="47260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5E40-D7C6-4741-B247-A4D89313615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1E5B0-4A60-4C6F-BAA5-3D0165CDA1C9}" type="datetime1">
              <a:rPr lang="en-US" smtClean="0"/>
              <a:pPr>
                <a:defRPr/>
              </a:pPr>
              <a:t>1/20/2017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63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6277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43000"/>
            <a:ext cx="4937760" cy="143933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020C-5361-476B-B8A1-3425AC137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9162FA-BB03-424B-9241-54B1DD0673B2}" type="datetime1">
              <a:rPr lang="en-US" smtClean="0"/>
              <a:pPr>
                <a:defRPr/>
              </a:pPr>
              <a:t>1/20/2017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0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6524-B9BF-4930-AF85-EFA6EA9B1FD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C8BEAF-301F-44D5-8B09-F4E433BF591D}" type="datetime1">
              <a:rPr lang="en-US" smtClean="0"/>
              <a:pPr>
                <a:defRPr/>
              </a:pPr>
              <a:t>1/20/2017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6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gradFill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BBDB-0FA6-4C10-AF9F-76D6D9DF870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F1ED88-B473-4DB5-9FA9-119FD3E34B2D}" type="datetime1">
              <a:rPr lang="en-US" smtClean="0"/>
              <a:pPr>
                <a:defRPr/>
              </a:pPr>
              <a:t>1/20/2017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8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E16D81-7175-4AE1-8E6E-A447F14714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406401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319AA2-A91E-4B22-9592-D0A3BAD811E5}" type="datetime1">
              <a:rPr lang="en-US" smtClean="0"/>
              <a:pPr>
                <a:defRPr/>
              </a:pPr>
              <a:t>1/20/2017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960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20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6277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066801"/>
            <a:ext cx="10058401" cy="48022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161B13-1083-4196-B404-15B58F59DC74}" type="datetime1">
              <a:rPr lang="en-US" smtClean="0"/>
              <a:pPr>
                <a:defRPr/>
              </a:pPr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FA1F60-18D9-4728-8E19-3F3551036AE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9906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48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/>
              <a:t>Apache </a:t>
            </a:r>
            <a:r>
              <a:rPr lang="en-US" altLang="en-US" sz="4000" smtClean="0"/>
              <a:t>Docker</a:t>
            </a:r>
            <a:endParaRPr lang="en-US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dirty="0"/>
              <a:t>A Framework for Data Intensive </a:t>
            </a:r>
            <a:r>
              <a:rPr lang="en-US" altLang="en-US" dirty="0" smtClean="0"/>
              <a:t>Computing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/ Prep Environments</a:t>
            </a:r>
          </a:p>
          <a:p>
            <a:r>
              <a:rPr lang="en-US" b="1" dirty="0"/>
              <a:t>Day 1: Docker Deep Dive</a:t>
            </a:r>
            <a:endParaRPr lang="en-US" dirty="0"/>
          </a:p>
          <a:p>
            <a:r>
              <a:rPr lang="en-US" dirty="0"/>
              <a:t>Day 2: Kubernetes Deep Dive</a:t>
            </a:r>
          </a:p>
          <a:p>
            <a:r>
              <a:rPr lang="en-US" dirty="0"/>
              <a:t>Day 3: Advanced Kubernetes: Concepts, Management, Middleware</a:t>
            </a:r>
          </a:p>
          <a:p>
            <a:r>
              <a:rPr lang="en-US" dirty="0"/>
              <a:t>Day 4: Advanced Kubernetes: CI/CD, open discussions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426E-09AA-42B6-BF36-330323CD66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9973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dirty="0"/>
              <a:t>End of Chapter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-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-1" id="{156DCCF7-3646-4809-A083-4CE9C4CB5991}" vid="{794C7AB6-B06D-438C-8590-E0CE209F89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Green-1</Template>
  <TotalTime>21311</TotalTime>
  <Words>51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Angsana New</vt:lpstr>
      <vt:lpstr>Calibri</vt:lpstr>
      <vt:lpstr>Calibri Light</vt:lpstr>
      <vt:lpstr>Green-1</vt:lpstr>
      <vt:lpstr>Apache Docker</vt:lpstr>
      <vt:lpstr>Agenda</vt:lpstr>
      <vt:lpstr>End of Chapter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Jong Youl</dc:creator>
  <cp:lastModifiedBy>David Norwood</cp:lastModifiedBy>
  <cp:revision>1042</cp:revision>
  <dcterms:created xsi:type="dcterms:W3CDTF">2010-11-02T19:01:47Z</dcterms:created>
  <dcterms:modified xsi:type="dcterms:W3CDTF">2017-01-20T18:57:57Z</dcterms:modified>
</cp:coreProperties>
</file>