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3"/>
  </p:notesMasterIdLst>
  <p:sldIdLst>
    <p:sldId id="492" r:id="rId2"/>
    <p:sldId id="589" r:id="rId3"/>
    <p:sldId id="604" r:id="rId4"/>
    <p:sldId id="607" r:id="rId5"/>
    <p:sldId id="581" r:id="rId6"/>
    <p:sldId id="597" r:id="rId7"/>
    <p:sldId id="608" r:id="rId8"/>
    <p:sldId id="598" r:id="rId9"/>
    <p:sldId id="599" r:id="rId10"/>
    <p:sldId id="600" r:id="rId11"/>
    <p:sldId id="591" r:id="rId12"/>
    <p:sldId id="605" r:id="rId13"/>
    <p:sldId id="582" r:id="rId14"/>
    <p:sldId id="592" r:id="rId15"/>
    <p:sldId id="593" r:id="rId16"/>
    <p:sldId id="606" r:id="rId17"/>
    <p:sldId id="602" r:id="rId18"/>
    <p:sldId id="603" r:id="rId19"/>
    <p:sldId id="594" r:id="rId20"/>
    <p:sldId id="596" r:id="rId21"/>
    <p:sldId id="560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27" autoAdjust="0"/>
    <p:restoredTop sz="75483" autoAdjust="0"/>
  </p:normalViewPr>
  <p:slideViewPr>
    <p:cSldViewPr>
      <p:cViewPr>
        <p:scale>
          <a:sx n="75" d="100"/>
          <a:sy n="75" d="100"/>
        </p:scale>
        <p:origin x="1448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94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31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Exposing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solves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8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0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49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neither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 should show the container.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29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Docker Deploy an Application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A Framework for Data Intensive </a:t>
            </a:r>
            <a:r>
              <a:rPr lang="en-US" altLang="en-US" dirty="0" smtClean="0"/>
              <a:t>Computing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Now, when we navigate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in </a:t>
            </a:r>
            <a:r>
              <a:rPr lang="en-US" sz="2400" dirty="0" smtClean="0"/>
              <a:t>our browser, we see: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55969"/>
            <a:ext cx="6096000" cy="44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9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now have </a:t>
            </a:r>
            <a:r>
              <a:rPr lang="en-US" sz="2400" dirty="0"/>
              <a:t>a running container that has tomcat in </a:t>
            </a:r>
            <a:r>
              <a:rPr lang="en-US" sz="2400" dirty="0" smtClean="0"/>
              <a:t>it.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</a:t>
            </a:r>
            <a:r>
              <a:rPr lang="en-US" sz="2400" dirty="0"/>
              <a:t>explore the tomcat container really quick.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fire </a:t>
            </a:r>
            <a:r>
              <a:rPr lang="en-US" sz="2400" dirty="0"/>
              <a:t>up a new shell </a:t>
            </a:r>
            <a:r>
              <a:rPr lang="en-US" sz="2400" dirty="0" smtClean="0"/>
              <a:t>window and observe Tomcat’s processes,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Output: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Deploy Apache Tomcat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526742"/>
            <a:ext cx="48228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60" y="6526742"/>
            <a:ext cx="1312025" cy="365125"/>
          </a:xfrm>
        </p:spPr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03412" y="2657755"/>
            <a:ext cx="1981200" cy="3902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686186" y="3648355"/>
            <a:ext cx="5015653" cy="876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COMMAND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tomcat:8.0  </a:t>
            </a:r>
            <a:r>
              <a:rPr lang="is-I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log into the container to </a:t>
            </a:r>
            <a:r>
              <a:rPr lang="en-US" sz="2400" dirty="0" smtClean="0"/>
              <a:t>explore: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should now be at the bash prompt for the tomcat container.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can navigate around like we would normally.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Explore Inside Tomcat Container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526742"/>
            <a:ext cx="48228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60" y="6526742"/>
            <a:ext cx="1312025" cy="365125"/>
          </a:xfrm>
        </p:spPr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230356" y="1828800"/>
            <a:ext cx="5731288" cy="34219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&lt;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container_id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bash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87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can exit out of the Tomcat container,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we then switch </a:t>
            </a:r>
            <a:r>
              <a:rPr lang="en-US" sz="2400" dirty="0"/>
              <a:t>back to the other window </a:t>
            </a:r>
            <a:r>
              <a:rPr lang="en-US" sz="2400" dirty="0" smtClean="0"/>
              <a:t>where Tomcat is running, we can exit by issuing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CTR+C </a:t>
            </a:r>
            <a:r>
              <a:rPr lang="en-US" sz="2400" dirty="0" smtClean="0"/>
              <a:t>command.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then have </a:t>
            </a:r>
            <a:r>
              <a:rPr lang="en-US" sz="2400" dirty="0"/>
              <a:t>no containers </a:t>
            </a:r>
            <a:r>
              <a:rPr lang="en-US" sz="2400" dirty="0" smtClean="0"/>
              <a:t>running and we can verify that, with: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Because of the (--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200" dirty="0" smtClean="0"/>
              <a:t>) option, the container removed itself when finished.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601545" y="1610859"/>
            <a:ext cx="1049867" cy="3703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090153" y="3429001"/>
            <a:ext cx="2072648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 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1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Here </a:t>
            </a:r>
            <a:r>
              <a:rPr lang="en-US" sz="2400" dirty="0"/>
              <a:t>are some other useful </a:t>
            </a:r>
            <a:r>
              <a:rPr lang="en-US" sz="2400" dirty="0" smtClean="0"/>
              <a:t>Docker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/>
              <a:t> flags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400" dirty="0" smtClean="0"/>
              <a:t>	Gives containers </a:t>
            </a:r>
            <a:r>
              <a:rPr lang="en-US" sz="2400" dirty="0"/>
              <a:t>a unique </a:t>
            </a:r>
            <a:r>
              <a:rPr lang="en-US" sz="2400" dirty="0" smtClean="0"/>
              <a:t>name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/>
              <a:t>	</a:t>
            </a:r>
            <a:r>
              <a:rPr lang="en-US" sz="2400" dirty="0" smtClean="0"/>
              <a:t>	Runs containers </a:t>
            </a:r>
            <a:r>
              <a:rPr lang="en-US" sz="2400" dirty="0"/>
              <a:t>in daemon mode (in the background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400" dirty="0"/>
              <a:t> </a:t>
            </a:r>
            <a:r>
              <a:rPr lang="en-US" sz="2400" dirty="0" smtClean="0"/>
              <a:t>	Gives containers </a:t>
            </a:r>
            <a:r>
              <a:rPr lang="en-US" sz="2400" dirty="0"/>
              <a:t>a different </a:t>
            </a:r>
            <a:r>
              <a:rPr lang="en-US" sz="2400" dirty="0" smtClean="0"/>
              <a:t>name server </a:t>
            </a:r>
            <a:r>
              <a:rPr lang="en-US" sz="2400" dirty="0"/>
              <a:t>from the </a:t>
            </a:r>
            <a:r>
              <a:rPr lang="en-US" sz="2400" dirty="0" smtClean="0"/>
              <a:t>host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		Interactive </a:t>
            </a:r>
            <a:r>
              <a:rPr lang="en-US" sz="2400" dirty="0"/>
              <a:t>with </a:t>
            </a:r>
            <a:r>
              <a:rPr lang="en-US" sz="2400" dirty="0" err="1"/>
              <a:t>tty</a:t>
            </a:r>
            <a:r>
              <a:rPr lang="en-US" sz="2400" dirty="0"/>
              <a:t> </a:t>
            </a:r>
            <a:r>
              <a:rPr lang="en-US" sz="2400" dirty="0" smtClean="0"/>
              <a:t>(caution using this </a:t>
            </a:r>
            <a:r>
              <a:rPr lang="en-US" sz="2400" dirty="0"/>
              <a:t>with -d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 </a:t>
            </a:r>
            <a:r>
              <a:rPr lang="en-US" sz="2400" dirty="0" smtClean="0"/>
              <a:t>		Passes </a:t>
            </a:r>
            <a:r>
              <a:rPr lang="en-US" sz="2400" dirty="0"/>
              <a:t>in environment variables to the </a:t>
            </a:r>
            <a:r>
              <a:rPr lang="en-US" sz="2400" dirty="0" smtClean="0"/>
              <a:t>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400" dirty="0"/>
              <a:t> </a:t>
            </a:r>
            <a:r>
              <a:rPr lang="en-US" sz="2400" dirty="0" smtClean="0"/>
              <a:t>	Exposes </a:t>
            </a:r>
            <a:r>
              <a:rPr lang="en-US" sz="2400" dirty="0"/>
              <a:t>ports from the D</a:t>
            </a:r>
            <a:r>
              <a:rPr lang="en-US" sz="2400" dirty="0" smtClean="0"/>
              <a:t>ocker 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Exposes </a:t>
            </a:r>
            <a:r>
              <a:rPr lang="en-US" sz="2400" dirty="0"/>
              <a:t>all published ports on </a:t>
            </a:r>
            <a:r>
              <a:rPr lang="en-US" sz="2400" dirty="0" smtClean="0"/>
              <a:t>containers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Map </a:t>
            </a:r>
            <a:r>
              <a:rPr lang="en-US" sz="2400" dirty="0"/>
              <a:t>a specific port from the container to the host </a:t>
            </a:r>
            <a:r>
              <a:rPr lang="en-US" sz="2400" dirty="0" smtClean="0"/>
              <a:t>(</a:t>
            </a:r>
            <a:r>
              <a:rPr lang="en-US" sz="2400" dirty="0" err="1" smtClean="0"/>
              <a:t>host:container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12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as a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Let’s use some of those previous run command-line flags and start tomcat in the background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We also gave this container a name, so we can refer to it by name instead of container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05592" y="2057400"/>
            <a:ext cx="8641773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-d --name="tomcat8" -p 8888:8080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2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</a:t>
            </a:r>
            <a:r>
              <a:rPr lang="en-US" dirty="0"/>
              <a:t>Apache Tomcat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With Tomcat running as a daemon (-d) in the background, we can print it’s logs,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83063" y="1822386"/>
            <a:ext cx="3160913" cy="37492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24819" y="3029093"/>
            <a:ext cx="9677400" cy="27208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19:19:20.441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526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19:19:20.507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60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19:19:20.515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19:19:20.527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19:19:20.547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1497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86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Apache </a:t>
            </a:r>
            <a:r>
              <a:rPr lang="en-US" dirty="0"/>
              <a:t>Tomcat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use a couple of interesting </a:t>
            </a:r>
            <a:r>
              <a:rPr lang="en-US" sz="2400" dirty="0" smtClean="0"/>
              <a:t>Docker </a:t>
            </a:r>
            <a:r>
              <a:rPr lang="en-US" sz="2400" dirty="0"/>
              <a:t>commands with our tomcat8 container:</a:t>
            </a:r>
          </a:p>
          <a:p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[Output] Instead </a:t>
            </a:r>
            <a:r>
              <a:rPr lang="en-US" sz="2400" dirty="0"/>
              <a:t>of the normal </a:t>
            </a:r>
            <a:r>
              <a:rPr lang="en-US" sz="2400" dirty="0" smtClean="0"/>
              <a:t>Linux </a:t>
            </a:r>
            <a:r>
              <a:rPr lang="en-US" sz="2400" dirty="0"/>
              <a:t>top container, it just displays the processes running in the container: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69230" y="1725687"/>
            <a:ext cx="305354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3429000"/>
            <a:ext cx="9677400" cy="2338134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                USER                COMMAND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5301                root               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/bin/java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Djava.util.logging.config.file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logging.properties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org.apache.juli.ClassLoaderLogManager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Djava.endorsed.dirs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/local/tomcat/endorsed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/local/tomcat/bin/bootstrap.jar:/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/local/tomcat/bin/tomcat-juli.jar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Dcatalina.base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Dcatalina.home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Djava.io.tmpdir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/local/tomcat/temp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org.apache.catalina.startup.Bootstrap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472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Inspect Apache </a:t>
            </a:r>
            <a:r>
              <a:rPr lang="en-US" dirty="0"/>
              <a:t>Tomcat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say we want to ”inspect” tomcat8, we can do that like this: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We </a:t>
            </a:r>
            <a:r>
              <a:rPr lang="en-US" sz="2400" dirty="0"/>
              <a:t>can also use a --format template to pick out specific info from that output 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94909" y="1633757"/>
            <a:ext cx="3663140" cy="3586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4553733"/>
            <a:ext cx="9677400" cy="15016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root@server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(~) $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--format='{{.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tomcat8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 LANG=C.UTF-8 JAVA_VERSION=7u79 JAVA_DEBIAN_VERSION=7u79-2.5.6-1~deb8u1 CATALINA_HOME=/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TOMCAT_MAJOR=8 TOMCAT_VERSION=8.0.28 TOMCAT_TGZ_URL=https://www.apache.org/dist/tomcat/tomcat-8/v8.0.28/bin/apache-tomcat-8.0.28.tar.gz]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97279" y="3149151"/>
            <a:ext cx="10063940" cy="35862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inspect --format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tomcat8</a:t>
            </a:r>
          </a:p>
        </p:txBody>
      </p:sp>
    </p:spTree>
    <p:extLst>
      <p:ext uri="{BB962C8B-B14F-4D97-AF65-F5344CB8AC3E}">
        <p14:creationId xmlns:p14="http://schemas.microsoft.com/office/powerpoint/2010/main" val="237122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and Remove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When we finished</a:t>
            </a:r>
            <a:r>
              <a:rPr lang="en-US" sz="2400" dirty="0"/>
              <a:t>, </a:t>
            </a:r>
            <a:r>
              <a:rPr lang="en-US" sz="2400" dirty="0" smtClean="0"/>
              <a:t>we stop </a:t>
            </a:r>
            <a:r>
              <a:rPr lang="en-US" sz="2400" dirty="0"/>
              <a:t>the </a:t>
            </a:r>
            <a:r>
              <a:rPr lang="en-US" sz="2400" dirty="0" smtClean="0"/>
              <a:t>container, like this: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If we ran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400" dirty="0"/>
              <a:t> </a:t>
            </a:r>
            <a:r>
              <a:rPr lang="en-US" sz="2400" dirty="0" smtClean="0"/>
              <a:t>we wouldn’t </a:t>
            </a:r>
            <a:r>
              <a:rPr lang="en-US" sz="2400" dirty="0"/>
              <a:t>see the container running any more.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However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400" dirty="0"/>
              <a:t> will show all </a:t>
            </a:r>
            <a:r>
              <a:rPr lang="en-US" sz="2400" dirty="0" smtClean="0"/>
              <a:t>containers, </a:t>
            </a:r>
            <a:r>
              <a:rPr lang="en-US" sz="2400" dirty="0"/>
              <a:t>even </a:t>
            </a:r>
            <a:r>
              <a:rPr lang="en-US" sz="2400" dirty="0" smtClean="0"/>
              <a:t>those stopped. 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can remove a container </a:t>
            </a:r>
            <a:r>
              <a:rPr lang="en-US" sz="2400" dirty="0" smtClean="0"/>
              <a:t>from that (-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dirty="0" smtClean="0"/>
              <a:t>) list, with</a:t>
            </a:r>
            <a:r>
              <a:rPr lang="en-US" sz="2400" dirty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419600" y="1676400"/>
            <a:ext cx="2977339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tomcat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76749" y="4191000"/>
            <a:ext cx="2863039" cy="36933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tomcat8</a:t>
            </a:r>
          </a:p>
        </p:txBody>
      </p:sp>
    </p:spTree>
    <p:extLst>
      <p:ext uri="{BB962C8B-B14F-4D97-AF65-F5344CB8AC3E}">
        <p14:creationId xmlns:p14="http://schemas.microsoft.com/office/powerpoint/2010/main" val="4157970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in Docker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Now let’s run a JVM based application like Apache </a:t>
            </a:r>
            <a:r>
              <a:rPr lang="en-US" sz="2400" dirty="0" smtClean="0"/>
              <a:t>Tomcat: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116579" y="1655940"/>
            <a:ext cx="6019800" cy="32525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8888:8080 tomcat:8.0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1371600" y="2590800"/>
            <a:ext cx="9677400" cy="3406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/manager has finished in 28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18:30:51.542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18:30:52.108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566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18:30:52.117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18:30:52.161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45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18:30:52.176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18:30:52.208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1589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7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Understanding Tomcat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2133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Apache Tomcat (or simply Tomcat) is an open source web server and servlet container developed by the Apache Software Foundation (ASF).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Tomcat </a:t>
            </a:r>
            <a:r>
              <a:rPr lang="en-US" sz="2400" dirty="0"/>
              <a:t>implements the Java Servlet and the </a:t>
            </a:r>
            <a:r>
              <a:rPr lang="en-US" sz="2400" dirty="0" err="1"/>
              <a:t>JavaServer</a:t>
            </a:r>
            <a:r>
              <a:rPr lang="en-US" sz="2400" dirty="0"/>
              <a:t> Pages (JSP) specifications from </a:t>
            </a:r>
            <a:r>
              <a:rPr lang="en-US" sz="2400" dirty="0" smtClean="0"/>
              <a:t>Oracle.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provides </a:t>
            </a:r>
            <a:r>
              <a:rPr lang="en-US" sz="2400" dirty="0"/>
              <a:t>a "pure Java" HTTP web server environment for Java code to run in.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7954"/>
            <a:ext cx="4457700" cy="29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Tomcat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8387" y="990600"/>
            <a:ext cx="10087293" cy="2819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 In </a:t>
            </a:r>
            <a:r>
              <a:rPr lang="en-US" sz="2400" dirty="0"/>
              <a:t>the simplest </a:t>
            </a:r>
            <a:r>
              <a:rPr lang="en-US" sz="2400" dirty="0" err="1"/>
              <a:t>config</a:t>
            </a:r>
            <a:r>
              <a:rPr lang="en-US" sz="2400" dirty="0"/>
              <a:t> Tomcat runs in a single operating system process.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The process runs a Java virtual machine (JVM).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Every single HTTP request from a browser to Tomcat is processed in the Tomcat process in a separate thread.</a:t>
            </a:r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fontAlgn="auto">
              <a:buFont typeface="Wingdings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6541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explore that command for a quick </a:t>
            </a:r>
            <a:r>
              <a:rPr lang="en-US" sz="2400" dirty="0" smtClean="0"/>
              <a:t>sec: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The option (--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/>
              <a:t>) tells Docker we </a:t>
            </a:r>
            <a:r>
              <a:rPr lang="en-US" sz="2400" dirty="0"/>
              <a:t>want to remove the </a:t>
            </a:r>
            <a:r>
              <a:rPr lang="en-US" sz="2400" dirty="0" smtClean="0"/>
              <a:t>container when </a:t>
            </a:r>
            <a:r>
              <a:rPr lang="en-US" sz="2400" dirty="0"/>
              <a:t>it’s done </a:t>
            </a:r>
            <a:r>
              <a:rPr lang="en-US" sz="2400" dirty="0" smtClean="0"/>
              <a:t>running.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are exposing ports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8888:8080 </a:t>
            </a:r>
            <a:r>
              <a:rPr lang="en-US" sz="2400" dirty="0" smtClean="0"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(-p), </a:t>
            </a:r>
            <a:r>
              <a:rPr lang="en-US" sz="2400" dirty="0" smtClean="0">
                <a:cs typeface="Courier New" panose="02070309020205020404" pitchFamily="49" charset="0"/>
              </a:rPr>
              <a:t>which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tells </a:t>
            </a:r>
            <a:r>
              <a:rPr lang="en-US" sz="2400" dirty="0" smtClean="0"/>
              <a:t>Docker we </a:t>
            </a:r>
            <a:r>
              <a:rPr lang="en-US" sz="2400" dirty="0"/>
              <a:t>want to map the container’s port 8080 to the host port of </a:t>
            </a:r>
            <a:r>
              <a:rPr lang="en-US" sz="2400" dirty="0" smtClean="0"/>
              <a:t>8888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If we were to connect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we should be able to reach our tomcat server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116579" y="1752600"/>
            <a:ext cx="6256022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8888:8080 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19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If we are operating Docker from inside a VM image, there is some additional work to be done. Here’s a look at the problem: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Our Docker Host has been mapped properly, but we cannot reach it from our host (Windows/</a:t>
            </a:r>
            <a:r>
              <a:rPr lang="en-US" sz="2400" dirty="0" err="1"/>
              <a:t>MacOSX</a:t>
            </a:r>
            <a:r>
              <a:rPr lang="en-US" sz="2400" dirty="0"/>
              <a:t>) because the VM does not expose those ports.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9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Ports </a:t>
            </a:r>
            <a:r>
              <a:rPr lang="en-US" dirty="0"/>
              <a:t>for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Enable </a:t>
            </a:r>
            <a:r>
              <a:rPr lang="en-US" sz="2400" dirty="0"/>
              <a:t>port forwarding between the VM Host (windows/Mac) and the VM Guest (Docker host):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5" y="1922883"/>
            <a:ext cx="6222990" cy="41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smtClean="0"/>
              <a:t>The </a:t>
            </a:r>
            <a:r>
              <a:rPr lang="en-US" sz="2400"/>
              <a:t>outcome is represented in the diagram below: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Ports for Tomcat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828800" y="2062178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2676277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76277"/>
            <a:ext cx="2325164" cy="2325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9" y="3516698"/>
            <a:ext cx="1521337" cy="1014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4519" y="3508111"/>
            <a:ext cx="1542272" cy="1542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1828800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7407" y="4398770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5719" y="4132778"/>
            <a:ext cx="1544100" cy="1544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0878" y="2452135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0" y="3982067"/>
            <a:ext cx="1675336" cy="1251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5400" y="3081613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9" name="Pentagon 18"/>
          <p:cNvSpPr/>
          <p:nvPr/>
        </p:nvSpPr>
        <p:spPr>
          <a:xfrm>
            <a:off x="6103919" y="3054935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0" name="Pentagon 19"/>
          <p:cNvSpPr/>
          <p:nvPr/>
        </p:nvSpPr>
        <p:spPr>
          <a:xfrm>
            <a:off x="4069368" y="3761029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110651" y="3329172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" idx="3"/>
            <a:endCxn id="12" idx="3"/>
          </p:cNvCxnSpPr>
          <p:nvPr/>
        </p:nvCxnSpPr>
        <p:spPr>
          <a:xfrm>
            <a:off x="8658440" y="2569367"/>
            <a:ext cx="346079" cy="1709880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5" idx="1"/>
          </p:cNvCxnSpPr>
          <p:nvPr/>
        </p:nvCxnSpPr>
        <p:spPr>
          <a:xfrm flipV="1">
            <a:off x="7145202" y="2569367"/>
            <a:ext cx="471955" cy="759805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>
            <a:off x="7617157" y="2295130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509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26244</TotalTime>
  <Words>1316</Words>
  <Application>Microsoft Macintosh PowerPoint</Application>
  <PresentationFormat>Widescreen</PresentationFormat>
  <Paragraphs>192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Calibri</vt:lpstr>
      <vt:lpstr>Calibri Light</vt:lpstr>
      <vt:lpstr>Courier New</vt:lpstr>
      <vt:lpstr>Wingdings</vt:lpstr>
      <vt:lpstr>Green-1</vt:lpstr>
      <vt:lpstr>Docker Deploy an Application</vt:lpstr>
      <vt:lpstr>Deploy Apache Tomcat in Docker</vt:lpstr>
      <vt:lpstr>Understanding Tomcat</vt:lpstr>
      <vt:lpstr>Understanding Tomcat</vt:lpstr>
      <vt:lpstr>Deploy Apache Tomcat</vt:lpstr>
      <vt:lpstr>Deploy Apache Tomcat VM</vt:lpstr>
      <vt:lpstr>Deploy Apache Tomcat VM</vt:lpstr>
      <vt:lpstr>Map Ports for Tomcat VM</vt:lpstr>
      <vt:lpstr>Map Ports for Tomcat</vt:lpstr>
      <vt:lpstr>Deploy Apache Tomcat</vt:lpstr>
      <vt:lpstr>Deploy Apache Tomcat</vt:lpstr>
      <vt:lpstr>Explore Inside Tomcat Container</vt:lpstr>
      <vt:lpstr>Deploy Apache Tomcat</vt:lpstr>
      <vt:lpstr>Other Useful Flags</vt:lpstr>
      <vt:lpstr>Deploy Apache Tomcat as a Daemon</vt:lpstr>
      <vt:lpstr>Print Apache Tomcat Logs</vt:lpstr>
      <vt:lpstr>Print Apache Tomcat Processes</vt:lpstr>
      <vt:lpstr>Inspect Apache Tomcat Daemon</vt:lpstr>
      <vt:lpstr>Stop and Remove Container</vt:lpstr>
      <vt:lpstr>Lab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Microsoft Office User</cp:lastModifiedBy>
  <cp:revision>1135</cp:revision>
  <dcterms:created xsi:type="dcterms:W3CDTF">2010-11-02T19:01:47Z</dcterms:created>
  <dcterms:modified xsi:type="dcterms:W3CDTF">2017-07-14T21:16:23Z</dcterms:modified>
</cp:coreProperties>
</file>