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344" r:id="rId2"/>
    <p:sldId id="273" r:id="rId3"/>
    <p:sldId id="394" r:id="rId4"/>
    <p:sldId id="405" r:id="rId5"/>
    <p:sldId id="424" r:id="rId6"/>
    <p:sldId id="406" r:id="rId7"/>
    <p:sldId id="407" r:id="rId8"/>
    <p:sldId id="408" r:id="rId9"/>
    <p:sldId id="409" r:id="rId10"/>
    <p:sldId id="410" r:id="rId11"/>
    <p:sldId id="411" r:id="rId12"/>
    <p:sldId id="425" r:id="rId13"/>
    <p:sldId id="412" r:id="rId14"/>
    <p:sldId id="413" r:id="rId15"/>
    <p:sldId id="426" r:id="rId16"/>
    <p:sldId id="414" r:id="rId17"/>
    <p:sldId id="427" r:id="rId18"/>
    <p:sldId id="428" r:id="rId19"/>
    <p:sldId id="429" r:id="rId20"/>
    <p:sldId id="415" r:id="rId21"/>
    <p:sldId id="416" r:id="rId22"/>
    <p:sldId id="417" r:id="rId23"/>
    <p:sldId id="419" r:id="rId24"/>
    <p:sldId id="420" r:id="rId25"/>
    <p:sldId id="43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chonbuk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</a:t>
            </a:r>
            <a:r>
              <a:rPr lang="en-US" altLang="ko-KR" sz="4800" dirty="0" err="1"/>
              <a:t>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GitHub</a:t>
            </a:r>
            <a:r>
              <a:rPr lang="ko-KR" altLang="en-US" sz="4800" dirty="0"/>
              <a:t>를 이용한 협업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http://oslab.chonbuk.ac.kr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298297"/>
            <a:ext cx="8353425" cy="279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4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682001"/>
            <a:ext cx="8353425" cy="40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5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마일스톤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564137"/>
            <a:ext cx="8353425" cy="22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7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마일스톤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767293"/>
            <a:ext cx="8353425" cy="38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8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마일스톤</a:t>
            </a:r>
            <a:r>
              <a:rPr lang="ko-KR" altLang="en-US" dirty="0"/>
              <a:t> 생성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278351"/>
            <a:ext cx="8353425" cy="282993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99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마일스톤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43994"/>
            <a:ext cx="8353425" cy="44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5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레이블 관리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28512"/>
            <a:ext cx="8353425" cy="492961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8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위키</a:t>
            </a:r>
            <a:r>
              <a:rPr lang="ko-KR" altLang="en-US" dirty="0"/>
              <a:t>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및 활용</a:t>
            </a:r>
            <a:endParaRPr lang="en-US" altLang="ko-KR" dirty="0"/>
          </a:p>
          <a:p>
            <a:pPr lvl="1"/>
            <a:r>
              <a:rPr lang="ko-KR" altLang="en-US" dirty="0"/>
              <a:t>불특정 다수가 협업을 통해 내용과 구조를 수정하는 </a:t>
            </a:r>
            <a:r>
              <a:rPr lang="ko-KR" altLang="en-US" dirty="0" err="1"/>
              <a:t>웹페이지</a:t>
            </a:r>
            <a:endParaRPr lang="en-US" altLang="ko-KR" dirty="0"/>
          </a:p>
          <a:p>
            <a:pPr lvl="1"/>
            <a:r>
              <a:rPr lang="ko-KR" altLang="en-US" dirty="0"/>
              <a:t>많은 공개 </a:t>
            </a:r>
            <a:r>
              <a:rPr lang="en-US" altLang="ko-KR" dirty="0"/>
              <a:t>SW </a:t>
            </a:r>
            <a:r>
              <a:rPr lang="ko-KR" altLang="en-US" dirty="0"/>
              <a:t>프로젝트에서 </a:t>
            </a:r>
            <a:r>
              <a:rPr lang="en-US" altLang="ko-KR" dirty="0"/>
              <a:t>Documentation </a:t>
            </a:r>
            <a:r>
              <a:rPr lang="ko-KR" altLang="en-US" dirty="0"/>
              <a:t>작성을 위해 사용</a:t>
            </a:r>
            <a:endParaRPr lang="en-US" altLang="ko-KR" dirty="0"/>
          </a:p>
          <a:p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en-US" altLang="ko-KR" dirty="0"/>
              <a:t>Mark-up language </a:t>
            </a:r>
            <a:r>
              <a:rPr lang="ko-KR" altLang="en-US" dirty="0"/>
              <a:t>이용 </a:t>
            </a:r>
            <a:r>
              <a:rPr lang="en-US" altLang="ko-KR" dirty="0"/>
              <a:t>(e.g. html)</a:t>
            </a:r>
          </a:p>
          <a:p>
            <a:pPr lvl="1"/>
            <a:r>
              <a:rPr lang="en-US" altLang="ko-KR" dirty="0"/>
              <a:t>Rich text editor </a:t>
            </a:r>
            <a:r>
              <a:rPr lang="ko-KR" altLang="en-US" dirty="0"/>
              <a:t>이용</a:t>
            </a:r>
            <a:endParaRPr lang="en-US" altLang="ko-KR" sz="1800" i="1" dirty="0"/>
          </a:p>
          <a:p>
            <a:r>
              <a:rPr lang="en-US" altLang="ko-KR" sz="1800" i="1" dirty="0"/>
              <a:t>《</a:t>
            </a:r>
            <a:r>
              <a:rPr lang="ko-KR" altLang="en-US" sz="1800" i="1" dirty="0" err="1"/>
              <a:t>위키</a:t>
            </a:r>
            <a:r>
              <a:rPr lang="ko-KR" altLang="en-US" sz="1800" i="1" dirty="0"/>
              <a:t> 방식</a:t>
            </a:r>
            <a:r>
              <a:rPr lang="en-US" altLang="ko-KR" sz="1800" i="1" dirty="0"/>
              <a:t>: </a:t>
            </a:r>
            <a:r>
              <a:rPr lang="ko-KR" altLang="en-US" sz="1800" i="1" dirty="0"/>
              <a:t>웹 상의 빠른 협업</a:t>
            </a:r>
            <a:r>
              <a:rPr lang="en-US" altLang="ko-KR" sz="1800" i="1" dirty="0"/>
              <a:t>(The Wiki Way: Quick Collaboration on the Web)》</a:t>
            </a:r>
          </a:p>
          <a:p>
            <a:pPr lvl="1"/>
            <a:r>
              <a:rPr lang="ko-KR" altLang="en-US" sz="1400" dirty="0"/>
              <a:t>사이트를 방문한 누구나 </a:t>
            </a:r>
            <a:r>
              <a:rPr lang="ko-KR" altLang="en-US" sz="1400" dirty="0" err="1"/>
              <a:t>위키</a:t>
            </a:r>
            <a:r>
              <a:rPr lang="ko-KR" altLang="en-US" sz="1400" dirty="0"/>
              <a:t> 웹사이트 내의 문서를 고치거나 새로 만들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위해 기본적인 </a:t>
            </a:r>
            <a:r>
              <a:rPr lang="ko-KR" altLang="en-US" sz="1400" dirty="0" err="1"/>
              <a:t>웹브라우저만</a:t>
            </a:r>
            <a:r>
              <a:rPr lang="ko-KR" altLang="en-US" sz="1400" dirty="0"/>
              <a:t> 있으면 되며</a:t>
            </a:r>
            <a:r>
              <a:rPr lang="en-US" altLang="ko-KR" sz="1400" dirty="0"/>
              <a:t>, </a:t>
            </a:r>
            <a:r>
              <a:rPr lang="ko-KR" altLang="en-US" sz="1400" dirty="0"/>
              <a:t>추가적인 확장 기능을 요구하지 않는다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연결된 문서가 다른 문서 사이를 쉽고 직관적으로 링크할 수 있어</a:t>
            </a:r>
            <a:r>
              <a:rPr lang="en-US" altLang="ko-KR" sz="1400" dirty="0"/>
              <a:t>, </a:t>
            </a:r>
            <a:r>
              <a:rPr lang="ko-KR" altLang="en-US" sz="1400" dirty="0"/>
              <a:t>관련된 주제의 연결을 돕는다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 err="1"/>
              <a:t>위키는</a:t>
            </a:r>
            <a:r>
              <a:rPr lang="ko-KR" altLang="en-US" sz="1400" dirty="0"/>
              <a:t> 가벼운 방문자를 위해 잘 만들어진 사이트가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지속적으로 웹사이트의 풍경을 변화시켜 방문자가 그 변화와 협력의 지속적인 과정에 참여하도록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6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위키</a:t>
            </a:r>
            <a:r>
              <a:rPr lang="ko-KR" altLang="en-US" dirty="0"/>
              <a:t>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93666"/>
            <a:ext cx="7886700" cy="330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4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위키</a:t>
            </a:r>
            <a:r>
              <a:rPr lang="ko-KR" altLang="en-US" dirty="0"/>
              <a:t>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80" y="2041647"/>
            <a:ext cx="7718158" cy="42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이용한 협업</a:t>
            </a:r>
            <a:endParaRPr lang="en-US" altLang="ko-KR" dirty="0"/>
          </a:p>
          <a:p>
            <a:pPr lvl="1"/>
            <a:r>
              <a:rPr lang="ko-KR" altLang="en-US" dirty="0"/>
              <a:t>팀 실습 </a:t>
            </a:r>
            <a:r>
              <a:rPr lang="en-US" altLang="ko-KR" dirty="0"/>
              <a:t>2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팀플레이 </a:t>
            </a:r>
            <a:r>
              <a:rPr lang="en-US" altLang="ko-KR" dirty="0"/>
              <a:t>v0.1: Prototype</a:t>
            </a:r>
          </a:p>
          <a:p>
            <a:pPr lvl="1"/>
            <a:r>
              <a:rPr lang="ko-KR" altLang="en-US" dirty="0"/>
              <a:t>팀 실습 </a:t>
            </a:r>
            <a:r>
              <a:rPr lang="en-US" altLang="ko-KR" dirty="0"/>
              <a:t>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위키</a:t>
            </a:r>
            <a:r>
              <a:rPr lang="ko-KR" altLang="en-US" dirty="0"/>
              <a:t>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 err="1"/>
              <a:t>위키</a:t>
            </a:r>
            <a:endParaRPr lang="en-US" altLang="ko-KR" dirty="0"/>
          </a:p>
          <a:p>
            <a:pPr lvl="1"/>
            <a:r>
              <a:rPr lang="en-US" altLang="ko-KR" dirty="0"/>
              <a:t>Markdown </a:t>
            </a:r>
            <a:r>
              <a:rPr lang="ko-KR" altLang="en-US" dirty="0" err="1"/>
              <a:t>마크업언어</a:t>
            </a:r>
            <a:r>
              <a:rPr lang="ko-KR" altLang="en-US" dirty="0"/>
              <a:t> 사용</a:t>
            </a:r>
            <a:r>
              <a:rPr lang="en-US" altLang="ko-KR" dirty="0"/>
              <a:t>: </a:t>
            </a:r>
            <a:r>
              <a:rPr lang="ko-KR" altLang="en-US" dirty="0"/>
              <a:t>간단한 문법</a:t>
            </a:r>
            <a:r>
              <a:rPr lang="en-US" altLang="ko-KR" dirty="0"/>
              <a:t>, but </a:t>
            </a:r>
            <a:r>
              <a:rPr lang="ko-KR" altLang="en-US" dirty="0"/>
              <a:t>표준이 없음</a:t>
            </a:r>
            <a:endParaRPr lang="en-US" altLang="ko-KR" dirty="0"/>
          </a:p>
          <a:p>
            <a:pPr lvl="1"/>
            <a:r>
              <a:rPr lang="en-US" altLang="ko-KR" dirty="0"/>
              <a:t>Readme.md : GitHub repo </a:t>
            </a:r>
            <a:r>
              <a:rPr lang="ko-KR" altLang="en-US" dirty="0"/>
              <a:t>에 처음 만들어지는 </a:t>
            </a:r>
            <a:r>
              <a:rPr lang="en-US" altLang="ko-KR" dirty="0"/>
              <a:t>Markdown </a:t>
            </a:r>
            <a:r>
              <a:rPr lang="ko-KR" altLang="en-US" dirty="0"/>
              <a:t>파일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프로젝트 소개 용도로 활용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67" y="2960176"/>
            <a:ext cx="6762666" cy="32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45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위키</a:t>
            </a:r>
            <a:r>
              <a:rPr lang="ko-KR" altLang="en-US" dirty="0"/>
              <a:t>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336" y="1058863"/>
            <a:ext cx="8133328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위키</a:t>
            </a:r>
            <a:r>
              <a:rPr lang="ko-KR" altLang="en-US" dirty="0"/>
              <a:t>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27" y="2811443"/>
            <a:ext cx="7582546" cy="28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7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위키</a:t>
            </a:r>
            <a:r>
              <a:rPr lang="ko-KR" altLang="en-US" dirty="0"/>
              <a:t>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650" r="20366" b="1"/>
          <a:stretch/>
        </p:blipFill>
        <p:spPr>
          <a:xfrm>
            <a:off x="395536" y="1100380"/>
            <a:ext cx="8352648" cy="281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98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위키</a:t>
            </a:r>
            <a:r>
              <a:rPr lang="ko-KR" altLang="en-US" dirty="0"/>
              <a:t>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54906"/>
            <a:ext cx="73152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7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README.md </a:t>
            </a:r>
            <a:r>
              <a:rPr lang="ko-KR" altLang="en-US" dirty="0"/>
              <a:t>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3722472"/>
            <a:ext cx="8353425" cy="2854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59582"/>
            <a:ext cx="7749152" cy="30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7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</a:t>
            </a:r>
            <a:r>
              <a:rPr lang="ko-KR" altLang="en-US" dirty="0"/>
              <a:t>를 이용한 협업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2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74296"/>
            <a:ext cx="8353425" cy="463804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3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활용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768"/>
          <a:stretch/>
        </p:blipFill>
        <p:spPr>
          <a:xfrm>
            <a:off x="395288" y="1224366"/>
            <a:ext cx="8371623" cy="395250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5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활용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14" y="1676682"/>
            <a:ext cx="3048000" cy="35528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89" y="2038673"/>
            <a:ext cx="43338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3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8566"/>
            <a:ext cx="5000625" cy="3305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471" y="3062519"/>
            <a:ext cx="50292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Commit, push </a:t>
            </a:r>
            <a:r>
              <a:rPr lang="ko-KR" altLang="en-US" dirty="0"/>
              <a:t>후 </a:t>
            </a:r>
            <a:r>
              <a:rPr lang="en-US" altLang="ko-KR" dirty="0"/>
              <a:t>commits </a:t>
            </a:r>
            <a:r>
              <a:rPr lang="ko-KR" altLang="en-US" dirty="0"/>
              <a:t>화면에서 이슈 번호 링크됨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986769"/>
            <a:ext cx="66960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504" y="1058863"/>
            <a:ext cx="5804993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8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2922</TotalTime>
  <Words>274</Words>
  <Application>Microsoft Office PowerPoint</Application>
  <PresentationFormat>화면 슬라이드 쇼(4:3)</PresentationFormat>
  <Paragraphs>76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분산 버전 관리 도구: Git  GitHub를 이용한 협업</vt:lpstr>
      <vt:lpstr>학습 내용</vt:lpstr>
      <vt:lpstr>GitHub를 이용한 협업</vt:lpstr>
      <vt:lpstr>프로젝트 생성</vt:lpstr>
      <vt:lpstr>프로젝트 활용</vt:lpstr>
      <vt:lpstr>프로젝트 활용</vt:lpstr>
      <vt:lpstr>이슈 관리</vt:lpstr>
      <vt:lpstr>이슈 관리</vt:lpstr>
      <vt:lpstr>이슈 관리</vt:lpstr>
      <vt:lpstr>이슈 관리</vt:lpstr>
      <vt:lpstr>이슈 생성</vt:lpstr>
      <vt:lpstr>마일스톤 생성</vt:lpstr>
      <vt:lpstr>마일스톤 생성</vt:lpstr>
      <vt:lpstr>마일스톤 생성</vt:lpstr>
      <vt:lpstr>마일스톤 생성</vt:lpstr>
      <vt:lpstr>레이블 관리</vt:lpstr>
      <vt:lpstr>위키 페이지</vt:lpstr>
      <vt:lpstr>위키 페이지</vt:lpstr>
      <vt:lpstr>위키 페이지</vt:lpstr>
      <vt:lpstr>위키 페이지</vt:lpstr>
      <vt:lpstr>위키 페이지</vt:lpstr>
      <vt:lpstr>위키 페이지</vt:lpstr>
      <vt:lpstr>위키 페이지</vt:lpstr>
      <vt:lpstr>위키 페이지</vt:lpstr>
      <vt:lpstr>README.md 변경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547</cp:revision>
  <cp:lastPrinted>2017-03-16T15:55:50Z</cp:lastPrinted>
  <dcterms:created xsi:type="dcterms:W3CDTF">2016-08-29T08:45:01Z</dcterms:created>
  <dcterms:modified xsi:type="dcterms:W3CDTF">2019-09-26T15:23:03Z</dcterms:modified>
</cp:coreProperties>
</file>