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370" r:id="rId2"/>
    <p:sldId id="372" r:id="rId3"/>
    <p:sldId id="388" r:id="rId4"/>
    <p:sldId id="429" r:id="rId5"/>
    <p:sldId id="428" r:id="rId6"/>
    <p:sldId id="42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999" autoAdjust="0"/>
  </p:normalViewPr>
  <p:slideViewPr>
    <p:cSldViewPr snapToGrid="0">
      <p:cViewPr varScale="1">
        <p:scale>
          <a:sx n="108" d="100"/>
          <a:sy n="108" d="100"/>
        </p:scale>
        <p:origin x="16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79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7600" y="6449025"/>
            <a:ext cx="1828800" cy="349622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unchan-park/osscour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youtu.be/4ZHloJVhc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6225" y="2033326"/>
            <a:ext cx="8591550" cy="13757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/>
              <a:t>3. Using</a:t>
            </a:r>
            <a:r>
              <a:rPr lang="ko-KR" altLang="en-US" sz="4400" dirty="0"/>
              <a:t> </a:t>
            </a:r>
            <a:r>
              <a:rPr lang="en-US" altLang="ko-KR" sz="4400" dirty="0"/>
              <a:t>Open Source SW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hlinkClick r:id="rId3"/>
              </a:rPr>
              <a:t>https://github.com/hyunchan-park/osscourse</a:t>
            </a:r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Chonbuk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00F39C-DC22-4E5D-8177-BBDCF42AE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3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일정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387405" y="1078658"/>
          <a:ext cx="8353426" cy="5155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48">
                  <a:extLst>
                    <a:ext uri="{9D8B030D-6E8A-4147-A177-3AD203B41FA5}">
                      <a16:colId xmlns:a16="http://schemas.microsoft.com/office/drawing/2014/main" val="4079619587"/>
                    </a:ext>
                  </a:extLst>
                </a:gridCol>
                <a:gridCol w="3607739">
                  <a:extLst>
                    <a:ext uri="{9D8B030D-6E8A-4147-A177-3AD203B41FA5}">
                      <a16:colId xmlns:a16="http://schemas.microsoft.com/office/drawing/2014/main" val="2625429840"/>
                    </a:ext>
                  </a:extLst>
                </a:gridCol>
                <a:gridCol w="3607739">
                  <a:extLst>
                    <a:ext uri="{9D8B030D-6E8A-4147-A177-3AD203B41FA5}">
                      <a16:colId xmlns:a16="http://schemas.microsoft.com/office/drawing/2014/main" val="1599299322"/>
                    </a:ext>
                  </a:extLst>
                </a:gridCol>
              </a:tblGrid>
              <a:tr h="3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(100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 </a:t>
                      </a:r>
                      <a:r>
                        <a:rPr lang="en-US" altLang="ko-KR" sz="1400" dirty="0"/>
                        <a:t>(50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85721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(9/1)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Introduction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개요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593886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오픈소스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SW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개발 방법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추석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057728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 커뮤니티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 라이선스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2224445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 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841909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(9/30)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 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4556900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GitHub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한글날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859004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GitHub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선정 및 계획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61754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(10/21)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중간고사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중간고사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707890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8025886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(11/4)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리뷰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463766"/>
                  </a:ext>
                </a:extLst>
              </a:tr>
              <a:tr h="3686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대상 프로젝트 코드 분석 결과 발표 및 기능 구현 방향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 참여 방안 발표 및 피드백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666071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클라우드 기반 개발 환경 구성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클라우드 기반 개발 환경 구성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330229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 (11/25)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CI/CD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도구 및 활용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문서화 도구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841957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개별 프로젝트 진행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6618592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 (12/9)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최종 프로젝트 발표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기능 구현 소개 및 시연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 활동 소개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442803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53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EB526-298F-4E13-B138-2592BEEE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EA859-E2C6-42B3-809A-80C24FCBD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Usage models</a:t>
            </a:r>
          </a:p>
          <a:p>
            <a:r>
              <a:rPr lang="en-US" altLang="ko-KR" dirty="0"/>
              <a:t>Myths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728C70-4ADA-41EC-B72B-08C5FE9C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91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963B7-DA3C-43DE-BAF2-7D6C24E4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OSS</a:t>
            </a:r>
            <a:r>
              <a:rPr lang="ko-KR" altLang="en-US" dirty="0"/>
              <a:t>의 보안성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963E2-40E2-4ABD-8908-59F4EB162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AB5B3-53C5-4DA9-AD73-2F810184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6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75604-7BD6-4D2F-8C1B-974B65380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FC7DCD7-032C-4992-97F5-F14EE1EDD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261753"/>
            <a:ext cx="8353425" cy="486313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D47103-E25C-478E-9881-E8DAAD61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51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55D83-17FD-4584-B188-03E01F46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과제 </a:t>
            </a:r>
            <a:r>
              <a:rPr lang="en-US" altLang="ko-KR" dirty="0"/>
              <a:t>#2 </a:t>
            </a:r>
            <a:r>
              <a:rPr lang="en-US" altLang="ko-KR" sz="1800" dirty="0"/>
              <a:t>(</a:t>
            </a:r>
            <a:r>
              <a:rPr lang="ko-KR" altLang="en-US" sz="1800" dirty="0"/>
              <a:t>명절을 맞이하여</a:t>
            </a:r>
            <a:r>
              <a:rPr lang="en-US" altLang="ko-KR" sz="1800" dirty="0"/>
              <a:t>..)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2539C-0B76-47B9-9488-FDEA70C9B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영화보고 후기 쓰기</a:t>
            </a:r>
            <a:endParaRPr lang="en-US" altLang="ko-KR" sz="2000" dirty="0"/>
          </a:p>
          <a:p>
            <a:pPr lvl="1"/>
            <a:r>
              <a:rPr lang="en-US" altLang="ko-KR" sz="1800" dirty="0">
                <a:hlinkClick r:id="rId2"/>
              </a:rPr>
              <a:t>https://youtu.be/4ZHloJVhcRY</a:t>
            </a:r>
            <a:endParaRPr lang="en-US" altLang="ko-KR" sz="1800" dirty="0"/>
          </a:p>
          <a:p>
            <a:pPr lvl="1"/>
            <a:r>
              <a:rPr lang="en-US" altLang="ko-KR" sz="1800" dirty="0"/>
              <a:t>1.25 </a:t>
            </a:r>
            <a:r>
              <a:rPr lang="ko-KR" altLang="en-US" sz="1800" dirty="0"/>
              <a:t>배속으로 보면 </a:t>
            </a:r>
            <a:r>
              <a:rPr lang="en-US" altLang="ko-KR" sz="1800" dirty="0"/>
              <a:t>1</a:t>
            </a:r>
            <a:r>
              <a:rPr lang="ko-KR" altLang="en-US" sz="1800" dirty="0"/>
              <a:t>시간</a:t>
            </a:r>
            <a:endParaRPr lang="en-US" altLang="ko-KR" sz="1800" dirty="0"/>
          </a:p>
          <a:p>
            <a:r>
              <a:rPr lang="en-US" altLang="ko-KR" sz="2000" dirty="0"/>
              <a:t>A4 1</a:t>
            </a:r>
            <a:r>
              <a:rPr lang="ko-KR" altLang="en-US" sz="2000" dirty="0"/>
              <a:t>장 이내</a:t>
            </a:r>
            <a:endParaRPr lang="en-US" altLang="ko-KR" sz="2000" dirty="0"/>
          </a:p>
          <a:p>
            <a:pPr lvl="1"/>
            <a:r>
              <a:rPr lang="ko-KR" altLang="en-US" sz="1800" dirty="0"/>
              <a:t>제목</a:t>
            </a:r>
            <a:r>
              <a:rPr lang="en-US" altLang="ko-KR" sz="1800" dirty="0"/>
              <a:t>, </a:t>
            </a:r>
            <a:r>
              <a:rPr lang="ko-KR" altLang="en-US" sz="1800" dirty="0"/>
              <a:t>학번</a:t>
            </a:r>
            <a:r>
              <a:rPr lang="en-US" altLang="ko-KR" sz="1800" dirty="0"/>
              <a:t>, </a:t>
            </a:r>
            <a:r>
              <a:rPr lang="ko-KR" altLang="en-US" sz="1800" dirty="0"/>
              <a:t>이름 간단히 기재</a:t>
            </a:r>
            <a:endParaRPr lang="en-US" altLang="ko-KR" sz="1800" dirty="0"/>
          </a:p>
          <a:p>
            <a:pPr lvl="1"/>
            <a:r>
              <a:rPr lang="ko-KR" altLang="en-US" sz="1800" dirty="0"/>
              <a:t>워드 기본 서식 그대로 사용</a:t>
            </a:r>
            <a:endParaRPr lang="en-US" altLang="ko-KR" sz="1800" dirty="0"/>
          </a:p>
          <a:p>
            <a:r>
              <a:rPr lang="ko-KR" altLang="en-US" sz="2000" dirty="0"/>
              <a:t>기한</a:t>
            </a:r>
            <a:r>
              <a:rPr lang="en-US" altLang="ko-KR" sz="2000" dirty="0"/>
              <a:t>: 9/15 (</a:t>
            </a:r>
            <a:r>
              <a:rPr lang="ko-KR" altLang="en-US" sz="2000" dirty="0"/>
              <a:t>일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23:59</a:t>
            </a:r>
          </a:p>
          <a:p>
            <a:pPr lvl="1"/>
            <a:r>
              <a:rPr lang="ko-KR" altLang="en-US" sz="1800" dirty="0"/>
              <a:t>지각 감점</a:t>
            </a:r>
            <a:r>
              <a:rPr lang="en-US" altLang="ko-KR" sz="1800" dirty="0"/>
              <a:t>: 5%p / day</a:t>
            </a:r>
          </a:p>
          <a:p>
            <a:pPr lvl="1"/>
            <a:r>
              <a:rPr lang="en-US" altLang="ko-KR" sz="1800" dirty="0"/>
              <a:t>3</a:t>
            </a:r>
            <a:r>
              <a:rPr lang="ko-KR" altLang="en-US" sz="1800" dirty="0"/>
              <a:t>주 내 제출해야 함</a:t>
            </a:r>
            <a:endParaRPr lang="en-US" altLang="ko-KR" sz="1800" dirty="0"/>
          </a:p>
          <a:p>
            <a:r>
              <a:rPr lang="ko-KR" altLang="en-US" sz="2000" dirty="0"/>
              <a:t>제출</a:t>
            </a:r>
            <a:r>
              <a:rPr lang="en-US" altLang="ko-KR" sz="2000" dirty="0"/>
              <a:t>: LMS</a:t>
            </a:r>
            <a:r>
              <a:rPr lang="ko-KR" altLang="en-US" sz="2000" dirty="0"/>
              <a:t> 시스템</a:t>
            </a:r>
            <a:endParaRPr lang="en-US" altLang="ko-KR" sz="2000" dirty="0"/>
          </a:p>
          <a:p>
            <a:pPr lvl="1"/>
            <a:r>
              <a:rPr lang="en-US" altLang="ko-KR" sz="1800" dirty="0"/>
              <a:t> “</a:t>
            </a:r>
            <a:r>
              <a:rPr lang="ko-KR" altLang="en-US" sz="1800" dirty="0"/>
              <a:t>과제 </a:t>
            </a:r>
            <a:r>
              <a:rPr lang="en-US" altLang="ko-KR" sz="1800" dirty="0"/>
              <a:t>1”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DDB07E-1E97-443E-8AA0-A95F399E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BB0DB1-9602-4090-8A2D-5DDCFE4A5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513" y="90420"/>
            <a:ext cx="3708874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44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2422</TotalTime>
  <Words>277</Words>
  <Application>Microsoft Office PowerPoint</Application>
  <PresentationFormat>화면 슬라이드 쇼(4:3)</PresentationFormat>
  <Paragraphs>75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3. Using Open Source SW</vt:lpstr>
      <vt:lpstr>강의 일정</vt:lpstr>
      <vt:lpstr>Agenda</vt:lpstr>
      <vt:lpstr>1. OSS의 보안성</vt:lpstr>
      <vt:lpstr>PowerPoint 프레젠테이션</vt:lpstr>
      <vt:lpstr>개인 과제 #2 (명절을 맞이하여..)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Hyunchan Park</cp:lastModifiedBy>
  <cp:revision>877</cp:revision>
  <dcterms:created xsi:type="dcterms:W3CDTF">2016-08-29T08:45:01Z</dcterms:created>
  <dcterms:modified xsi:type="dcterms:W3CDTF">2019-09-06T07:23:54Z</dcterms:modified>
</cp:coreProperties>
</file>