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344" r:id="rId2"/>
    <p:sldId id="273" r:id="rId3"/>
    <p:sldId id="425" r:id="rId4"/>
    <p:sldId id="366" r:id="rId5"/>
    <p:sldId id="262" r:id="rId6"/>
    <p:sldId id="392" r:id="rId7"/>
    <p:sldId id="401" r:id="rId8"/>
    <p:sldId id="393" r:id="rId9"/>
    <p:sldId id="394" r:id="rId10"/>
    <p:sldId id="395" r:id="rId11"/>
    <p:sldId id="400" r:id="rId12"/>
    <p:sldId id="396" r:id="rId13"/>
    <p:sldId id="397" r:id="rId14"/>
    <p:sldId id="398" r:id="rId15"/>
    <p:sldId id="399" r:id="rId16"/>
    <p:sldId id="402" r:id="rId17"/>
    <p:sldId id="403" r:id="rId18"/>
    <p:sldId id="404" r:id="rId19"/>
    <p:sldId id="405" r:id="rId20"/>
    <p:sldId id="406" r:id="rId21"/>
    <p:sldId id="364" r:id="rId22"/>
    <p:sldId id="367" r:id="rId23"/>
    <p:sldId id="368" r:id="rId24"/>
    <p:sldId id="369" r:id="rId25"/>
    <p:sldId id="372" r:id="rId26"/>
    <p:sldId id="407" r:id="rId27"/>
    <p:sldId id="408" r:id="rId28"/>
    <p:sldId id="370" r:id="rId29"/>
    <p:sldId id="371" r:id="rId30"/>
    <p:sldId id="409" r:id="rId31"/>
    <p:sldId id="374" r:id="rId32"/>
    <p:sldId id="410" r:id="rId33"/>
    <p:sldId id="41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8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Advanced #1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0EFD-41A8-49D4-9FAD-A007AEF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Master branch to GitHub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B86C2F-478C-4477-9484-0B06BD9A9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91A00-EF72-4598-BB92-10DA6DA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17B90-07E8-4022-B56D-22CA0FA45810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DFDA85-F404-4299-A348-91C23478381B}"/>
              </a:ext>
            </a:extLst>
          </p:cNvPr>
          <p:cNvSpPr/>
          <p:nvPr/>
        </p:nvSpPr>
        <p:spPr>
          <a:xfrm>
            <a:off x="684847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02033-A3DE-4F12-BF51-C0953C6B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13AB-77EF-4031-A255-BDBBE56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D0996D-84E6-497D-BBBA-EE0FAB6C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6310E2-EFE5-45D7-AB3F-BB375D3F3929}"/>
              </a:ext>
            </a:extLst>
          </p:cNvPr>
          <p:cNvSpPr/>
          <p:nvPr/>
        </p:nvSpPr>
        <p:spPr>
          <a:xfrm>
            <a:off x="3181350" y="4229100"/>
            <a:ext cx="4762500" cy="733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75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4320-FF62-4651-988E-5FAA8EE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6728C7-BC63-43BF-BC25-2FB01F038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21" y="1058863"/>
            <a:ext cx="817335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1EAEB-1DBE-4731-B0E6-94692309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2E7C41-3AFF-48FF-BCFB-C1B094546675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0629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CA7A2-ACA1-4342-9910-1D207D8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History </a:t>
            </a:r>
            <a:r>
              <a:rPr lang="ko-KR" altLang="en-US" dirty="0"/>
              <a:t>확인 </a:t>
            </a:r>
            <a:r>
              <a:rPr lang="en-US" altLang="ko-KR" dirty="0"/>
              <a:t>(1 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586CD2-772B-43CF-BA9D-47EBBB55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B52A8-7352-4865-A0E5-8F621745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993DBA-E615-4F91-9F14-05A41C721836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825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F523BC-4B8B-4002-A465-88DA678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BC0B0AF-EDE6-4D3C-9427-62E8E2D8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F7746-2D20-44F4-97B5-04A6FA55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4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8998-AE07-48FB-9503-5742F605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Explorer and Create a new file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E2E8F1-34A0-465D-BF02-37D49D04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F3E50-65CE-4400-A750-AD33FE6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4F304-AD34-404F-87F4-AC0F44B5C030}"/>
              </a:ext>
            </a:extLst>
          </p:cNvPr>
          <p:cNvSpPr/>
          <p:nvPr/>
        </p:nvSpPr>
        <p:spPr>
          <a:xfrm>
            <a:off x="3171825" y="2847974"/>
            <a:ext cx="4762500" cy="145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4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CFF8-357C-498F-8CD0-D4E90E1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test.txt </a:t>
            </a:r>
            <a:r>
              <a:rPr lang="ko-KR" altLang="en-US" dirty="0"/>
              <a:t>생성 및 편집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7C2058-ED13-4D27-B54F-B7696E0D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316831"/>
            <a:ext cx="8305800" cy="2771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2E2B5-DA0A-4A3D-AD5C-D893413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6DDE8-0DF2-4DC1-A563-BE2E7A17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88455"/>
            <a:ext cx="8077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8259-E273-4129-BC0B-8201602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CBEE0-1F64-4366-8517-66D0C01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자동으로 </a:t>
            </a:r>
            <a:r>
              <a:rPr lang="en-US" altLang="ko-KR" sz="2000" dirty="0"/>
              <a:t>Changes </a:t>
            </a:r>
            <a:r>
              <a:rPr lang="ko-KR" altLang="en-US" sz="2000" dirty="0"/>
              <a:t>에 반영된 것을 볼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바로 </a:t>
            </a:r>
            <a:r>
              <a:rPr lang="en-US" altLang="ko-KR" sz="2000" dirty="0"/>
              <a:t>commit </a:t>
            </a:r>
            <a:r>
              <a:rPr lang="ko-KR" altLang="en-US" sz="2000" dirty="0"/>
              <a:t>해보자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588F4-711B-4DCF-85AD-5F960C51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30E44E-7D0D-43DD-A260-FD235FCD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3" y="1582600"/>
            <a:ext cx="7600950" cy="527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BEBEF7-65E6-4D4E-95B7-4C14150C26AB}"/>
              </a:ext>
            </a:extLst>
          </p:cNvPr>
          <p:cNvSpPr/>
          <p:nvPr/>
        </p:nvSpPr>
        <p:spPr>
          <a:xfrm>
            <a:off x="771525" y="5187296"/>
            <a:ext cx="2000248" cy="1600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11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E1703-0034-4D33-B8B9-B94BA758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D2CCC1-81AD-4B97-8BC7-A2079293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01" y="1544638"/>
            <a:ext cx="759159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F0994-6F26-45E2-83C6-021103D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C9D8B64-E391-414B-A4CC-DD5D0F0E5048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Staging</a:t>
            </a:r>
            <a:r>
              <a:rPr lang="ko-KR" altLang="en-US" sz="2000" dirty="0"/>
              <a:t> 과정 없이 즉각 </a:t>
            </a:r>
            <a:r>
              <a:rPr lang="en-US" altLang="ko-KR" sz="2000" dirty="0"/>
              <a:t>commit</a:t>
            </a:r>
            <a:r>
              <a:rPr lang="ko-KR" altLang="en-US" sz="2000" dirty="0"/>
              <a:t>이 완료됨</a:t>
            </a:r>
            <a:r>
              <a:rPr lang="en-US" altLang="ko-KR" sz="2000" dirty="0"/>
              <a:t>. Push </a:t>
            </a:r>
            <a:r>
              <a:rPr lang="ko-KR" altLang="en-US" sz="2000" dirty="0"/>
              <a:t>버튼 활성화됨</a:t>
            </a:r>
            <a:r>
              <a:rPr lang="en-US" altLang="ko-KR" sz="2000" dirty="0"/>
              <a:t> -&gt; PUSH!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0CBF4-4850-4A9B-B54C-1D492F521DC9}"/>
              </a:ext>
            </a:extLst>
          </p:cNvPr>
          <p:cNvSpPr/>
          <p:nvPr/>
        </p:nvSpPr>
        <p:spPr>
          <a:xfrm>
            <a:off x="3152774" y="3225146"/>
            <a:ext cx="4810125" cy="1023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8E4F3-84F4-4BE8-81C0-7B17BA79E360}"/>
              </a:ext>
            </a:extLst>
          </p:cNvPr>
          <p:cNvSpPr/>
          <p:nvPr/>
        </p:nvSpPr>
        <p:spPr>
          <a:xfrm>
            <a:off x="4495800" y="1717111"/>
            <a:ext cx="1876426" cy="464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B095-D728-4AF4-ACF7-8F158845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892B71-23D5-4AD9-8B14-541E137B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" y="1628776"/>
            <a:ext cx="8976278" cy="41290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F07D2-03D0-4DD6-B823-B8C497A9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482210-8E73-4E9A-9FD6-19C14EAC7CD9}"/>
              </a:ext>
            </a:extLst>
          </p:cNvPr>
          <p:cNvSpPr/>
          <p:nvPr/>
        </p:nvSpPr>
        <p:spPr>
          <a:xfrm>
            <a:off x="83860" y="3196943"/>
            <a:ext cx="1925915" cy="2560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GitHub Desktop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08B5-54C1-4A7C-A414-1047CE79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FEBA9-1A0F-408F-96DA-A6B38BB1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77014" cy="5269953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 </a:t>
            </a:r>
            <a:r>
              <a:rPr lang="ko-KR" altLang="en-US" dirty="0"/>
              <a:t>와 </a:t>
            </a:r>
            <a:r>
              <a:rPr lang="en-US" altLang="ko-KR" dirty="0"/>
              <a:t>Remote repo </a:t>
            </a:r>
            <a:r>
              <a:rPr lang="ko-KR" altLang="en-US" dirty="0"/>
              <a:t>의 동기화를 위해 간단히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Pull,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modification, and Push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의 수정</a:t>
            </a:r>
            <a:r>
              <a:rPr lang="en-US" altLang="ko-KR" dirty="0"/>
              <a:t>, Branch </a:t>
            </a:r>
            <a:r>
              <a:rPr lang="ko-KR" altLang="en-US" dirty="0"/>
              <a:t>의 세세한 조정 등은 실제 개발자가 </a:t>
            </a:r>
            <a:br>
              <a:rPr lang="en-US" altLang="ko-KR" dirty="0"/>
            </a:br>
            <a:r>
              <a:rPr lang="ko-KR" altLang="en-US" dirty="0"/>
              <a:t>수행할 필요가 거의 없음</a:t>
            </a:r>
            <a:endParaRPr lang="en-US" altLang="ko-KR" dirty="0"/>
          </a:p>
          <a:p>
            <a:pPr lvl="1"/>
            <a:r>
              <a:rPr lang="ko-KR" altLang="en-US" dirty="0"/>
              <a:t>프로젝트 매니저</a:t>
            </a:r>
            <a:r>
              <a:rPr lang="en-US" altLang="ko-KR" dirty="0"/>
              <a:t>, Repository </a:t>
            </a:r>
            <a:r>
              <a:rPr lang="ko-KR" altLang="en-US" dirty="0"/>
              <a:t>및 코드 관리자가 수행</a:t>
            </a:r>
            <a:endParaRPr lang="en-US" altLang="ko-KR" dirty="0"/>
          </a:p>
          <a:p>
            <a:r>
              <a:rPr lang="ko-KR" altLang="en-US" dirty="0"/>
              <a:t>많은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GitHub Desktop </a:t>
            </a:r>
            <a:r>
              <a:rPr lang="ko-KR" altLang="en-US" dirty="0"/>
              <a:t>을 대체할 수 있는 </a:t>
            </a:r>
            <a:r>
              <a:rPr lang="en-US" altLang="ko-KR" dirty="0"/>
              <a:t>GitHub </a:t>
            </a:r>
            <a:r>
              <a:rPr lang="ko-KR" altLang="en-US" dirty="0"/>
              <a:t>연동 </a:t>
            </a:r>
            <a:br>
              <a:rPr lang="en-US" altLang="ko-KR" dirty="0"/>
            </a:br>
            <a:r>
              <a:rPr lang="ko-KR" altLang="en-US" dirty="0"/>
              <a:t>기능을 제공하고 있으므로</a:t>
            </a:r>
            <a:r>
              <a:rPr lang="en-US" altLang="ko-KR" dirty="0"/>
              <a:t>, </a:t>
            </a:r>
            <a:r>
              <a:rPr lang="ko-KR" altLang="en-US" dirty="0"/>
              <a:t>그러한 경우에는 아예 불필요함</a:t>
            </a:r>
            <a:endParaRPr lang="en-US" altLang="ko-KR" dirty="0"/>
          </a:p>
          <a:p>
            <a:pPr lvl="1"/>
            <a:r>
              <a:rPr lang="en-US" altLang="ko-KR" dirty="0"/>
              <a:t>Visual Studio Code, Eclipse </a:t>
            </a:r>
            <a:r>
              <a:rPr lang="ko-KR" altLang="en-US" dirty="0"/>
              <a:t>등 널리 사용되는 </a:t>
            </a:r>
            <a:r>
              <a:rPr lang="en-US" altLang="ko-KR" dirty="0"/>
              <a:t>IDE</a:t>
            </a:r>
            <a:r>
              <a:rPr lang="ko-KR" altLang="en-US" dirty="0"/>
              <a:t>는 거의 모두 지원</a:t>
            </a:r>
            <a:endParaRPr lang="en-US" altLang="ko-KR" dirty="0"/>
          </a:p>
          <a:p>
            <a:pPr lvl="1"/>
            <a:r>
              <a:rPr lang="ko-KR" altLang="en-US" dirty="0"/>
              <a:t>차후 배우게 될 </a:t>
            </a:r>
            <a:r>
              <a:rPr lang="en-US" altLang="ko-KR" dirty="0"/>
              <a:t>Source Insight</a:t>
            </a:r>
            <a:r>
              <a:rPr lang="ko-KR" altLang="en-US" dirty="0"/>
              <a:t>는 지원하지 않음</a:t>
            </a:r>
            <a:endParaRPr lang="en-US" altLang="ko-KR" dirty="0"/>
          </a:p>
          <a:p>
            <a:pPr lvl="1"/>
            <a:r>
              <a:rPr lang="ko-KR" altLang="en-US" dirty="0"/>
              <a:t>이러한 경우</a:t>
            </a:r>
            <a:r>
              <a:rPr lang="en-US" altLang="ko-KR" dirty="0"/>
              <a:t>,  source code directory </a:t>
            </a:r>
            <a:r>
              <a:rPr lang="ko-KR" altLang="en-US" dirty="0"/>
              <a:t>를 </a:t>
            </a:r>
            <a:r>
              <a:rPr lang="en-US" altLang="ko-KR" dirty="0"/>
              <a:t>git repo</a:t>
            </a:r>
            <a:r>
              <a:rPr lang="ko-KR" altLang="en-US" dirty="0"/>
              <a:t> 로 설정해두고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source insight (</a:t>
            </a:r>
            <a:r>
              <a:rPr lang="ko-KR" altLang="en-US" dirty="0"/>
              <a:t>혹은 다른 에디터</a:t>
            </a:r>
            <a:r>
              <a:rPr lang="en-US" altLang="ko-KR" dirty="0"/>
              <a:t>)</a:t>
            </a:r>
            <a:r>
              <a:rPr lang="ko-KR" altLang="en-US" dirty="0"/>
              <a:t>로 수정 후</a:t>
            </a:r>
            <a:r>
              <a:rPr lang="en-US" altLang="ko-KR" dirty="0"/>
              <a:t>, GitHub Desktop </a:t>
            </a:r>
            <a:r>
              <a:rPr lang="ko-KR" altLang="en-US" dirty="0"/>
              <a:t>으로 </a:t>
            </a:r>
            <a:r>
              <a:rPr lang="en-US" altLang="ko-KR" dirty="0"/>
              <a:t>push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02DD4-D6B0-4720-A5FB-9595018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2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1"/>
            <a:r>
              <a:rPr lang="ko-KR" altLang="en-US" dirty="0"/>
              <a:t>충돌이 나는 파일은 수동으로 해결할 수 밖에 없음</a:t>
            </a:r>
            <a:endParaRPr lang="en-US" altLang="ko-KR" dirty="0"/>
          </a:p>
          <a:p>
            <a:pPr lvl="1"/>
            <a:r>
              <a:rPr lang="ko-KR" altLang="en-US" dirty="0"/>
              <a:t>따라서 최대한 분리하여 작업하도록 구성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그러나 협업 구조에서 동시 작업의 필요성은 여전히 존재</a:t>
            </a:r>
            <a:endParaRPr lang="en-US" altLang="ko-KR" dirty="0"/>
          </a:p>
          <a:p>
            <a:pPr lvl="2"/>
            <a:r>
              <a:rPr lang="ko-KR" altLang="en-US" dirty="0"/>
              <a:t>기능 추가 팀</a:t>
            </a:r>
            <a:r>
              <a:rPr lang="en-US" altLang="ko-KR" dirty="0"/>
              <a:t>, </a:t>
            </a:r>
            <a:r>
              <a:rPr lang="ko-KR" altLang="en-US" dirty="0"/>
              <a:t>버그 수정 팀이 동시에 작업</a:t>
            </a:r>
            <a:endParaRPr lang="en-US" altLang="ko-KR" dirty="0"/>
          </a:p>
          <a:p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같은 코드를 공유하되</a:t>
            </a:r>
            <a:r>
              <a:rPr lang="en-US" altLang="ko-KR" dirty="0"/>
              <a:t>, </a:t>
            </a:r>
            <a:r>
              <a:rPr lang="ko-KR" altLang="en-US" dirty="0"/>
              <a:t>작업을 독립적으로 분리해서 수행할 수 있음</a:t>
            </a:r>
            <a:endParaRPr lang="en-US" altLang="ko-KR" dirty="0"/>
          </a:p>
          <a:p>
            <a:pPr lvl="2"/>
            <a:r>
              <a:rPr lang="ko-KR" altLang="en-US" dirty="0"/>
              <a:t>독립적인 개발 및 </a:t>
            </a:r>
            <a:r>
              <a:rPr lang="ko-KR" altLang="en-US" dirty="0" err="1"/>
              <a:t>테스팅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ko-KR" altLang="en-US" dirty="0"/>
              <a:t> 이력 관리</a:t>
            </a:r>
            <a:r>
              <a:rPr lang="en-US" altLang="ko-KR" dirty="0"/>
              <a:t>, </a:t>
            </a:r>
            <a:r>
              <a:rPr lang="ko-KR" altLang="en-US" dirty="0"/>
              <a:t>저장소 관리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ko-KR" altLang="en-US" dirty="0"/>
              <a:t>은 가볍고 빠른 </a:t>
            </a:r>
            <a:r>
              <a:rPr lang="ko-KR" altLang="en-US" dirty="0" err="1"/>
              <a:t>브랜치</a:t>
            </a:r>
            <a:r>
              <a:rPr lang="ko-KR" altLang="en-US" dirty="0"/>
              <a:t> 동작 제공</a:t>
            </a:r>
            <a:endParaRPr lang="en-US" altLang="ko-KR" dirty="0"/>
          </a:p>
          <a:p>
            <a:pPr lvl="1"/>
            <a:r>
              <a:rPr lang="ko-KR" altLang="en-US" dirty="0"/>
              <a:t>분리는 쉽다</a:t>
            </a:r>
            <a:r>
              <a:rPr lang="en-US" altLang="ko-KR" dirty="0"/>
              <a:t>, </a:t>
            </a:r>
            <a:r>
              <a:rPr lang="ko-KR" altLang="en-US" dirty="0"/>
              <a:t>나중에 다시 합칠 때는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전문가</a:t>
            </a:r>
            <a:r>
              <a:rPr lang="en-US" altLang="ko-KR" dirty="0"/>
              <a:t>, </a:t>
            </a:r>
            <a:r>
              <a:rPr lang="ko-KR" altLang="en-US" dirty="0"/>
              <a:t>테스트 과정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이용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6" name="Picture 2" descr="ブランチと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" y="1033278"/>
            <a:ext cx="3633287" cy="22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브랜치를 사용한 병행 작업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62" y="2522458"/>
            <a:ext cx="4976677" cy="40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1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testing</a:t>
            </a:r>
          </a:p>
          <a:p>
            <a:pPr lvl="1"/>
            <a:r>
              <a:rPr lang="ko-KR" altLang="en-US" sz="1800" dirty="0"/>
              <a:t>새로운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위치는 변경되지 않음</a:t>
            </a:r>
            <a:endParaRPr lang="en-US" altLang="ko-KR" sz="18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testing</a:t>
            </a:r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위치를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</a:t>
            </a:r>
            <a:r>
              <a:rPr lang="ko-KR" altLang="en-US" sz="1800" dirty="0" err="1"/>
              <a:t>브랜치가</a:t>
            </a:r>
            <a:r>
              <a:rPr lang="ko-KR" altLang="en-US" sz="1800" dirty="0"/>
              <a:t> 변경됨</a:t>
            </a:r>
            <a:r>
              <a:rPr lang="en-US" altLang="ko-KR" sz="1800" dirty="0"/>
              <a:t>. </a:t>
            </a:r>
            <a:r>
              <a:rPr lang="ko-KR" altLang="en-US" sz="1800" dirty="0"/>
              <a:t>이후 </a:t>
            </a:r>
            <a:r>
              <a:rPr lang="ko-KR" altLang="en-US" sz="1800" dirty="0" err="1"/>
              <a:t>커밋은</a:t>
            </a:r>
            <a:r>
              <a:rPr lang="ko-KR" altLang="en-US" sz="1800" dirty="0"/>
              <a:t> 해당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추가됨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1" name="Picture 3" descr="현재 작업 중인 브랜치를 가리키는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3902686"/>
            <a:ext cx="3774981" cy="22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EAD는 testing 브랜치를 가리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77" y="3899143"/>
            <a:ext cx="3838587" cy="22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206585" y="4828381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8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73126-AE0F-4FED-8925-6F9B2D96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827509"/>
            <a:ext cx="8012844" cy="4621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에서의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94041" y="2021724"/>
            <a:ext cx="1715126" cy="548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2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A22214-2E9B-4360-8C57-D6BDE5A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37614"/>
            <a:ext cx="5729288" cy="32447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722071-ED65-4E13-8B98-ACB61989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3C2A1-A313-4529-AD93-17CBAF64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자동으로 </a:t>
            </a:r>
            <a:r>
              <a:rPr lang="en-US" altLang="ko-KR" dirty="0"/>
              <a:t>branch </a:t>
            </a:r>
            <a:r>
              <a:rPr lang="ko-KR" altLang="en-US" dirty="0"/>
              <a:t>변경됨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변경 여부 확인하고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안됐으면 </a:t>
            </a:r>
            <a:r>
              <a:rPr lang="en-US" altLang="ko-KR" dirty="0"/>
              <a:t>branch </a:t>
            </a:r>
            <a:r>
              <a:rPr lang="ko-KR" altLang="en-US" dirty="0"/>
              <a:t>에서 변경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7631A-2A7E-426A-A87B-5E7F3068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CAF69-8DFB-4A63-A54A-8A7E14DE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07" y="1125241"/>
            <a:ext cx="3886200" cy="2647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433A06-9D4D-4962-AE6D-A84F06C0C220}"/>
              </a:ext>
            </a:extLst>
          </p:cNvPr>
          <p:cNvSpPr/>
          <p:nvPr/>
        </p:nvSpPr>
        <p:spPr>
          <a:xfrm>
            <a:off x="4884460" y="1802074"/>
            <a:ext cx="2354540" cy="181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2C466-5527-4E4A-9D0C-40081DCC8F56}"/>
              </a:ext>
            </a:extLst>
          </p:cNvPr>
          <p:cNvSpPr/>
          <p:nvPr/>
        </p:nvSpPr>
        <p:spPr>
          <a:xfrm>
            <a:off x="512092" y="3611824"/>
            <a:ext cx="2840707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AC6C8-4AE5-44AF-BE21-19919742A332}"/>
              </a:ext>
            </a:extLst>
          </p:cNvPr>
          <p:cNvSpPr/>
          <p:nvPr/>
        </p:nvSpPr>
        <p:spPr>
          <a:xfrm>
            <a:off x="512092" y="5752418"/>
            <a:ext cx="4233615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094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45FCB-F9DD-4638-B908-191B5BCD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3A07F-5E79-470E-8252-9ADB8D5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A8A6ECF-D326-49E1-9388-F3DD00F5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아직 </a:t>
            </a:r>
            <a:r>
              <a:rPr lang="en-US" altLang="ko-KR" dirty="0"/>
              <a:t>publish </a:t>
            </a:r>
            <a:r>
              <a:rPr lang="ko-KR" altLang="en-US" dirty="0"/>
              <a:t>하지는 말자</a:t>
            </a:r>
            <a:endParaRPr lang="en-US" altLang="ko-KR" dirty="0"/>
          </a:p>
          <a:p>
            <a:pPr lvl="1"/>
            <a:r>
              <a:rPr lang="en-US" altLang="ko-KR" dirty="0"/>
              <a:t>Branch </a:t>
            </a:r>
            <a:r>
              <a:rPr lang="ko-KR" altLang="en-US" dirty="0"/>
              <a:t>가 생성된 것을 </a:t>
            </a:r>
            <a:r>
              <a:rPr lang="en-US" altLang="ko-KR" dirty="0"/>
              <a:t>remote repository</a:t>
            </a:r>
            <a:r>
              <a:rPr lang="ko-KR" altLang="en-US" dirty="0"/>
              <a:t>에 아직 알리지 말자</a:t>
            </a:r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1C0FF3D2-2FE2-47A3-B29F-3BD96F7A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167607"/>
            <a:ext cx="7543800" cy="3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test.txt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a change‘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075" name="Picture 3" descr="HEAD가 가리키는 testing 브랜치가 새 커밋을 가리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0" y="4654658"/>
            <a:ext cx="4064826" cy="169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EAD가 Checkout 한 브랜치로 이동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8" y="4654658"/>
            <a:ext cx="4079909" cy="17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460362" y="5154478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3F8BA-35A1-47E8-BD0D-2F66635E9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7"/>
          <a:stretch/>
        </p:blipFill>
        <p:spPr>
          <a:xfrm>
            <a:off x="4131501" y="2707253"/>
            <a:ext cx="4616963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CA610-626D-49C5-8C44-366A1D673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655" y="1068521"/>
            <a:ext cx="3807809" cy="1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1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24D93-F1FC-4379-AA96-0DABD88A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941412"/>
            <a:ext cx="4028854" cy="1127069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</a:t>
            </a:r>
            <a:r>
              <a:rPr lang="en-US" altLang="ko-KR" sz="2000" dirty="0" err="1"/>
              <a:t>test.c</a:t>
            </a:r>
            <a:endParaRPr lang="en-US" altLang="ko-KR" sz="2000" dirty="0"/>
          </a:p>
          <a:p>
            <a:pPr lvl="1"/>
            <a:r>
              <a:rPr lang="ko-KR" altLang="en-US" sz="1600" dirty="0"/>
              <a:t>이때 내용을 한번 확인해보자 </a:t>
            </a:r>
            <a:r>
              <a:rPr lang="en-US" altLang="ko-KR" sz="1600" dirty="0"/>
              <a:t>(master </a:t>
            </a:r>
            <a:r>
              <a:rPr lang="ko-KR" altLang="en-US" sz="1600" dirty="0" err="1"/>
              <a:t>브랜치에서는</a:t>
            </a:r>
            <a:r>
              <a:rPr lang="ko-KR" altLang="en-US" sz="1600" dirty="0"/>
              <a:t> 아직 변경하지 않았음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11111@master 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other changes‘</a:t>
            </a:r>
          </a:p>
          <a:p>
            <a:pPr lvl="1"/>
            <a:r>
              <a:rPr lang="ko-KR" altLang="en-US" sz="1800" dirty="0"/>
              <a:t>분리된 </a:t>
            </a:r>
            <a:r>
              <a:rPr lang="ko-KR" altLang="en-US" sz="1800" dirty="0" err="1"/>
              <a:t>브랜치에서</a:t>
            </a:r>
            <a:r>
              <a:rPr lang="ko-KR" altLang="en-US" sz="1800" dirty="0"/>
              <a:t> 각각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완성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</a:t>
            </a:r>
            <a:r>
              <a:rPr lang="en-US" altLang="ko-KR" sz="1800" dirty="0"/>
              <a:t>HEAD</a:t>
            </a:r>
            <a:r>
              <a:rPr lang="ko-KR" altLang="en-US" sz="1800" dirty="0"/>
              <a:t>는 </a:t>
            </a:r>
            <a:r>
              <a:rPr lang="en-US" altLang="ko-KR" sz="1800" dirty="0"/>
              <a:t>master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위치</a:t>
            </a:r>
            <a:endParaRPr lang="en-US" altLang="ko-KR" sz="1800" dirty="0"/>
          </a:p>
          <a:p>
            <a:r>
              <a:rPr lang="en-US" altLang="ko-KR" sz="2000" dirty="0"/>
              <a:t>$ git log --</a:t>
            </a:r>
            <a:r>
              <a:rPr lang="en-US" altLang="ko-KR" sz="2000" dirty="0" err="1"/>
              <a:t>oneline</a:t>
            </a:r>
            <a:r>
              <a:rPr lang="en-US" altLang="ko-KR" sz="2000" dirty="0"/>
              <a:t> --decorate --graph --all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4098" name="Picture 2" descr="갈라지는 브랜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1" y="3044500"/>
            <a:ext cx="6133988" cy="39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#4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제출</a:t>
            </a:r>
            <a:r>
              <a:rPr lang="en-US" altLang="ko-KR" sz="1600" dirty="0"/>
              <a:t>: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ppt</a:t>
            </a:r>
            <a:r>
              <a:rPr lang="ko-KR" altLang="en-US" sz="1600" dirty="0"/>
              <a:t>에 각 캡처 파일을 넣은 후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PDF </a:t>
            </a:r>
            <a:r>
              <a:rPr lang="ko-KR" altLang="en-US" sz="1600" dirty="0">
                <a:solidFill>
                  <a:srgbClr val="FF0000"/>
                </a:solidFill>
              </a:rPr>
              <a:t>파일</a:t>
            </a:r>
            <a:r>
              <a:rPr lang="ko-KR" altLang="en-US" sz="1600" dirty="0"/>
              <a:t>로 변환해 </a:t>
            </a:r>
            <a:r>
              <a:rPr lang="en-US" altLang="ko-KR" sz="1600" dirty="0"/>
              <a:t>LMS “</a:t>
            </a:r>
            <a:r>
              <a:rPr lang="ko-KR" altLang="en-US" sz="1600" dirty="0"/>
              <a:t>과제 </a:t>
            </a:r>
            <a:r>
              <a:rPr lang="en-US" altLang="ko-KR" sz="1600" dirty="0"/>
              <a:t>4” </a:t>
            </a:r>
            <a:r>
              <a:rPr lang="ko-KR" altLang="en-US" sz="1600" dirty="0"/>
              <a:t>제출</a:t>
            </a:r>
            <a:endParaRPr lang="en-US" altLang="ko-KR" sz="1600" dirty="0"/>
          </a:p>
          <a:p>
            <a:pPr lvl="1"/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#1: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이름</a:t>
            </a:r>
            <a:endParaRPr lang="en-US" altLang="ko-KR" sz="1400" dirty="0"/>
          </a:p>
          <a:p>
            <a:pPr lvl="1"/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#2~#6: </a:t>
            </a:r>
            <a:r>
              <a:rPr lang="ko-KR" altLang="en-US" sz="1400" dirty="0"/>
              <a:t>아래 캡처 화면 하나씩</a:t>
            </a:r>
            <a:endParaRPr lang="en-US" altLang="ko-KR" sz="1400" dirty="0"/>
          </a:p>
          <a:p>
            <a:r>
              <a:rPr lang="en-US" altLang="ko-KR" sz="1600" dirty="0"/>
              <a:t>GitHub Desktop, GitHub repository </a:t>
            </a:r>
            <a:r>
              <a:rPr lang="ko-KR" altLang="en-US" sz="1600" dirty="0"/>
              <a:t>생성 </a:t>
            </a:r>
            <a:r>
              <a:rPr lang="en-US" altLang="ko-KR" sz="1600" dirty="0"/>
              <a:t>(page #2,3)</a:t>
            </a:r>
          </a:p>
          <a:p>
            <a:pPr lvl="1"/>
            <a:r>
              <a:rPr lang="ko-KR" altLang="en-US" sz="1400" dirty="0"/>
              <a:t>양쪽의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 확인</a:t>
            </a:r>
            <a:endParaRPr lang="en-US" altLang="ko-KR" sz="1400" dirty="0"/>
          </a:p>
          <a:p>
            <a:r>
              <a:rPr lang="ko-KR" altLang="en-US" sz="1600" dirty="0"/>
              <a:t>추가 </a:t>
            </a:r>
            <a:r>
              <a:rPr lang="en-US" altLang="ko-KR" sz="1600" dirty="0"/>
              <a:t>Branch</a:t>
            </a:r>
            <a:r>
              <a:rPr lang="ko-KR" altLang="en-US" sz="1600" dirty="0"/>
              <a:t> 생성 및 양쪽의 내용 변경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GitBash</a:t>
            </a:r>
            <a:r>
              <a:rPr lang="en-US" altLang="ko-KR" sz="1600" dirty="0"/>
              <a:t> </a:t>
            </a:r>
            <a:r>
              <a:rPr lang="ko-KR" altLang="en-US" sz="1600" dirty="0"/>
              <a:t>확인 </a:t>
            </a:r>
            <a:r>
              <a:rPr lang="en-US" altLang="ko-KR" sz="1600" dirty="0"/>
              <a:t>(page #4)</a:t>
            </a:r>
          </a:p>
          <a:p>
            <a:r>
              <a:rPr lang="en-US" altLang="ko-KR" sz="1600" dirty="0"/>
              <a:t>GitHub Desktop </a:t>
            </a:r>
            <a:r>
              <a:rPr lang="ko-KR" altLang="en-US" sz="1600" dirty="0"/>
              <a:t>에서 양쪽의 변경 내용 확인 </a:t>
            </a:r>
            <a:r>
              <a:rPr lang="en-US" altLang="ko-KR" sz="1600" dirty="0"/>
              <a:t>(page #5)</a:t>
            </a:r>
          </a:p>
          <a:p>
            <a:r>
              <a:rPr lang="en-US" altLang="ko-KR" sz="1600" dirty="0"/>
              <a:t>GitHub </a:t>
            </a:r>
            <a:r>
              <a:rPr lang="ko-KR" altLang="en-US" sz="1600" dirty="0"/>
              <a:t>에서 확인 </a:t>
            </a:r>
            <a:r>
              <a:rPr lang="en-US" altLang="ko-KR" sz="1600" dirty="0"/>
              <a:t>(page #6)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“Git </a:t>
            </a:r>
            <a:r>
              <a:rPr lang="ko-KR" altLang="en-US" sz="1600" dirty="0">
                <a:solidFill>
                  <a:srgbClr val="FF0000"/>
                </a:solidFill>
              </a:rPr>
              <a:t>중급</a:t>
            </a:r>
            <a:r>
              <a:rPr lang="en-US" altLang="ko-KR" sz="1600" dirty="0">
                <a:solidFill>
                  <a:srgbClr val="FF0000"/>
                </a:solidFill>
              </a:rPr>
              <a:t>2” </a:t>
            </a:r>
            <a:r>
              <a:rPr lang="ko-KR" altLang="en-US" sz="1600" dirty="0">
                <a:solidFill>
                  <a:srgbClr val="FF0000"/>
                </a:solidFill>
              </a:rPr>
              <a:t>슬라이드에서 이어서 내용 확인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기한</a:t>
            </a:r>
            <a:r>
              <a:rPr lang="en-US" altLang="ko-KR" sz="1600" dirty="0"/>
              <a:t>: 10/12 (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23:59</a:t>
            </a:r>
          </a:p>
          <a:p>
            <a:pPr lvl="1"/>
            <a:r>
              <a:rPr lang="ko-KR" altLang="en-US" sz="1400" dirty="0"/>
              <a:t>지각 감점</a:t>
            </a:r>
            <a:r>
              <a:rPr lang="en-US" altLang="ko-KR" sz="1400" dirty="0"/>
              <a:t>: 5%p / 12H</a:t>
            </a:r>
          </a:p>
          <a:p>
            <a:pPr lvl="1"/>
            <a:r>
              <a:rPr lang="en-US" altLang="ko-KR" sz="1400" dirty="0"/>
              <a:t>1</a:t>
            </a:r>
            <a:r>
              <a:rPr lang="ko-KR" altLang="en-US" sz="1400" dirty="0"/>
              <a:t>주 이후 제출 차단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474D-8316-4A56-AFB7-B6045E2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en-US" altLang="ko-KR" dirty="0"/>
              <a:t>@ Git Bash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09C8D4-2F50-4610-A3AB-7E58F06C5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8" y="2533650"/>
            <a:ext cx="8370944" cy="23193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4FEAA-B2E1-41FD-A94E-3E4BD3DD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88D17-5D8D-4CEF-9352-17EBFFA98C74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711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</a:t>
            </a:r>
            <a:r>
              <a:rPr lang="en-US" altLang="ko-KR" dirty="0"/>
              <a:t> branch </a:t>
            </a:r>
            <a:r>
              <a:rPr lang="ko-KR" altLang="en-US" dirty="0"/>
              <a:t>확인 후</a:t>
            </a:r>
            <a:endParaRPr lang="en-US" altLang="ko-KR" dirty="0"/>
          </a:p>
          <a:p>
            <a:pPr lvl="1"/>
            <a:r>
              <a:rPr lang="ko-KR" altLang="en-US" dirty="0"/>
              <a:t>두 개 </a:t>
            </a:r>
            <a:r>
              <a:rPr lang="ko-KR" altLang="en-US" dirty="0" err="1"/>
              <a:t>브랜치를</a:t>
            </a:r>
            <a:r>
              <a:rPr lang="ko-KR" altLang="en-US" dirty="0"/>
              <a:t> 번갈아 변경 </a:t>
            </a:r>
            <a:r>
              <a:rPr lang="en-US" altLang="ko-KR" dirty="0"/>
              <a:t>(checkout)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 내용 확인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89DF9-7DCD-4092-A14F-31529A06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 b="12470"/>
          <a:stretch/>
        </p:blipFill>
        <p:spPr>
          <a:xfrm>
            <a:off x="3580917" y="2633792"/>
            <a:ext cx="5414962" cy="2000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이동하여 파일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E250A-0A07-4A25-952A-03C24DE2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6" y="4500127"/>
            <a:ext cx="5543311" cy="2016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23222F-0490-4577-815D-5A181FDE49ED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5486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87130-DAF7-43EE-9DAF-BA77EFD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C447-6897-4C45-9B5C-19358E8E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브랜치에서</a:t>
            </a:r>
            <a:r>
              <a:rPr lang="ko-KR" altLang="en-US" dirty="0"/>
              <a:t> 각각 </a:t>
            </a:r>
            <a:r>
              <a:rPr lang="en-US" altLang="ko-KR" dirty="0"/>
              <a:t>push, publish </a:t>
            </a:r>
            <a:r>
              <a:rPr lang="ko-KR" altLang="en-US" dirty="0"/>
              <a:t>수행하고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에서 내용 확인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BFA08-B478-4B25-93C7-BCE014F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2B0F6-BD25-4109-A4DC-DFB4732FB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32"/>
          <a:stretch/>
        </p:blipFill>
        <p:spPr>
          <a:xfrm>
            <a:off x="395536" y="2174795"/>
            <a:ext cx="8352928" cy="45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00E9-C51C-45A7-8357-30ED66C3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0007C-2B07-45C0-855B-C54B6841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BA61B7-F931-44BC-A0D7-F89CD784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54" y="1056721"/>
            <a:ext cx="8353425" cy="2770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4D6A29-41AA-4BC3-A0DE-D9A998CE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4" y="3827245"/>
            <a:ext cx="8152394" cy="26348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0405-ACEE-43E2-8E83-2B2C2149319A}"/>
              </a:ext>
            </a:extLst>
          </p:cNvPr>
          <p:cNvSpPr/>
          <p:nvPr/>
        </p:nvSpPr>
        <p:spPr>
          <a:xfrm>
            <a:off x="395536" y="1056721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A51FD-10ED-46B7-9DEB-9B333CDDFBCE}"/>
              </a:ext>
            </a:extLst>
          </p:cNvPr>
          <p:cNvSpPr/>
          <p:nvPr/>
        </p:nvSpPr>
        <p:spPr>
          <a:xfrm>
            <a:off x="395536" y="3752296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EA693-BA89-4AED-8DD7-6AC3EC566EC3}"/>
              </a:ext>
            </a:extLst>
          </p:cNvPr>
          <p:cNvSpPr/>
          <p:nvPr/>
        </p:nvSpPr>
        <p:spPr>
          <a:xfrm>
            <a:off x="8230352" y="592232"/>
            <a:ext cx="913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Capture!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363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장병진</a:t>
            </a:r>
            <a:r>
              <a:rPr lang="en-US" altLang="ko-KR" dirty="0"/>
              <a:t>, “</a:t>
            </a:r>
            <a:r>
              <a:rPr lang="ko-KR" altLang="en-US" dirty="0" err="1"/>
              <a:t>오픈소스</a:t>
            </a:r>
            <a:r>
              <a:rPr lang="ko-KR" altLang="en-US" dirty="0"/>
              <a:t>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조성수</a:t>
            </a:r>
            <a:r>
              <a:rPr lang="en-US" altLang="ko-KR" dirty="0"/>
              <a:t>, “GitHub</a:t>
            </a:r>
            <a:r>
              <a:rPr lang="ko-KR" altLang="en-US" dirty="0"/>
              <a:t>으로 학교 </a:t>
            </a:r>
            <a:r>
              <a:rPr lang="ko-KR" altLang="en-US" dirty="0" err="1"/>
              <a:t>팀프로젝트</a:t>
            </a:r>
            <a:r>
              <a:rPr lang="ko-KR" altLang="en-US" dirty="0"/>
              <a:t> 하기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신승엽</a:t>
            </a:r>
            <a:r>
              <a:rPr lang="en-US" altLang="ko-KR" dirty="0"/>
              <a:t>, “GitHub </a:t>
            </a:r>
            <a:r>
              <a:rPr lang="ko-KR" altLang="en-US" dirty="0"/>
              <a:t>실습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Documentation</a:t>
            </a:r>
          </a:p>
          <a:p>
            <a:pPr lvl="1"/>
            <a:r>
              <a:rPr lang="en-US" altLang="ko-KR" dirty="0">
                <a:hlinkClick r:id="rId2"/>
              </a:rPr>
              <a:t>https://git-scm.com/book/ko/v2</a:t>
            </a:r>
            <a:endParaRPr lang="en-US" altLang="ko-KR" dirty="0"/>
          </a:p>
          <a:p>
            <a:r>
              <a:rPr lang="ko-KR" altLang="en-US" dirty="0"/>
              <a:t>누구나 쉽게 이해하는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https://backlogtool.com/git-guide/kr/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꼭 살펴볼 것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GitHub Desktop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BFF6C5-E749-468F-86E7-90F1867C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Download and Install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D1A38-2238-4356-8AC9-FFF996D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EFA206-B988-4DC6-A377-3DB44220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956"/>
            <a:ext cx="9144000" cy="46624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383A-C815-4E7A-97DB-917AEFE9E707}"/>
              </a:ext>
            </a:extLst>
          </p:cNvPr>
          <p:cNvSpPr/>
          <p:nvPr/>
        </p:nvSpPr>
        <p:spPr>
          <a:xfrm>
            <a:off x="3137023" y="1104092"/>
            <a:ext cx="286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https://desktop.github.com/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38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9140C-11CD-409D-9F7B-A9811972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 in: File -&gt; options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73BD1C-B44E-4674-A7FF-6725716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48CC77-1795-4C9D-9D5D-62C8D538E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C32DF3-6F60-4222-8770-6F9451EC0C6D}"/>
              </a:ext>
            </a:extLst>
          </p:cNvPr>
          <p:cNvSpPr/>
          <p:nvPr/>
        </p:nvSpPr>
        <p:spPr>
          <a:xfrm>
            <a:off x="5191125" y="3588544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CCC6-FFDD-437D-8596-17C065BD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new repository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94A142-8A9A-435A-AD8B-23972FA8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D6703-B58B-470A-BF0D-75F333E2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14438"/>
            <a:ext cx="4986089" cy="2327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90937-E041-493B-B289-5D64D0A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40" y="1430155"/>
            <a:ext cx="4323310" cy="4912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A7CA24-2CDF-4614-8D1F-EE06A03141EC}"/>
              </a:ext>
            </a:extLst>
          </p:cNvPr>
          <p:cNvSpPr/>
          <p:nvPr/>
        </p:nvSpPr>
        <p:spPr>
          <a:xfrm>
            <a:off x="323850" y="364063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repo </a:t>
            </a:r>
            <a:r>
              <a:rPr lang="ko-KR" altLang="en-US" dirty="0"/>
              <a:t>만드는 것과 같은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README.md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 접근했을 때</a:t>
            </a:r>
            <a:r>
              <a:rPr lang="en-US" altLang="ko-KR" dirty="0"/>
              <a:t>, </a:t>
            </a:r>
            <a:r>
              <a:rPr lang="ko-KR" altLang="en-US" dirty="0"/>
              <a:t>가장 먼저 보여주는 </a:t>
            </a:r>
            <a:r>
              <a:rPr lang="en-US" altLang="ko-KR" dirty="0"/>
              <a:t>Markdown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ignore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Repo </a:t>
            </a:r>
            <a:r>
              <a:rPr lang="ko-KR" altLang="en-US" dirty="0"/>
              <a:t>에 존재하지만</a:t>
            </a:r>
            <a:r>
              <a:rPr lang="en-US" altLang="ko-KR" dirty="0"/>
              <a:t>, git</a:t>
            </a:r>
            <a:r>
              <a:rPr lang="ko-KR" altLang="en-US" dirty="0"/>
              <a:t>으로 버전 관리를 할 </a:t>
            </a:r>
            <a:r>
              <a:rPr lang="ko-KR" altLang="en-US" dirty="0" err="1"/>
              <a:t>필요없는</a:t>
            </a:r>
            <a:r>
              <a:rPr lang="ko-KR" altLang="en-US" dirty="0"/>
              <a:t> 예외 파일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설정법 검색해서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E17938-9E47-4BA1-95CB-62DE853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repository to GitHub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EF85E4-2018-45D7-8323-EC22DA36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29" y="1058863"/>
            <a:ext cx="7621942" cy="526891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CCECDE-C0A9-45D3-A439-B176243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7A994-2046-4D68-8310-C72C33C71A4A}"/>
              </a:ext>
            </a:extLst>
          </p:cNvPr>
          <p:cNvSpPr/>
          <p:nvPr/>
        </p:nvSpPr>
        <p:spPr>
          <a:xfrm>
            <a:off x="675322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1630-5EAF-471A-A2B8-CC8A17602B5A}"/>
              </a:ext>
            </a:extLst>
          </p:cNvPr>
          <p:cNvSpPr/>
          <p:nvPr/>
        </p:nvSpPr>
        <p:spPr>
          <a:xfrm>
            <a:off x="761028" y="1323975"/>
            <a:ext cx="1944071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82D93-EC55-4C6B-AF51-F622E0873596}"/>
              </a:ext>
            </a:extLst>
          </p:cNvPr>
          <p:cNvSpPr/>
          <p:nvPr/>
        </p:nvSpPr>
        <p:spPr>
          <a:xfrm>
            <a:off x="4571999" y="1323975"/>
            <a:ext cx="1647825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053639-C931-4907-BD92-7297E7DBC4A3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403189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876</Words>
  <Application>Microsoft Office PowerPoint</Application>
  <PresentationFormat>화면 슬라이드 쇼(4:3)</PresentationFormat>
  <Paragraphs>159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테마</vt:lpstr>
      <vt:lpstr>분산 버전 관리 도구: Git  Advanced #1</vt:lpstr>
      <vt:lpstr>학습 내용</vt:lpstr>
      <vt:lpstr>개인 과제 #4 (1/2)</vt:lpstr>
      <vt:lpstr>참고 자료</vt:lpstr>
      <vt:lpstr>GUI로 Git 관리:   GitHub Desktop</vt:lpstr>
      <vt:lpstr>GitHub Desktop: Download and Install</vt:lpstr>
      <vt:lpstr>Sign in: File -&gt; options</vt:lpstr>
      <vt:lpstr>Create new repository</vt:lpstr>
      <vt:lpstr>Publish repository to GitHub</vt:lpstr>
      <vt:lpstr>Publish Master branch to GitHub</vt:lpstr>
      <vt:lpstr>GitHub 에서 확인</vt:lpstr>
      <vt:lpstr>GitHub 에서 확인</vt:lpstr>
      <vt:lpstr>GitHub Desktop: History 확인 (1 commit)</vt:lpstr>
      <vt:lpstr>Commit</vt:lpstr>
      <vt:lpstr>Open Explorer and Create a new file</vt:lpstr>
      <vt:lpstr>test.txt 생성 및 편집</vt:lpstr>
      <vt:lpstr>GitHub Desktop 확인</vt:lpstr>
      <vt:lpstr>Commit 완료 </vt:lpstr>
      <vt:lpstr>GitHub 확인</vt:lpstr>
      <vt:lpstr>GitHub Desktop 의 활용</vt:lpstr>
      <vt:lpstr>Git: Branch 관리 </vt:lpstr>
      <vt:lpstr>Branch</vt:lpstr>
      <vt:lpstr>Branch 이용 예</vt:lpstr>
      <vt:lpstr>Branch 생성 및 HEAD의 이동</vt:lpstr>
      <vt:lpstr>Branch 생성 및 HEAD의 이동</vt:lpstr>
      <vt:lpstr>Branch 생성 및 HEAD의 이동</vt:lpstr>
      <vt:lpstr>PowerPoint 프레젠테이션</vt:lpstr>
      <vt:lpstr>Branch 생성 및 HEAD의 이동</vt:lpstr>
      <vt:lpstr>Branch 생성 및 HEAD의 이동</vt:lpstr>
      <vt:lpstr>Branch history @ Git Bash</vt:lpstr>
      <vt:lpstr>Branch 이동하여 파일 내용 확인</vt:lpstr>
      <vt:lpstr>Push 하고, GitHub 에서 Commit 내역 확인</vt:lpstr>
      <vt:lpstr>Push 하고, GitHub 에서 Commit 내역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596</cp:revision>
  <cp:lastPrinted>2017-03-16T15:55:50Z</cp:lastPrinted>
  <dcterms:created xsi:type="dcterms:W3CDTF">2016-08-29T08:45:01Z</dcterms:created>
  <dcterms:modified xsi:type="dcterms:W3CDTF">2020-09-29T06:49:10Z</dcterms:modified>
</cp:coreProperties>
</file>