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344" r:id="rId2"/>
    <p:sldId id="425" r:id="rId3"/>
    <p:sldId id="273" r:id="rId4"/>
    <p:sldId id="364" r:id="rId5"/>
    <p:sldId id="373" r:id="rId6"/>
    <p:sldId id="375" r:id="rId7"/>
    <p:sldId id="376" r:id="rId8"/>
    <p:sldId id="377" r:id="rId9"/>
    <p:sldId id="379" r:id="rId10"/>
    <p:sldId id="396" r:id="rId11"/>
    <p:sldId id="397" r:id="rId12"/>
    <p:sldId id="380" r:id="rId13"/>
    <p:sldId id="398" r:id="rId14"/>
    <p:sldId id="399" r:id="rId15"/>
    <p:sldId id="400" r:id="rId16"/>
    <p:sldId id="401" r:id="rId17"/>
    <p:sldId id="402" r:id="rId18"/>
    <p:sldId id="403" r:id="rId19"/>
    <p:sldId id="378" r:id="rId20"/>
    <p:sldId id="404" r:id="rId21"/>
    <p:sldId id="406" r:id="rId22"/>
    <p:sldId id="407" r:id="rId23"/>
    <p:sldId id="408" r:id="rId24"/>
    <p:sldId id="409" r:id="rId25"/>
    <p:sldId id="410" r:id="rId26"/>
    <p:sldId id="412" r:id="rId27"/>
    <p:sldId id="411" r:id="rId28"/>
    <p:sldId id="413" r:id="rId29"/>
    <p:sldId id="415" r:id="rId30"/>
    <p:sldId id="416" r:id="rId31"/>
    <p:sldId id="405" r:id="rId32"/>
    <p:sldId id="384" r:id="rId33"/>
    <p:sldId id="385" r:id="rId34"/>
    <p:sldId id="386" r:id="rId35"/>
    <p:sldId id="387" r:id="rId36"/>
    <p:sldId id="388" r:id="rId37"/>
    <p:sldId id="394" r:id="rId38"/>
    <p:sldId id="3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git/2017/05/16/git-08-git-rebase/" TargetMode="External"/><Relationship Id="rId2" Type="http://schemas.openxmlformats.org/officeDocument/2006/relationships/hyperlink" Target="https://git-scm.com/book/ko/v1/Git-%EB%B8%8C%EB%9E%9C%EC%B9%98-Rebase%ED%95%98%EA%B8%B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0B7D-FD6B-423B-94CB-A35D117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5665E-4C1B-4380-80C9-F309D87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0EEC7AB-5681-4AD8-B05F-865DEB5A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266"/>
          <a:stretch/>
        </p:blipFill>
        <p:spPr>
          <a:xfrm>
            <a:off x="1476376" y="1036473"/>
            <a:ext cx="6191250" cy="531369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0F96018-EBC9-417E-8918-835B5BCDC4D9}"/>
              </a:ext>
            </a:extLst>
          </p:cNvPr>
          <p:cNvSpPr/>
          <p:nvPr/>
        </p:nvSpPr>
        <p:spPr>
          <a:xfrm>
            <a:off x="1476374" y="45289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D3D4-65C9-41C6-A5A9-717E5055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3A9DA4-32B3-49BC-B983-93589337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359E5F-D6BF-421E-930C-FAF13F476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250156"/>
            <a:ext cx="5591175" cy="416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995D7-B1FB-445D-B7BE-0C515F54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5408766"/>
            <a:ext cx="5619752" cy="76762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3689A7F-9215-42A8-971E-D4746505F7B0}"/>
              </a:ext>
            </a:extLst>
          </p:cNvPr>
          <p:cNvSpPr/>
          <p:nvPr/>
        </p:nvSpPr>
        <p:spPr>
          <a:xfrm>
            <a:off x="1776412" y="1240912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5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$ git merge testing</a:t>
            </a:r>
          </a:p>
          <a:p>
            <a:endParaRPr lang="en-US" altLang="ko-KR" sz="1800" dirty="0"/>
          </a:p>
          <a:p>
            <a:r>
              <a:rPr lang="en-US" altLang="ko-KR" sz="1800" dirty="0"/>
              <a:t>@GitHub Desktop: Branch Menu -&gt; Merge into … (master branch </a:t>
            </a:r>
            <a:r>
              <a:rPr lang="ko-KR" altLang="en-US" sz="1800" dirty="0"/>
              <a:t>에서 수행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E3B3A-39A4-4024-AE9A-5E80BB88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39019"/>
            <a:ext cx="7277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45D6-C049-4919-BE39-EBF4E0A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Merge: Conflict </a:t>
            </a:r>
            <a:r>
              <a:rPr lang="ko-KR" altLang="en-US" dirty="0"/>
              <a:t>경고</a:t>
            </a:r>
            <a:r>
              <a:rPr lang="en-US" altLang="ko-KR" dirty="0"/>
              <a:t>, Click Merge!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8C6A9-C991-451E-B340-5F06F689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1" y="1378744"/>
            <a:ext cx="3881189" cy="4035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F43B4-F11D-45A4-83E5-117B59D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DC7CA-A27E-4496-89F7-70F350889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17" y="1383261"/>
            <a:ext cx="4751174" cy="25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45080-C3BF-4503-909B-AA372D1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발생한 내용이 자동 기재됨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0F5559-4E85-4525-8289-A6280324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02088"/>
            <a:ext cx="8353425" cy="43824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45288-FC46-4B7F-887A-223ED8E3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8C849-A059-4E0F-B90B-222789C4189F}"/>
              </a:ext>
            </a:extLst>
          </p:cNvPr>
          <p:cNvSpPr/>
          <p:nvPr/>
        </p:nvSpPr>
        <p:spPr>
          <a:xfrm>
            <a:off x="388418" y="1065305"/>
            <a:ext cx="836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수동으로 내용 수정</a:t>
            </a:r>
            <a:r>
              <a:rPr lang="en-US" altLang="ko-KR" dirty="0"/>
              <a:t>: </a:t>
            </a:r>
            <a:r>
              <a:rPr lang="ko-KR" altLang="en-US" dirty="0"/>
              <a:t>실제로는 다른 개발자와 협의하고</a:t>
            </a:r>
            <a:r>
              <a:rPr lang="en-US" altLang="ko-KR" dirty="0"/>
              <a:t>, </a:t>
            </a:r>
            <a:r>
              <a:rPr lang="ko-KR" altLang="en-US" dirty="0"/>
              <a:t>테스트하며 신중히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929B5B-A14E-4906-B3FC-0D51FA49B63F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0580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9A7C-BC7D-475D-AEC2-A5422F24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해결 후 </a:t>
            </a:r>
            <a:r>
              <a:rPr lang="en-US" altLang="ko-KR" dirty="0"/>
              <a:t>Commit Merge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DD17C-E456-465E-BE4A-ACE3E39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35252-83FD-4574-A4B5-E817F7BB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53300"/>
            <a:ext cx="6848475" cy="389572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37FB92-8DEB-4141-B31A-4779E804F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63" y="1097368"/>
            <a:ext cx="4214812" cy="2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9D12A-797D-408C-99D5-B61455B6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D6ACF7-2FEF-47A3-892A-FD4F245F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307306"/>
            <a:ext cx="6191250" cy="47720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6CC5-AEBB-4958-807A-33486412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0DE49-E943-4A61-80A7-AA72DE7E0699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855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9B9A-7493-49CD-A920-2A3826C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632F8C-B77F-4F5C-8350-2D7BFAFB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0026"/>
            <a:ext cx="8353425" cy="52065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4B9D2-EA59-4F67-9F04-7888BE01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56BB2-CCF0-4FA3-A336-20C86324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Branches at </a:t>
            </a:r>
            <a:r>
              <a:rPr lang="en-US" altLang="ko-KR" dirty="0" err="1"/>
              <a:t>GitBash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E4E89-C6BB-4E18-81EA-8BFD44E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567C83-598E-4572-B7F5-F0C1B8D3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86" y="2314576"/>
            <a:ext cx="8186828" cy="27574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8CB769-F5CB-4096-895C-218E05B87506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88E8A-7A7B-43CF-8715-51B0136BE898}"/>
              </a:ext>
            </a:extLst>
          </p:cNvPr>
          <p:cNvSpPr txBox="1"/>
          <p:nvPr/>
        </p:nvSpPr>
        <p:spPr>
          <a:xfrm>
            <a:off x="743918" y="1372401"/>
            <a:ext cx="695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--decorate --graph --all</a:t>
            </a:r>
          </a:p>
        </p:txBody>
      </p:sp>
    </p:spTree>
    <p:extLst>
      <p:ext uri="{BB962C8B-B14F-4D97-AF65-F5344CB8AC3E}">
        <p14:creationId xmlns:p14="http://schemas.microsoft.com/office/powerpoint/2010/main" val="182366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dirty="0"/>
              <a:t>$ git </a:t>
            </a:r>
            <a:r>
              <a:rPr lang="en-US" altLang="ko-KR" dirty="0"/>
              <a:t>branch --d “branch name”</a:t>
            </a:r>
          </a:p>
          <a:p>
            <a:pPr lvl="1"/>
            <a:r>
              <a:rPr lang="en-US" altLang="ko-KR" dirty="0"/>
              <a:t>Delete: </a:t>
            </a:r>
            <a:r>
              <a:rPr lang="ko-KR" altLang="en-US" dirty="0"/>
              <a:t>작업 중인 </a:t>
            </a:r>
            <a:r>
              <a:rPr lang="en-US" altLang="ko-KR" dirty="0"/>
              <a:t>branch</a:t>
            </a:r>
            <a:r>
              <a:rPr lang="ko-KR" altLang="en-US" dirty="0"/>
              <a:t>는 삭제 불가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먼저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HEAD</a:t>
            </a:r>
            <a:r>
              <a:rPr lang="ko-KR" altLang="en-US" dirty="0"/>
              <a:t>를 옮기고 </a:t>
            </a:r>
            <a:r>
              <a:rPr lang="en-US" altLang="ko-KR" dirty="0"/>
              <a:t>(checkout),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sv-SE" altLang="ko-KR" dirty="0"/>
              <a:t>$ git 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sv-SE" altLang="ko-KR" dirty="0"/>
              <a:t>$ git show-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--graph --pretty=</a:t>
            </a:r>
            <a:r>
              <a:rPr lang="en-US" altLang="ko-KR" dirty="0" err="1"/>
              <a:t>oneline</a:t>
            </a:r>
            <a:r>
              <a:rPr lang="en-US" altLang="ko-KR" dirty="0"/>
              <a:t> --abbrev-commit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13" y="2255005"/>
            <a:ext cx="2683662" cy="2067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95" y="5038103"/>
            <a:ext cx="4118110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#4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96786" cy="5269953"/>
          </a:xfrm>
        </p:spPr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ppt</a:t>
            </a:r>
            <a:r>
              <a:rPr lang="ko-KR" altLang="en-US" sz="1800" dirty="0"/>
              <a:t>에 각 캡처 파일을 넣은 후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PDF </a:t>
            </a:r>
            <a:r>
              <a:rPr lang="ko-KR" altLang="en-US" sz="1800" dirty="0">
                <a:solidFill>
                  <a:srgbClr val="FF0000"/>
                </a:solidFill>
              </a:rPr>
              <a:t>파일</a:t>
            </a:r>
            <a:r>
              <a:rPr lang="ko-KR" altLang="en-US" sz="1800" dirty="0"/>
              <a:t>로 변환해 </a:t>
            </a:r>
            <a:r>
              <a:rPr lang="en-US" altLang="ko-KR" sz="1800" dirty="0"/>
              <a:t>LMS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4”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pPr lvl="1"/>
            <a:r>
              <a:rPr lang="ko-KR" altLang="en-US" sz="1600" dirty="0"/>
              <a:t>앞의 </a:t>
            </a:r>
            <a:r>
              <a:rPr lang="en-US" altLang="ko-KR" sz="1600" dirty="0"/>
              <a:t>“Git </a:t>
            </a:r>
            <a:r>
              <a:rPr lang="ko-KR" altLang="en-US" sz="1600" dirty="0"/>
              <a:t>중급 </a:t>
            </a:r>
            <a:r>
              <a:rPr lang="en-US" altLang="ko-KR" sz="1600" dirty="0"/>
              <a:t>1” </a:t>
            </a:r>
            <a:r>
              <a:rPr lang="ko-KR" altLang="en-US" sz="1600" dirty="0"/>
              <a:t>과제 내용에 이어서 진행</a:t>
            </a:r>
            <a:endParaRPr lang="en-US" altLang="ko-KR" sz="1600" dirty="0"/>
          </a:p>
          <a:p>
            <a:r>
              <a:rPr lang="ko-KR" altLang="en-US" sz="1800" dirty="0"/>
              <a:t>충돌 발생 </a:t>
            </a:r>
            <a:r>
              <a:rPr lang="en-US" altLang="ko-KR" sz="1800" dirty="0"/>
              <a:t>(page #7)</a:t>
            </a:r>
          </a:p>
          <a:p>
            <a:r>
              <a:rPr lang="ko-KR" altLang="en-US" sz="1800" dirty="0"/>
              <a:t>충돌 해결 후 </a:t>
            </a:r>
            <a:r>
              <a:rPr lang="en-US" altLang="ko-KR" sz="1800" dirty="0"/>
              <a:t>merge + GitHub Desktop </a:t>
            </a:r>
            <a:r>
              <a:rPr lang="ko-KR" altLang="en-US" sz="1800" dirty="0"/>
              <a:t>화면까지 </a:t>
            </a:r>
            <a:r>
              <a:rPr lang="en-US" altLang="ko-KR" sz="1800" dirty="0"/>
              <a:t>(page #8)</a:t>
            </a:r>
          </a:p>
          <a:p>
            <a:r>
              <a:rPr lang="en-US" altLang="ko-KR" sz="1800" dirty="0"/>
              <a:t>GitHub Push</a:t>
            </a:r>
            <a:r>
              <a:rPr lang="ko-KR" altLang="en-US" sz="1800" dirty="0"/>
              <a:t> 완료 후</a:t>
            </a:r>
            <a:r>
              <a:rPr lang="en-US" altLang="ko-KR" sz="1800" dirty="0"/>
              <a:t>, Git Bash</a:t>
            </a:r>
            <a:r>
              <a:rPr lang="ko-KR" altLang="en-US" sz="1800" dirty="0"/>
              <a:t> 에서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화면 확인 </a:t>
            </a:r>
            <a:r>
              <a:rPr lang="en-US" altLang="ko-KR" sz="1800" dirty="0"/>
              <a:t>(page #9)</a:t>
            </a:r>
          </a:p>
          <a:p>
            <a:r>
              <a:rPr lang="en-US" altLang="ko-KR" sz="1800" dirty="0"/>
              <a:t>Rebase: 3</a:t>
            </a:r>
            <a:r>
              <a:rPr lang="ko-KR" altLang="en-US" sz="1800" dirty="0"/>
              <a:t>개 </a:t>
            </a:r>
            <a:r>
              <a:rPr lang="en-US" altLang="ko-KR" sz="1800" dirty="0"/>
              <a:t>commit </a:t>
            </a:r>
            <a:r>
              <a:rPr lang="ko-KR" altLang="en-US" sz="1800" dirty="0"/>
              <a:t>추가 생성 후</a:t>
            </a:r>
            <a:r>
              <a:rPr lang="en-US" altLang="ko-KR" sz="1800" dirty="0"/>
              <a:t>, rebase </a:t>
            </a:r>
            <a:r>
              <a:rPr lang="ko-KR" altLang="en-US" sz="1800" dirty="0"/>
              <a:t>작업 수행 </a:t>
            </a:r>
            <a:r>
              <a:rPr lang="en-US" altLang="ko-KR" sz="1800" dirty="0"/>
              <a:t>(page #10)</a:t>
            </a:r>
          </a:p>
          <a:p>
            <a:r>
              <a:rPr lang="ko-KR" altLang="en-US" sz="1800" dirty="0"/>
              <a:t>기한</a:t>
            </a:r>
            <a:r>
              <a:rPr lang="en-US" altLang="ko-KR" sz="1800" dirty="0"/>
              <a:t>: 10/12 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12H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주 이후 제출 차단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D301-CFDD-4ED4-801D-1414FA5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발생하는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EE2-220D-4B08-8776-249A675C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중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이 발생하였으나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remote repo </a:t>
            </a:r>
            <a:r>
              <a:rPr lang="ko-KR" altLang="en-US" dirty="0"/>
              <a:t>에는 하나의 </a:t>
            </a:r>
            <a:r>
              <a:rPr lang="en-US" altLang="ko-KR" dirty="0"/>
              <a:t>commit</a:t>
            </a:r>
            <a:r>
              <a:rPr lang="ko-KR" altLang="en-US" dirty="0"/>
              <a:t>으로 통합하여 </a:t>
            </a:r>
            <a:r>
              <a:rPr lang="en-US" altLang="ko-KR" dirty="0"/>
              <a:t>push </a:t>
            </a:r>
            <a:r>
              <a:rPr lang="ko-KR" altLang="en-US" dirty="0"/>
              <a:t>하려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Rebase: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을 하나로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Git-book rebase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초보 </a:t>
            </a:r>
            <a:r>
              <a:rPr lang="ko-KR" altLang="en-US" dirty="0" err="1">
                <a:hlinkClick r:id="rId3"/>
              </a:rPr>
              <a:t>몽키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A0028-F137-4930-A90D-D5834F2E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4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8925-4218-45A4-AD5F-B5DA59EC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EFA8F-4FCE-4B0A-BA6E-E293FC1C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78E962-631D-4657-8B65-ACC02125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10" y="1223962"/>
            <a:ext cx="7899780" cy="3452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F7AF9-90E2-4FDC-BBCF-DBDDFD76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21" y="4729469"/>
            <a:ext cx="3524250" cy="1819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14F4-9B3D-4BBD-BBDE-4FE29AEB58B8}"/>
              </a:ext>
            </a:extLst>
          </p:cNvPr>
          <p:cNvSpPr/>
          <p:nvPr/>
        </p:nvSpPr>
        <p:spPr>
          <a:xfrm>
            <a:off x="118502" y="503057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어찌됐든 최종 파일은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91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0C0E-00FA-4560-8BAF-0F3C01C3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2A2F8A-6223-4D44-9D81-6B740055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335881"/>
            <a:ext cx="6038850" cy="47148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F4157-AA38-426A-8CD6-90F0746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5427-D67B-45E7-880A-EDCFBED6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6FA5-E960-443B-AC9D-A5916EF9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</a:t>
            </a:r>
            <a:r>
              <a:rPr lang="en-US" altLang="ko-KR" dirty="0" err="1"/>
              <a:t>i</a:t>
            </a:r>
            <a:r>
              <a:rPr lang="en-US" altLang="ko-KR" dirty="0"/>
              <a:t> HEAD~3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에서 부터 최근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커밋을</a:t>
            </a:r>
            <a:r>
              <a:rPr lang="ko-KR" altLang="en-US" dirty="0"/>
              <a:t> 표시하며</a:t>
            </a:r>
            <a:r>
              <a:rPr lang="en-US" altLang="ko-KR" dirty="0"/>
              <a:t>, (HEAD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vi </a:t>
            </a:r>
            <a:r>
              <a:rPr lang="ko-KR" altLang="en-US" dirty="0"/>
              <a:t>를 기반으로 </a:t>
            </a:r>
            <a:r>
              <a:rPr lang="en-US" altLang="ko-KR" dirty="0"/>
              <a:t>interactive </a:t>
            </a:r>
            <a:r>
              <a:rPr lang="ko-KR" altLang="en-US" dirty="0"/>
              <a:t>하게 </a:t>
            </a:r>
            <a:r>
              <a:rPr lang="en-US" altLang="ko-KR" dirty="0"/>
              <a:t>commit</a:t>
            </a:r>
            <a:r>
              <a:rPr lang="ko-KR" altLang="en-US" dirty="0"/>
              <a:t>을 수정</a:t>
            </a:r>
            <a:r>
              <a:rPr lang="en-US" altLang="ko-KR" dirty="0"/>
              <a:t>, </a:t>
            </a:r>
            <a:r>
              <a:rPr lang="ko-KR" altLang="en-US" dirty="0"/>
              <a:t>통합함</a:t>
            </a:r>
            <a:endParaRPr lang="en-US" altLang="ko-KR" dirty="0"/>
          </a:p>
          <a:p>
            <a:pPr lvl="2"/>
            <a:r>
              <a:rPr lang="en-US" altLang="ko-KR" dirty="0"/>
              <a:t>Vi </a:t>
            </a:r>
            <a:r>
              <a:rPr lang="ko-KR" altLang="en-US" dirty="0"/>
              <a:t>대신 다른 에디터를 사용하고 싶으면 기본 에디터 변경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ko-KR" altLang="en-US" dirty="0"/>
              <a:t>메모장으로 변경</a:t>
            </a:r>
            <a:r>
              <a:rPr lang="en-US" altLang="ko-KR" dirty="0"/>
              <a:t>) $ git config --global </a:t>
            </a:r>
            <a:r>
              <a:rPr lang="en-US" altLang="ko-KR" dirty="0" err="1"/>
              <a:t>core.editor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notepad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Squash (s)</a:t>
            </a:r>
            <a:r>
              <a:rPr lang="ko-KR" altLang="en-US" dirty="0"/>
              <a:t>를 입력하면 </a:t>
            </a:r>
            <a:r>
              <a:rPr lang="en-US" altLang="ko-KR" dirty="0"/>
              <a:t>Git</a:t>
            </a:r>
            <a:r>
              <a:rPr lang="ko-KR" altLang="en-US" dirty="0"/>
              <a:t>은 해당 </a:t>
            </a:r>
            <a:r>
              <a:rPr lang="ko-KR" altLang="en-US" dirty="0" err="1"/>
              <a:t>커밋과</a:t>
            </a:r>
            <a:r>
              <a:rPr lang="ko-KR" altLang="en-US" dirty="0"/>
              <a:t> 바로 이전 </a:t>
            </a:r>
            <a:r>
              <a:rPr lang="ko-KR" altLang="en-US" dirty="0" err="1"/>
              <a:t>커밋을</a:t>
            </a:r>
            <a:r>
              <a:rPr lang="ko-KR" altLang="en-US" dirty="0"/>
              <a:t> 합치고</a:t>
            </a:r>
            <a:br>
              <a:rPr lang="en-US" altLang="ko-KR" dirty="0"/>
            </a:br>
            <a:r>
              <a:rPr lang="ko-KR" altLang="en-US" dirty="0" err="1"/>
              <a:t>커밋</a:t>
            </a:r>
            <a:r>
              <a:rPr lang="ko-KR" altLang="en-US" dirty="0"/>
              <a:t> 메시지도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저장하고 나서 편집기를 종료하면 </a:t>
            </a: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메시지를 </a:t>
            </a:r>
            <a:br>
              <a:rPr lang="en-US" altLang="ko-KR" dirty="0"/>
            </a:br>
            <a:r>
              <a:rPr lang="en-US" altLang="ko-KR" dirty="0"/>
              <a:t>Merge </a:t>
            </a:r>
            <a:r>
              <a:rPr lang="ko-KR" altLang="en-US" dirty="0"/>
              <a:t>할 수 있도록 에디터를 바로 실행해준다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6EF30-E581-4BB9-AFBC-7CD19ACE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9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99323-BC16-40CD-8EC6-8A22B4B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D5CBF-75A6-4536-8BBF-FC646AB5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6" y="33327"/>
            <a:ext cx="8794814" cy="66627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44A21-5548-43B6-9298-695BF0B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FF40-3AEA-4B89-99DE-86975CC9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D9273-904F-49F7-8E12-ED37061C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03BA5F6-08D4-42D4-B52E-3DDF639F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76625"/>
            <a:ext cx="6341111" cy="17549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F772B9-A90A-4522-8455-DB599C3EF4D7}"/>
              </a:ext>
            </a:extLst>
          </p:cNvPr>
          <p:cNvSpPr/>
          <p:nvPr/>
        </p:nvSpPr>
        <p:spPr>
          <a:xfrm>
            <a:off x="395536" y="111204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commit </a:t>
            </a:r>
            <a:r>
              <a:rPr lang="ko-KR" altLang="en-US" dirty="0"/>
              <a:t>은 </a:t>
            </a:r>
            <a:r>
              <a:rPr lang="en-US" altLang="ko-KR" dirty="0"/>
              <a:t>pick (base</a:t>
            </a:r>
            <a:r>
              <a:rPr lang="ko-KR" altLang="en-US" dirty="0"/>
              <a:t>로 사용</a:t>
            </a:r>
            <a:r>
              <a:rPr lang="en-US" altLang="ko-KR" dirty="0"/>
              <a:t>), </a:t>
            </a:r>
            <a:r>
              <a:rPr lang="ko-KR" altLang="en-US" dirty="0"/>
              <a:t>나머지는 </a:t>
            </a:r>
            <a:r>
              <a:rPr lang="en-US" altLang="ko-KR" dirty="0"/>
              <a:t>squash (</a:t>
            </a:r>
            <a:r>
              <a:rPr lang="ko-KR" altLang="en-US" dirty="0"/>
              <a:t>기존 </a:t>
            </a:r>
            <a:r>
              <a:rPr lang="en-US" altLang="ko-KR" dirty="0"/>
              <a:t>commit</a:t>
            </a:r>
            <a:r>
              <a:rPr lang="ko-KR" altLang="en-US" dirty="0"/>
              <a:t>에 합침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2339D-C998-4339-959A-77EB04633FEC}"/>
              </a:ext>
            </a:extLst>
          </p:cNvPr>
          <p:cNvSpPr/>
          <p:nvPr/>
        </p:nvSpPr>
        <p:spPr>
          <a:xfrm>
            <a:off x="395536" y="358967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“:</a:t>
            </a:r>
            <a:r>
              <a:rPr lang="en-US" altLang="ko-KR" dirty="0" err="1"/>
              <a:t>wq</a:t>
            </a:r>
            <a:r>
              <a:rPr lang="en-US" altLang="ko-KR" dirty="0"/>
              <a:t>”</a:t>
            </a:r>
            <a:r>
              <a:rPr lang="ko-KR" altLang="en-US" dirty="0"/>
              <a:t> 를 입력하여 </a:t>
            </a:r>
            <a:r>
              <a:rPr lang="en-US" altLang="ko-KR" dirty="0"/>
              <a:t>vi </a:t>
            </a:r>
            <a:r>
              <a:rPr lang="ko-KR" altLang="en-US" dirty="0"/>
              <a:t>편집기에서 빠져나오면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 </a:t>
            </a:r>
            <a:r>
              <a:rPr lang="ko-KR" altLang="en-US" dirty="0"/>
              <a:t>수정하는 창 나옴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6BC49F-9274-43D7-AB68-99649FE9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48427"/>
            <a:ext cx="3595688" cy="25005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DAB7CA-BD43-42AA-A28C-CB7EBE63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11" y="4070753"/>
            <a:ext cx="5190478" cy="146593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D49588-0B59-49F9-847B-862B9B75DA4D}"/>
              </a:ext>
            </a:extLst>
          </p:cNvPr>
          <p:cNvSpPr/>
          <p:nvPr/>
        </p:nvSpPr>
        <p:spPr>
          <a:xfrm>
            <a:off x="3100064" y="4629150"/>
            <a:ext cx="581025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52FE-CE6C-4E61-AED1-C8A7F27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</a:t>
            </a:r>
            <a:r>
              <a:rPr lang="en-US" altLang="ko-KR" dirty="0"/>
              <a:t>Log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02DBE-0215-4BB5-A7CA-6F7BB287D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1" y="1095117"/>
            <a:ext cx="5600700" cy="5196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2D5E2-510B-4B0B-9DE6-095EBDA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4D4EE-59C7-49FD-A3DA-1D72F4D9D3CA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7467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6C85-2D07-4E0B-AC8F-46C6DEFB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rebase </a:t>
            </a:r>
            <a:r>
              <a:rPr lang="ko-KR" altLang="en-US" dirty="0"/>
              <a:t>하다가 실수하면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E9C9A-701D-4A3A-AD9C-4E777121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--edit-</a:t>
            </a:r>
            <a:r>
              <a:rPr lang="en-US" altLang="ko-KR" dirty="0" err="1"/>
              <a:t>todo</a:t>
            </a:r>
            <a:endParaRPr lang="en-US" altLang="ko-KR" dirty="0"/>
          </a:p>
          <a:p>
            <a:pPr lvl="1"/>
            <a:r>
              <a:rPr lang="ko-KR" altLang="en-US" dirty="0"/>
              <a:t>계속해서 중단된 작업 수행</a:t>
            </a:r>
            <a:endParaRPr lang="en-US" altLang="ko-KR" dirty="0"/>
          </a:p>
          <a:p>
            <a:r>
              <a:rPr lang="en-US" altLang="ko-KR" dirty="0"/>
              <a:t>$ git rebase --abort</a:t>
            </a:r>
          </a:p>
          <a:p>
            <a:pPr lvl="1"/>
            <a:r>
              <a:rPr lang="en-US" altLang="ko-KR" dirty="0"/>
              <a:t>Rebase </a:t>
            </a:r>
            <a:r>
              <a:rPr lang="ko-KR" altLang="en-US" dirty="0"/>
              <a:t>중단 및 원복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45733-4D1A-4580-A482-66859BE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09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FFCA-5F1D-4BA9-9FAD-BE06B7E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 및 </a:t>
            </a:r>
            <a:r>
              <a:rPr lang="en-US" altLang="ko-KR" dirty="0"/>
              <a:t>push (1</a:t>
            </a:r>
            <a:r>
              <a:rPr lang="ko-KR" altLang="en-US" dirty="0"/>
              <a:t>개 </a:t>
            </a:r>
            <a:r>
              <a:rPr lang="en-US" altLang="ko-KR" dirty="0"/>
              <a:t>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6A6DB0-F3B5-4AD5-B0DF-8DA47DDC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3" y="1659731"/>
            <a:ext cx="7381875" cy="4067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C531A-D1FF-4565-95DC-41E2D58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D099D-C4A3-42BB-8C98-1DD9EE28E337}"/>
              </a:ext>
            </a:extLst>
          </p:cNvPr>
          <p:cNvSpPr/>
          <p:nvPr/>
        </p:nvSpPr>
        <p:spPr>
          <a:xfrm>
            <a:off x="5619750" y="1622626"/>
            <a:ext cx="2124076" cy="568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9215-F76A-4426-809D-15A10A78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Happy!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7E7DEB-67DD-4B16-AD95-247A4CE1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4" y="1058863"/>
            <a:ext cx="785701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8B2F7-282C-44A9-86E5-FD9E4AB4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01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성공적인 </a:t>
            </a:r>
            <a:r>
              <a:rPr lang="en-US" altLang="ko-KR" dirty="0"/>
              <a:t>(</a:t>
            </a:r>
            <a:r>
              <a:rPr lang="ko-KR" altLang="en-US" dirty="0"/>
              <a:t>일반적인</a:t>
            </a:r>
            <a:r>
              <a:rPr lang="en-US" altLang="ko-KR" dirty="0"/>
              <a:t>) Branch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b="1" dirty="0"/>
              <a:t>메인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(Main branch): Master, develop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피처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(Feature branch) </a:t>
            </a:r>
            <a:r>
              <a:rPr lang="ko-KR" altLang="en-US" sz="2000" b="1" dirty="0"/>
              <a:t>또는 토픽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(Topic branch)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릴리스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(Release branch)</a:t>
            </a:r>
            <a:endParaRPr lang="en-US" altLang="ko-KR" sz="2000" dirty="0"/>
          </a:p>
          <a:p>
            <a:pPr fontAlgn="base"/>
            <a:r>
              <a:rPr lang="ko-KR" altLang="en-US" sz="2000" b="1" dirty="0" err="1"/>
              <a:t>핫픽스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(Hotfix branch)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194" name="Picture 2" descr="Git의 브랜치 운용 모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2" y="2992673"/>
            <a:ext cx="54483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8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branch: Master and develop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'master'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'develop'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이 두 종류의 </a:t>
            </a:r>
            <a:r>
              <a:rPr lang="ko-KR" altLang="en-US" dirty="0" err="1"/>
              <a:t>브랜치를</a:t>
            </a:r>
            <a:r>
              <a:rPr lang="ko-KR" altLang="en-US" dirty="0"/>
              <a:t> 보통 메인 </a:t>
            </a:r>
            <a:r>
              <a:rPr lang="ko-KR" altLang="en-US" dirty="0" err="1"/>
              <a:t>브랜치로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master</a:t>
            </a:r>
            <a:br>
              <a:rPr lang="ko-KR" altLang="en-US" dirty="0"/>
            </a:br>
            <a:r>
              <a:rPr lang="en-US" altLang="ko-KR" dirty="0"/>
              <a:t>'master' </a:t>
            </a:r>
            <a:r>
              <a:rPr lang="ko-KR" altLang="en-US" dirty="0" err="1"/>
              <a:t>브랜치에서는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관리합니다</a:t>
            </a:r>
            <a:r>
              <a:rPr lang="en-US" altLang="ko-KR" dirty="0"/>
              <a:t>. </a:t>
            </a:r>
            <a:r>
              <a:rPr lang="ko-KR" altLang="en-US" dirty="0" err="1"/>
              <a:t>커밋할</a:t>
            </a:r>
            <a:r>
              <a:rPr lang="ko-KR" altLang="en-US" dirty="0"/>
              <a:t> 때에는 태그를 사용하여 배포 번호를 기록합니다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b="1" dirty="0"/>
              <a:t>develop</a:t>
            </a:r>
            <a:br>
              <a:rPr lang="ko-KR" altLang="en-US" dirty="0"/>
            </a:br>
            <a:r>
              <a:rPr lang="en-US" altLang="ko-KR" dirty="0"/>
              <a:t>'develop' </a:t>
            </a:r>
            <a:r>
              <a:rPr lang="ko-KR" altLang="en-US" dirty="0" err="1"/>
              <a:t>브랜치는</a:t>
            </a:r>
            <a:r>
              <a:rPr lang="ko-KR" altLang="en-US" dirty="0"/>
              <a:t> 앞서 설명한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역할을 하며</a:t>
            </a:r>
            <a:r>
              <a:rPr lang="en-US" altLang="ko-KR" dirty="0"/>
              <a:t>, </a:t>
            </a:r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1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Topic branch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새로운 기능 개발 및 버그 수정이 필요할 때</a:t>
            </a:r>
            <a:endParaRPr lang="en-US" altLang="ko-KR" dirty="0"/>
          </a:p>
          <a:p>
            <a:pPr lvl="1" fontAlgn="base"/>
            <a:r>
              <a:rPr lang="en-US" altLang="ko-KR" dirty="0"/>
              <a:t>'develop' </a:t>
            </a:r>
            <a:r>
              <a:rPr lang="ko-KR" altLang="en-US" dirty="0" err="1"/>
              <a:t>브랜치로부터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 fontAlgn="base"/>
            <a:r>
              <a:rPr lang="ko-KR" altLang="en-US" dirty="0"/>
              <a:t>각 개발자에게 작업 분배 시 활용</a:t>
            </a:r>
            <a:endParaRPr lang="en-US" altLang="ko-KR" dirty="0"/>
          </a:p>
          <a:p>
            <a:pPr lvl="1" fontAlgn="base"/>
            <a:r>
              <a:rPr lang="ko-KR" altLang="en-US" dirty="0"/>
              <a:t>일반적으로 공유할 필요가 없기 때문에</a:t>
            </a:r>
            <a:r>
              <a:rPr lang="en-US" altLang="ko-KR" dirty="0"/>
              <a:t>, </a:t>
            </a:r>
            <a:r>
              <a:rPr lang="ko-KR" altLang="en-US" dirty="0"/>
              <a:t>원격으로 관리하지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개발이 완료되면 </a:t>
            </a:r>
            <a:r>
              <a:rPr lang="en-US" altLang="ko-KR" dirty="0"/>
              <a:t>'develop'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병합하여 다른 사람들과 공유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0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병합하기 이전에</a:t>
            </a:r>
            <a:r>
              <a:rPr lang="en-US" altLang="ko-KR" dirty="0"/>
              <a:t>, </a:t>
            </a:r>
            <a:r>
              <a:rPr lang="ko-KR" altLang="en-US" dirty="0"/>
              <a:t>병합 및 테스트 수행을 위한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ko-KR" altLang="en-US" dirty="0" err="1"/>
              <a:t>릴리즈를</a:t>
            </a:r>
            <a:r>
              <a:rPr lang="ko-KR" altLang="en-US" dirty="0"/>
              <a:t> 위한 최종적인 버그 수정 등의 개발 수행</a:t>
            </a:r>
            <a:endParaRPr lang="en-US" altLang="ko-KR" dirty="0"/>
          </a:p>
          <a:p>
            <a:pPr lvl="2" fontAlgn="base"/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pPr lvl="2" fontAlgn="base"/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번호 태그로 구분</a:t>
            </a:r>
            <a:endParaRPr lang="en-US" altLang="ko-KR" dirty="0"/>
          </a:p>
          <a:p>
            <a:pPr lvl="1" fontAlgn="base"/>
            <a:r>
              <a:rPr lang="ko-KR" altLang="en-US" dirty="0"/>
              <a:t>기타 사항</a:t>
            </a:r>
            <a:endParaRPr lang="en-US" altLang="ko-KR" dirty="0"/>
          </a:p>
          <a:p>
            <a:pPr lvl="2" fontAlgn="base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＇release-＇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2" fontAlgn="base"/>
            <a:r>
              <a:rPr lang="ko-KR" altLang="en-US" dirty="0"/>
              <a:t>다음 </a:t>
            </a:r>
            <a:r>
              <a:rPr lang="ko-KR" altLang="en-US" dirty="0" err="1"/>
              <a:t>릴리즈를</a:t>
            </a:r>
            <a:r>
              <a:rPr lang="ko-KR" altLang="en-US" dirty="0"/>
              <a:t> 위한 개발 작업은 </a:t>
            </a:r>
            <a:r>
              <a:rPr lang="en-US" altLang="ko-KR" dirty="0"/>
              <a:t>'develop' </a:t>
            </a:r>
            <a:r>
              <a:rPr lang="ko-KR" altLang="en-US" dirty="0"/>
              <a:t>에서 따로 계속 진행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 fontAlgn="base"/>
            <a:r>
              <a:rPr lang="ko-KR" altLang="en-US" dirty="0"/>
              <a:t>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52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Hotfix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배포한 버전에 긴급하게 수정을 해야 할 필요가 있을 경우</a:t>
            </a:r>
            <a:r>
              <a:rPr lang="en-US" altLang="ko-KR" dirty="0"/>
              <a:t>, 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이미 작업 중인 </a:t>
            </a:r>
            <a:r>
              <a:rPr lang="en-US" altLang="ko-KR" dirty="0"/>
              <a:t>develop </a:t>
            </a:r>
            <a:r>
              <a:rPr lang="ko-KR" altLang="en-US" dirty="0"/>
              <a:t>에서 수정하기는 어려우므로</a:t>
            </a:r>
            <a:r>
              <a:rPr lang="en-US" altLang="ko-KR" dirty="0"/>
              <a:t>, </a:t>
            </a:r>
            <a:r>
              <a:rPr lang="ko-KR" altLang="en-US" dirty="0"/>
              <a:t>기존 배포 버전을 기반으로 </a:t>
            </a:r>
            <a:r>
              <a:rPr lang="en-US" altLang="ko-KR" dirty="0"/>
              <a:t>hotfix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‘hotfix-###’ </a:t>
            </a:r>
            <a:r>
              <a:rPr lang="ko-KR" altLang="en-US" dirty="0"/>
              <a:t>식으로 명명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develop </a:t>
            </a:r>
            <a:r>
              <a:rPr lang="ko-KR" altLang="en-US" dirty="0"/>
              <a:t>에도 병합하여 수정 사항 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1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AB7C-0F0B-47B2-929F-5E4B30C2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: branches upon releases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3221D-4AA7-481E-8E68-AABE892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A6F88B-DA34-436E-9F17-DF7EDE57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00" y="1058863"/>
            <a:ext cx="8289201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7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5925-D9D6-4179-9533-8477A577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Linux: only 1 branch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C87C5-8F1A-412F-B3FF-C75D1AF4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335155"/>
            <a:ext cx="8353425" cy="24684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64696-E641-4D99-AA88-64598D3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앞의 </a:t>
            </a:r>
            <a:r>
              <a:rPr lang="en-US" altLang="ko-KR" dirty="0"/>
              <a:t>slide </a:t>
            </a:r>
            <a:r>
              <a:rPr lang="ko-KR" altLang="en-US" dirty="0"/>
              <a:t>내용에서 이어서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sv-SE" altLang="ko-KR" sz="2000" dirty="0"/>
          </a:p>
          <a:p>
            <a:r>
              <a:rPr lang="en-US" altLang="ko-KR" sz="2000" dirty="0"/>
              <a:t>Fast-forward merge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122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2" y="1652769"/>
            <a:ext cx="41052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st-forward(빨리감기) 병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1" y="3299937"/>
            <a:ext cx="45434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0" y="4109857"/>
            <a:ext cx="4681554" cy="24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en-US" altLang="ko-KR" sz="1800" dirty="0"/>
          </a:p>
          <a:p>
            <a:r>
              <a:rPr lang="en-US" altLang="ko-KR" sz="2000" dirty="0"/>
              <a:t>Three-way merge</a:t>
            </a:r>
            <a:endParaRPr lang="sv-SE" altLang="ko-KR" sz="20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r>
              <a:rPr lang="en-US" altLang="ko-KR" sz="1800" dirty="0"/>
              <a:t>commit</a:t>
            </a:r>
            <a:r>
              <a:rPr lang="ko-KR" altLang="en-US" sz="1800" dirty="0"/>
              <a:t>에 대해 서로 다른 부분을 검사해야 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146" name="Picture 2" descr="브랜치 분기 후 'master'에 변경 사항이 생긴 경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51" y="1444220"/>
            <a:ext cx="41052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양쪽의 변경을 적용한 'merge commit(병합 커밋)'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369354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80790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80790" y="2381335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69344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</a:t>
            </a:r>
            <a:r>
              <a:rPr lang="en-US" altLang="ko-KR" sz="2000" dirty="0"/>
              <a:t>rebase</a:t>
            </a:r>
            <a:r>
              <a:rPr lang="sv-SE" altLang="ko-KR" sz="2000" dirty="0"/>
              <a:t> bugfix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커밋</a:t>
            </a:r>
            <a:r>
              <a:rPr lang="ko-KR" altLang="en-US" sz="2000" dirty="0"/>
              <a:t> 이력까지 동일한 </a:t>
            </a:r>
            <a:r>
              <a:rPr lang="ko-KR" altLang="en-US" sz="2000" dirty="0" err="1"/>
              <a:t>브랜치에</a:t>
            </a:r>
            <a:r>
              <a:rPr lang="ko-KR" altLang="en-US" sz="2000" dirty="0"/>
              <a:t> 통합</a:t>
            </a:r>
            <a:endParaRPr lang="en-US" altLang="ko-KR" sz="2000" dirty="0"/>
          </a:p>
          <a:p>
            <a:r>
              <a:rPr lang="ko-KR" altLang="en-US" sz="2000" dirty="0"/>
              <a:t>충돌은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170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57" y="1180639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4717283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base를 사용하여 브랜치 통합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2958486"/>
            <a:ext cx="5524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변경 내용의 이력이 모두 그대로 남아 있기 때문에 이력이 복잡해짐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rebase</a:t>
            </a:r>
          </a:p>
          <a:p>
            <a:pPr lvl="1"/>
            <a:r>
              <a:rPr lang="ko-KR" altLang="en-US" dirty="0"/>
              <a:t>이력은 단순해지지만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커밋</a:t>
            </a:r>
            <a:r>
              <a:rPr lang="ko-KR" altLang="en-US" dirty="0"/>
              <a:t> 이력이 변경됨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정확한 이력을 남겨야 할 필요가 있을 경우에는 사용하면 안됨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작업하다</a:t>
            </a:r>
            <a:r>
              <a:rPr lang="en-US" altLang="ko-KR" dirty="0"/>
              <a:t> push </a:t>
            </a:r>
            <a:r>
              <a:rPr lang="ko-KR" altLang="en-US" dirty="0"/>
              <a:t>해야 하는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굳이 </a:t>
            </a:r>
            <a:r>
              <a:rPr lang="ko-KR" altLang="en-US" dirty="0" err="1"/>
              <a:t>브랜치의</a:t>
            </a:r>
            <a:r>
              <a:rPr lang="ko-KR" altLang="en-US" dirty="0"/>
              <a:t> 흔적을 남길 필요가 없는 경우가 많음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“11111”</a:t>
            </a:r>
          </a:p>
          <a:p>
            <a:pPr lvl="1"/>
            <a:r>
              <a:rPr lang="en-US" altLang="ko-KR" dirty="0"/>
              <a:t>Mater: “11111@master”</a:t>
            </a:r>
          </a:p>
          <a:p>
            <a:pPr lvl="1"/>
            <a:r>
              <a:rPr lang="en-US" altLang="ko-KR" dirty="0"/>
              <a:t>Testing: “11111@testing”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88186" y="982617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Master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44207" y="3710040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Testing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797" y="24715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“11111” commit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2A206-E886-420E-AC14-610ADA67C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4365637" y="4405356"/>
            <a:ext cx="4586645" cy="1694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07BA1-5ED6-4441-A74A-DEE55A90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7" y="1432146"/>
            <a:ext cx="4656838" cy="1694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70C8E8-B7D1-4D25-B17C-1B4A5B7E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126422"/>
            <a:ext cx="3543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3159</TotalTime>
  <Words>1011</Words>
  <Application>Microsoft Office PowerPoint</Application>
  <PresentationFormat>화면 슬라이드 쇼(4:3)</PresentationFormat>
  <Paragraphs>188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Lucida Console</vt:lpstr>
      <vt:lpstr>Office 테마</vt:lpstr>
      <vt:lpstr>분산 버전 관리 도구: Git  Advanced #2</vt:lpstr>
      <vt:lpstr>개인 과제 #4 (2/2)</vt:lpstr>
      <vt:lpstr>학습 내용</vt:lpstr>
      <vt:lpstr>Git: Branch 관리 </vt:lpstr>
      <vt:lpstr>Branch: Merge</vt:lpstr>
      <vt:lpstr>Branch: Merge</vt:lpstr>
      <vt:lpstr>Branch: rebase</vt:lpstr>
      <vt:lpstr>Branch: rebase</vt:lpstr>
      <vt:lpstr>Branch: 충돌 관리</vt:lpstr>
      <vt:lpstr>Git bash 에서 기존 commit checkout 후 확인</vt:lpstr>
      <vt:lpstr>Git bash 에서 기존 commit checkout 후 확인</vt:lpstr>
      <vt:lpstr>Branch: 충돌 관리</vt:lpstr>
      <vt:lpstr>Merge: Conflict 경고, Click Merge!</vt:lpstr>
      <vt:lpstr>충돌 발생한 내용이 자동 기재됨</vt:lpstr>
      <vt:lpstr>충돌 해결 후 Commit Merge</vt:lpstr>
      <vt:lpstr>Push to GitHub </vt:lpstr>
      <vt:lpstr>Push to GitHub </vt:lpstr>
      <vt:lpstr>Branches at GitBash</vt:lpstr>
      <vt:lpstr>Branch: 기타</vt:lpstr>
      <vt:lpstr>Rebase 를 이용한 commit 정리</vt:lpstr>
      <vt:lpstr>많이 발생하는 상황</vt:lpstr>
      <vt:lpstr>3개의 commit 작성</vt:lpstr>
      <vt:lpstr>3개의 commit 작성</vt:lpstr>
      <vt:lpstr>PowerPoint 프레젠테이션</vt:lpstr>
      <vt:lpstr>PowerPoint 프레젠테이션</vt:lpstr>
      <vt:lpstr>Interactive Rebase</vt:lpstr>
      <vt:lpstr>결과 및 Log 확인</vt:lpstr>
      <vt:lpstr>만약 rebase 하다가 실수하면?</vt:lpstr>
      <vt:lpstr>GitHub Desktop 확인 및 push (1개 commit)</vt:lpstr>
      <vt:lpstr>Happy!</vt:lpstr>
      <vt:lpstr>Branch 관리 전략 </vt:lpstr>
      <vt:lpstr>성공적인 (일반적인) Branch model</vt:lpstr>
      <vt:lpstr>Main branch: Master and develop</vt:lpstr>
      <vt:lpstr>Feature branch</vt:lpstr>
      <vt:lpstr>Release branch</vt:lpstr>
      <vt:lpstr>Hotfix branch</vt:lpstr>
      <vt:lpstr>Tensorflow: branches upon releases</vt:lpstr>
      <vt:lpstr>Linux: only 1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713</cp:revision>
  <cp:lastPrinted>2017-03-16T15:55:50Z</cp:lastPrinted>
  <dcterms:created xsi:type="dcterms:W3CDTF">2016-08-29T08:45:01Z</dcterms:created>
  <dcterms:modified xsi:type="dcterms:W3CDTF">2020-09-29T08:13:06Z</dcterms:modified>
</cp:coreProperties>
</file>