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431" r:id="rId2"/>
    <p:sldId id="436" r:id="rId3"/>
    <p:sldId id="442" r:id="rId4"/>
    <p:sldId id="443" r:id="rId5"/>
    <p:sldId id="444" r:id="rId6"/>
    <p:sldId id="445" r:id="rId7"/>
    <p:sldId id="446" r:id="rId8"/>
    <p:sldId id="449" r:id="rId9"/>
    <p:sldId id="447" r:id="rId10"/>
    <p:sldId id="448" r:id="rId11"/>
    <p:sldId id="450" r:id="rId12"/>
    <p:sldId id="451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572" r:id="rId26"/>
    <p:sldId id="5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8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11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63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907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5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060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65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5299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499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38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106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91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55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770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72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8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34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9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6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51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2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64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4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ter.net/archives/27458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google/guetzl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en-US" altLang="ko-KR" sz="4800" dirty="0"/>
              <a:t>GitHub: Pull</a:t>
            </a:r>
            <a:r>
              <a:rPr lang="ko-KR" altLang="en-US" sz="4800" dirty="0"/>
              <a:t> </a:t>
            </a:r>
            <a:r>
              <a:rPr lang="en-US" altLang="ko-KR" sz="4800" dirty="0"/>
              <a:t>Request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732089"/>
            <a:ext cx="8353425" cy="43874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현재의 </a:t>
            </a:r>
            <a:r>
              <a:rPr lang="en-US" altLang="ko-KR" dirty="0"/>
              <a:t>repository </a:t>
            </a:r>
            <a:r>
              <a:rPr lang="ko-KR" altLang="en-US" dirty="0"/>
              <a:t>상태가 복제됨</a:t>
            </a:r>
          </a:p>
        </p:txBody>
      </p:sp>
    </p:spTree>
    <p:extLst>
      <p:ext uri="{BB962C8B-B14F-4D97-AF65-F5344CB8AC3E}">
        <p14:creationId xmlns:p14="http://schemas.microsoft.com/office/powerpoint/2010/main" val="94584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desktop </a:t>
            </a:r>
            <a:r>
              <a:rPr lang="ko-KR" altLang="en-US" dirty="0"/>
              <a:t>사용해서 </a:t>
            </a:r>
            <a:r>
              <a:rPr lang="en-US" altLang="ko-KR" dirty="0"/>
              <a:t>Local repo </a:t>
            </a:r>
            <a:r>
              <a:rPr lang="ko-KR" altLang="en-US" dirty="0"/>
              <a:t>로 </a:t>
            </a:r>
            <a:r>
              <a:rPr lang="en-US" altLang="ko-KR" dirty="0"/>
              <a:t>clone</a:t>
            </a:r>
          </a:p>
          <a:p>
            <a:pPr lvl="1"/>
            <a:r>
              <a:rPr lang="ko-KR" altLang="en-US" dirty="0"/>
              <a:t>주의</a:t>
            </a:r>
            <a:r>
              <a:rPr lang="en-US" altLang="ko-KR" dirty="0"/>
              <a:t>: Fork </a:t>
            </a:r>
            <a:r>
              <a:rPr lang="ko-KR" altLang="en-US" dirty="0"/>
              <a:t>해서 생성된 내 계정의 </a:t>
            </a:r>
            <a:r>
              <a:rPr lang="en-US" altLang="ko-KR" dirty="0"/>
              <a:t>repository</a:t>
            </a:r>
            <a:r>
              <a:rPr lang="ko-KR" altLang="en-US" dirty="0"/>
              <a:t>를 </a:t>
            </a:r>
            <a:r>
              <a:rPr lang="en-US" altLang="ko-KR" dirty="0"/>
              <a:t>clone </a:t>
            </a:r>
            <a:r>
              <a:rPr lang="ko-KR" altLang="en-US" dirty="0"/>
              <a:t>해야 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issue #1 </a:t>
            </a:r>
            <a:r>
              <a:rPr lang="ko-KR" altLang="en-US" dirty="0"/>
              <a:t>을 해결하는 패치를 만들어서 </a:t>
            </a:r>
            <a:r>
              <a:rPr lang="en-US" altLang="ko-KR" dirty="0"/>
              <a:t>pull request </a:t>
            </a:r>
            <a:r>
              <a:rPr lang="ko-KR" altLang="en-US" dirty="0"/>
              <a:t>해보자</a:t>
            </a:r>
            <a:endParaRPr lang="en-US" altLang="ko-KR" dirty="0"/>
          </a:p>
          <a:p>
            <a:pPr lvl="1"/>
            <a:r>
              <a:rPr lang="ko-KR" altLang="en-US" dirty="0"/>
              <a:t>임의로 파일 수정하고 </a:t>
            </a:r>
            <a:r>
              <a:rPr lang="en-US" altLang="ko-KR" dirty="0"/>
              <a:t>commit, push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182965"/>
            <a:ext cx="7372350" cy="2705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7845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Create PR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359039"/>
            <a:ext cx="8353425" cy="417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3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Create PR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191" y="1058863"/>
            <a:ext cx="7883619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43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Create PR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204082"/>
            <a:ext cx="8353425" cy="497847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4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2: Create PR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182440"/>
            <a:ext cx="8353425" cy="502175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FBD6D2-EEA6-44C1-947E-7F6D43A3274B}"/>
              </a:ext>
            </a:extLst>
          </p:cNvPr>
          <p:cNvSpPr/>
          <p:nvPr/>
        </p:nvSpPr>
        <p:spPr>
          <a:xfrm>
            <a:off x="1118586" y="5095782"/>
            <a:ext cx="3977198" cy="4616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71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3: Merging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1050" y="1650206"/>
            <a:ext cx="7581900" cy="408622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79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3: Merging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22" y="1197992"/>
            <a:ext cx="6143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0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를 받아 </a:t>
            </a:r>
            <a:r>
              <a:rPr lang="en-US" altLang="ko-KR" dirty="0"/>
              <a:t>merge </a:t>
            </a:r>
            <a:r>
              <a:rPr lang="ko-KR" altLang="en-US" dirty="0"/>
              <a:t>할 때 </a:t>
            </a:r>
            <a:r>
              <a:rPr lang="en-US" altLang="ko-KR" dirty="0"/>
              <a:t>conflict </a:t>
            </a:r>
            <a:r>
              <a:rPr lang="ko-KR" altLang="en-US" dirty="0"/>
              <a:t>가 발생하면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Fork </a:t>
            </a:r>
            <a:r>
              <a:rPr lang="ko-KR" altLang="en-US" dirty="0"/>
              <a:t>뒤에</a:t>
            </a:r>
            <a:r>
              <a:rPr lang="en-US" altLang="ko-KR" dirty="0"/>
              <a:t>, </a:t>
            </a:r>
            <a:r>
              <a:rPr lang="ko-KR" altLang="en-US" dirty="0"/>
              <a:t>양쪽에서 같은 파일을 수정하여 </a:t>
            </a:r>
            <a:r>
              <a:rPr lang="en-US" altLang="ko-KR" dirty="0"/>
              <a:t>Conflict </a:t>
            </a:r>
            <a:r>
              <a:rPr lang="ko-KR" altLang="en-US" dirty="0"/>
              <a:t>유도</a:t>
            </a:r>
            <a:endParaRPr lang="en-US" altLang="ko-KR" dirty="0"/>
          </a:p>
          <a:p>
            <a:pPr lvl="1"/>
            <a:r>
              <a:rPr lang="ko-KR" altLang="en-US" dirty="0"/>
              <a:t>원본 </a:t>
            </a:r>
            <a:r>
              <a:rPr lang="en-US" altLang="ko-KR" dirty="0"/>
              <a:t>repository 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Fork </a:t>
            </a:r>
            <a:r>
              <a:rPr lang="ko-KR" altLang="en-US" dirty="0"/>
              <a:t>한 </a:t>
            </a:r>
            <a:r>
              <a:rPr lang="en-US" altLang="ko-KR" dirty="0"/>
              <a:t>repository </a:t>
            </a:r>
            <a:r>
              <a:rPr lang="ko-KR" altLang="en-US" dirty="0"/>
              <a:t>에서 수정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04" y="2583152"/>
            <a:ext cx="6619391" cy="11992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304" y="4523949"/>
            <a:ext cx="6921608" cy="1566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35343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160587"/>
            <a:ext cx="8353425" cy="50654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380262-3AFA-4329-86B3-291F897BDD46}"/>
              </a:ext>
            </a:extLst>
          </p:cNvPr>
          <p:cNvSpPr/>
          <p:nvPr/>
        </p:nvSpPr>
        <p:spPr>
          <a:xfrm>
            <a:off x="745723" y="2228295"/>
            <a:ext cx="4350059" cy="363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03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Pull 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 변경사항을 공식 저장소에 반영요청</a:t>
            </a:r>
            <a:endParaRPr lang="en-US" altLang="ko-KR" dirty="0"/>
          </a:p>
          <a:p>
            <a:pPr lvl="1"/>
            <a:r>
              <a:rPr lang="ko-KR" altLang="en-US" dirty="0"/>
              <a:t>공식 저장소의 관리자</a:t>
            </a:r>
            <a:r>
              <a:rPr lang="en-US" altLang="ko-KR" dirty="0"/>
              <a:t>(maintainer)</a:t>
            </a:r>
            <a:r>
              <a:rPr lang="ko-KR" altLang="en-US" dirty="0"/>
              <a:t>가 나의 요청을 받아들이면</a:t>
            </a:r>
            <a:r>
              <a:rPr lang="en-US" altLang="ko-KR" dirty="0"/>
              <a:t>? </a:t>
            </a:r>
            <a:br>
              <a:rPr lang="en-US" altLang="ko-KR" dirty="0"/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dirty="0"/>
              <a:t>Merge</a:t>
            </a:r>
            <a:r>
              <a:rPr lang="ko-KR" altLang="en-US" dirty="0"/>
              <a:t>를 수행해 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Pull Request </a:t>
            </a:r>
            <a:r>
              <a:rPr lang="ko-KR" altLang="en-US" dirty="0"/>
              <a:t>가 필요한 경우</a:t>
            </a:r>
          </a:p>
          <a:p>
            <a:pPr lvl="1"/>
            <a:r>
              <a:rPr lang="ko-KR" altLang="en-US" dirty="0" err="1"/>
              <a:t>오픈소스</a:t>
            </a:r>
            <a:r>
              <a:rPr lang="ko-KR" altLang="en-US" dirty="0"/>
              <a:t> 프로젝트의 소스를 고친 경우</a:t>
            </a:r>
          </a:p>
          <a:p>
            <a:pPr lvl="2"/>
            <a:r>
              <a:rPr lang="ko-KR" altLang="en-US" dirty="0"/>
              <a:t>내가 변경한 소스가 다른 사람에게도 의미가 있는 경우 </a:t>
            </a:r>
            <a:r>
              <a:rPr lang="en-US" altLang="ko-KR" dirty="0"/>
              <a:t>(</a:t>
            </a:r>
            <a:r>
              <a:rPr lang="ko-KR" altLang="en-US" dirty="0"/>
              <a:t>개선</a:t>
            </a:r>
            <a:r>
              <a:rPr lang="en-US" altLang="ko-KR" dirty="0"/>
              <a:t>, </a:t>
            </a:r>
            <a:r>
              <a:rPr lang="ko-KR" altLang="en-US" dirty="0"/>
              <a:t>버그수정 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Collaborate project</a:t>
            </a:r>
            <a:r>
              <a:rPr lang="ko-KR" altLang="en-US" dirty="0"/>
              <a:t>에서 </a:t>
            </a:r>
            <a:r>
              <a:rPr lang="en-US" altLang="ko-KR" dirty="0"/>
              <a:t>merge </a:t>
            </a:r>
            <a:r>
              <a:rPr lang="ko-KR" altLang="en-US" dirty="0"/>
              <a:t>권한 관리를 하고 싶을 때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master/release </a:t>
            </a:r>
            <a:r>
              <a:rPr lang="ko-KR" altLang="en-US" dirty="0" err="1"/>
              <a:t>브랜치로의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는 무조건 </a:t>
            </a:r>
            <a:r>
              <a:rPr lang="en-US" altLang="ko-KR" dirty="0"/>
              <a:t>pull request</a:t>
            </a:r>
            <a:r>
              <a:rPr lang="ko-KR" altLang="en-US" dirty="0"/>
              <a:t>를 사용하고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팀장이 </a:t>
            </a:r>
            <a:r>
              <a:rPr lang="en-US" altLang="ko-KR" dirty="0"/>
              <a:t>merge</a:t>
            </a:r>
            <a:r>
              <a:rPr lang="ko-KR" altLang="en-US" dirty="0"/>
              <a:t>를 수행하기로 정함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73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8655" y="1058863"/>
            <a:ext cx="7206690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3B3460-D23A-49CA-8D49-A48F8C398A3A}"/>
              </a:ext>
            </a:extLst>
          </p:cNvPr>
          <p:cNvSpPr/>
          <p:nvPr/>
        </p:nvSpPr>
        <p:spPr>
          <a:xfrm>
            <a:off x="1677879" y="4341180"/>
            <a:ext cx="6497466" cy="701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0250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095282"/>
            <a:ext cx="8353425" cy="28403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043430"/>
            <a:ext cx="8352928" cy="23794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2353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 changes </a:t>
            </a:r>
            <a:r>
              <a:rPr lang="ko-KR" altLang="en-US" dirty="0"/>
              <a:t>클릭하고 잠시 대기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81" y="1763739"/>
            <a:ext cx="8346809" cy="27075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1791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395" y="1058863"/>
            <a:ext cx="7193210" cy="526891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6CCFD3-66B8-4778-A572-994E80708DFC}"/>
              </a:ext>
            </a:extLst>
          </p:cNvPr>
          <p:cNvSpPr/>
          <p:nvPr/>
        </p:nvSpPr>
        <p:spPr>
          <a:xfrm>
            <a:off x="1535835" y="4909351"/>
            <a:ext cx="6747031" cy="1418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99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29775"/>
          <a:stretch/>
        </p:blipFill>
        <p:spPr>
          <a:xfrm>
            <a:off x="377156" y="1058566"/>
            <a:ext cx="5629275" cy="14849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961" y="2277075"/>
            <a:ext cx="56007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6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C50FF-DC2A-4091-8319-B14C219E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4: Merge conflict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02338C-1E13-4CB9-82C3-629549748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77001"/>
            <a:ext cx="8353425" cy="363263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E3BFB7-40AC-4E86-B7C9-51F1AF0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89865-9A20-4FFB-BF09-408A9761781D}"/>
              </a:ext>
            </a:extLst>
          </p:cNvPr>
          <p:cNvSpPr/>
          <p:nvPr/>
        </p:nvSpPr>
        <p:spPr>
          <a:xfrm>
            <a:off x="395288" y="4492101"/>
            <a:ext cx="3288946" cy="1091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4601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E9FED-E219-4427-91A8-FEB51FDD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#8</a:t>
            </a:r>
            <a:r>
              <a:rPr lang="ko-KR" altLang="en-US" dirty="0"/>
              <a:t> </a:t>
            </a:r>
            <a:r>
              <a:rPr lang="en-US" altLang="ko-KR" dirty="0"/>
              <a:t>: GitHub PR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11566-00BA-4E73-8E6B-4609EB880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제출</a:t>
            </a:r>
            <a:r>
              <a:rPr lang="en-US" altLang="ko-KR" sz="1800" dirty="0"/>
              <a:t>: </a:t>
            </a:r>
            <a:r>
              <a:rPr lang="ko-KR" altLang="en-US" sz="1800" dirty="0"/>
              <a:t>하나의 </a:t>
            </a:r>
            <a:r>
              <a:rPr lang="en-US" altLang="ko-KR" sz="1800" dirty="0"/>
              <a:t>ppt</a:t>
            </a:r>
            <a:r>
              <a:rPr lang="ko-KR" altLang="en-US" sz="1800" dirty="0"/>
              <a:t>에 각 캡처 파일을 넣은 후</a:t>
            </a:r>
            <a:r>
              <a:rPr lang="en-US" altLang="ko-KR" sz="1800" dirty="0"/>
              <a:t>, PDF </a:t>
            </a:r>
            <a:r>
              <a:rPr lang="ko-KR" altLang="en-US" sz="1800" dirty="0"/>
              <a:t>파일로 변환해 </a:t>
            </a:r>
            <a:r>
              <a:rPr lang="en-US" altLang="ko-KR" sz="1800" dirty="0"/>
              <a:t>LMS </a:t>
            </a:r>
            <a:r>
              <a:rPr lang="ko-KR" altLang="en-US" sz="1800" dirty="0"/>
              <a:t>제출</a:t>
            </a:r>
            <a:endParaRPr lang="en-US" altLang="ko-KR" sz="1800" dirty="0"/>
          </a:p>
          <a:p>
            <a:pPr lvl="1"/>
            <a:r>
              <a:rPr lang="en-US" altLang="ko-KR" sz="1600" dirty="0"/>
              <a:t>Page</a:t>
            </a:r>
            <a:r>
              <a:rPr lang="ko-KR" altLang="en-US" sz="1600" dirty="0"/>
              <a:t> </a:t>
            </a:r>
            <a:r>
              <a:rPr lang="en-US" altLang="ko-KR" sz="1600" dirty="0"/>
              <a:t>#1: </a:t>
            </a:r>
            <a:r>
              <a:rPr lang="ko-KR" altLang="en-US" sz="1600" dirty="0"/>
              <a:t>제목</a:t>
            </a:r>
            <a:r>
              <a:rPr lang="en-US" altLang="ko-KR" sz="1600" dirty="0"/>
              <a:t>, </a:t>
            </a:r>
            <a:r>
              <a:rPr lang="ko-KR" altLang="en-US" sz="1600" dirty="0"/>
              <a:t>학번</a:t>
            </a:r>
            <a:r>
              <a:rPr lang="en-US" altLang="ko-KR" sz="1600" dirty="0"/>
              <a:t>, </a:t>
            </a:r>
            <a:r>
              <a:rPr lang="ko-KR" altLang="en-US" sz="1600" dirty="0"/>
              <a:t>이름</a:t>
            </a:r>
            <a:endParaRPr lang="en-US" altLang="ko-KR" sz="1600" dirty="0"/>
          </a:p>
          <a:p>
            <a:r>
              <a:rPr lang="ko-KR" altLang="en-US" sz="1800" dirty="0"/>
              <a:t>두 사람이 짝을 이뤄 </a:t>
            </a:r>
            <a:r>
              <a:rPr lang="en-US" altLang="ko-KR" sz="1800" dirty="0"/>
              <a:t>PR </a:t>
            </a:r>
            <a:r>
              <a:rPr lang="ko-KR" altLang="en-US" sz="1800" dirty="0"/>
              <a:t>실습 진행</a:t>
            </a:r>
            <a:endParaRPr lang="en-US" altLang="ko-KR" sz="1800" dirty="0"/>
          </a:p>
          <a:p>
            <a:pPr lvl="1"/>
            <a:r>
              <a:rPr lang="en-US" altLang="ko-KR" sz="1600" dirty="0"/>
              <a:t>(</a:t>
            </a:r>
            <a:r>
              <a:rPr lang="ko-KR" altLang="en-US" sz="1600" dirty="0"/>
              <a:t>하여야 하나</a:t>
            </a:r>
            <a:r>
              <a:rPr lang="en-US" altLang="ko-KR" sz="1600" dirty="0"/>
              <a:t>, </a:t>
            </a:r>
            <a:r>
              <a:rPr lang="ko-KR" altLang="en-US" sz="1600" dirty="0"/>
              <a:t>그냥 혼자 계정 </a:t>
            </a:r>
            <a:r>
              <a:rPr lang="en-US" altLang="ko-KR" sz="1600" dirty="0"/>
              <a:t>2</a:t>
            </a:r>
            <a:r>
              <a:rPr lang="ko-KR" altLang="en-US" sz="1600" dirty="0"/>
              <a:t>개 만들어서 하자</a:t>
            </a:r>
            <a:r>
              <a:rPr lang="en-US" altLang="ko-KR" sz="1600" dirty="0"/>
              <a:t>…</a:t>
            </a:r>
            <a:r>
              <a:rPr lang="ko-KR" altLang="en-US" sz="1600" dirty="0"/>
              <a:t>비대면이라 너무 불편할 것 같다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번 </a:t>
            </a:r>
            <a:r>
              <a:rPr lang="en-US" altLang="ko-KR" sz="1600" dirty="0"/>
              <a:t>ID: Repo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번 </a:t>
            </a:r>
            <a:r>
              <a:rPr lang="en-US" altLang="ko-KR" sz="1600" dirty="0"/>
              <a:t>ID: 1</a:t>
            </a:r>
            <a:r>
              <a:rPr lang="ko-KR" altLang="en-US" sz="1600" dirty="0"/>
              <a:t>번의 </a:t>
            </a:r>
            <a:r>
              <a:rPr lang="en-US" altLang="ko-KR" sz="1600" dirty="0"/>
              <a:t>Repo Fork </a:t>
            </a:r>
            <a:r>
              <a:rPr lang="ko-KR" altLang="en-US" sz="1600" dirty="0"/>
              <a:t>후 수정</a:t>
            </a:r>
            <a:r>
              <a:rPr lang="en-US" altLang="ko-KR" sz="1600" dirty="0"/>
              <a:t>, PR </a:t>
            </a:r>
            <a:r>
              <a:rPr lang="ko-KR" altLang="en-US" sz="1600" dirty="0"/>
              <a:t>요청</a:t>
            </a:r>
            <a:endParaRPr lang="en-US" altLang="ko-KR" sz="1600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번 </a:t>
            </a:r>
            <a:r>
              <a:rPr lang="en-US" altLang="ko-KR" sz="1600" dirty="0"/>
              <a:t>ID: PR </a:t>
            </a:r>
            <a:r>
              <a:rPr lang="ko-KR" altLang="en-US" sz="1600" dirty="0"/>
              <a:t>확인 및 </a:t>
            </a:r>
            <a:r>
              <a:rPr lang="en-US" altLang="ko-KR" sz="1600" dirty="0"/>
              <a:t>Merge (</a:t>
            </a:r>
            <a:r>
              <a:rPr lang="ko-KR" altLang="en-US" sz="1600" dirty="0"/>
              <a:t>캡처 </a:t>
            </a:r>
            <a:r>
              <a:rPr lang="en-US" altLang="ko-KR" sz="1600" dirty="0"/>
              <a:t>#2)</a:t>
            </a:r>
          </a:p>
          <a:p>
            <a:pPr lvl="1"/>
            <a:r>
              <a:rPr lang="en-US" altLang="ko-KR" sz="1600" dirty="0"/>
              <a:t>1,2</a:t>
            </a:r>
            <a:r>
              <a:rPr lang="ko-KR" altLang="en-US" sz="1600" dirty="0"/>
              <a:t>번 </a:t>
            </a:r>
            <a:r>
              <a:rPr lang="en-US" altLang="ko-KR" sz="1600" dirty="0"/>
              <a:t>ID: </a:t>
            </a:r>
            <a:r>
              <a:rPr lang="ko-KR" altLang="en-US" sz="1600" dirty="0"/>
              <a:t>양쪽에서 같은 내용 수정 </a:t>
            </a:r>
            <a:r>
              <a:rPr lang="en-US" altLang="ko-KR" sz="1600" dirty="0"/>
              <a:t>(conflict </a:t>
            </a:r>
            <a:r>
              <a:rPr lang="ko-KR" altLang="en-US" sz="1600" dirty="0"/>
              <a:t>유도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번 </a:t>
            </a:r>
            <a:r>
              <a:rPr lang="en-US" altLang="ko-KR" sz="1600" dirty="0"/>
              <a:t>ID: PR </a:t>
            </a:r>
            <a:r>
              <a:rPr lang="ko-KR" altLang="en-US" sz="1600" dirty="0"/>
              <a:t>요청</a:t>
            </a:r>
            <a:endParaRPr lang="en-US" altLang="ko-KR" sz="1600" dirty="0"/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번 </a:t>
            </a:r>
            <a:r>
              <a:rPr lang="en-US" altLang="ko-KR" sz="1600" dirty="0"/>
              <a:t>ID: PR </a:t>
            </a:r>
            <a:r>
              <a:rPr lang="ko-KR" altLang="en-US" sz="1600" dirty="0"/>
              <a:t>확인</a:t>
            </a:r>
            <a:r>
              <a:rPr lang="en-US" altLang="ko-KR" sz="1600" dirty="0"/>
              <a:t>, conflict </a:t>
            </a:r>
            <a:r>
              <a:rPr lang="ko-KR" altLang="en-US" sz="1600" dirty="0"/>
              <a:t>해소 후 </a:t>
            </a:r>
            <a:r>
              <a:rPr lang="en-US" altLang="ko-KR" sz="1600" dirty="0"/>
              <a:t>Merge (</a:t>
            </a:r>
            <a:r>
              <a:rPr lang="ko-KR" altLang="en-US" sz="1600" dirty="0"/>
              <a:t>캡처 </a:t>
            </a:r>
            <a:r>
              <a:rPr lang="en-US" altLang="ko-KR" sz="1600" dirty="0"/>
              <a:t>#3)</a:t>
            </a:r>
          </a:p>
          <a:p>
            <a:pPr lvl="1"/>
            <a:endParaRPr lang="en-US" altLang="ko-KR" sz="1600" dirty="0"/>
          </a:p>
          <a:p>
            <a:r>
              <a:rPr lang="ko-KR" altLang="en-US" sz="1800" dirty="0"/>
              <a:t>제출 기한</a:t>
            </a:r>
            <a:r>
              <a:rPr lang="en-US" altLang="ko-KR" sz="1800" dirty="0"/>
              <a:t>:</a:t>
            </a:r>
          </a:p>
          <a:p>
            <a:pPr lvl="1"/>
            <a:r>
              <a:rPr lang="en-US" altLang="ko-KR" sz="1600" dirty="0"/>
              <a:t>11/23 (</a:t>
            </a:r>
            <a:r>
              <a:rPr lang="ko-KR" altLang="en-US" sz="1600" dirty="0"/>
              <a:t>월</a:t>
            </a:r>
            <a:r>
              <a:rPr lang="en-US" altLang="ko-KR" sz="1600" dirty="0"/>
              <a:t>) 23:59</a:t>
            </a:r>
          </a:p>
          <a:p>
            <a:pPr lvl="1"/>
            <a:r>
              <a:rPr lang="ko-KR" altLang="en-US" sz="1600" dirty="0"/>
              <a:t>지각 감점</a:t>
            </a:r>
            <a:r>
              <a:rPr lang="en-US" altLang="ko-KR" sz="1600" dirty="0"/>
              <a:t>: 5%p / day</a:t>
            </a:r>
            <a:r>
              <a:rPr lang="ko-KR" altLang="en-US" sz="1600" dirty="0"/>
              <a:t> </a:t>
            </a:r>
            <a:r>
              <a:rPr lang="en-US" altLang="ko-KR" sz="1600" dirty="0"/>
              <a:t>(3</a:t>
            </a:r>
            <a:r>
              <a:rPr lang="ko-KR" altLang="en-US" sz="1600" dirty="0"/>
              <a:t>주 내 제출해야 함</a:t>
            </a:r>
            <a:r>
              <a:rPr lang="en-US" altLang="ko-KR" sz="1600" dirty="0"/>
              <a:t>)</a:t>
            </a:r>
          </a:p>
          <a:p>
            <a:endParaRPr lang="en-US" altLang="ko-KR" sz="1800" dirty="0"/>
          </a:p>
          <a:p>
            <a:pPr lvl="1"/>
            <a:endParaRPr lang="en-US" altLang="ko-KR" sz="1600" dirty="0"/>
          </a:p>
          <a:p>
            <a:pPr lvl="2"/>
            <a:endParaRPr lang="en-US" altLang="ko-KR" sz="1400" dirty="0"/>
          </a:p>
          <a:p>
            <a:pPr lvl="2"/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5FDD3-C21D-4FFC-AE84-38CCB55E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09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http://www.bloter.net/archives/274583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고화질 </a:t>
            </a:r>
            <a:r>
              <a:rPr lang="en-US" altLang="ko-KR" dirty="0"/>
              <a:t>JPGE </a:t>
            </a:r>
            <a:r>
              <a:rPr lang="ko-KR" altLang="en-US" dirty="0"/>
              <a:t>이미지를 만들어주는 이미지 압축 알고리즘</a:t>
            </a:r>
            <a:endParaRPr lang="en-US" altLang="ko-KR" dirty="0"/>
          </a:p>
          <a:p>
            <a:pPr lvl="1"/>
            <a:r>
              <a:rPr lang="en-US" altLang="ko-KR" dirty="0" err="1"/>
              <a:t>Guetzli</a:t>
            </a:r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이미지 손실은 최대한 줄이면서 파일 크기도 줄임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https://github.com/google/guetzli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986" y="1611823"/>
            <a:ext cx="6396925" cy="9138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92" y="4221369"/>
            <a:ext cx="7747216" cy="19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1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94" y="1058566"/>
            <a:ext cx="8289656" cy="13598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601" y="3904055"/>
            <a:ext cx="6214824" cy="2184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112" y="2606867"/>
            <a:ext cx="7923238" cy="11065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6914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288" y="1546838"/>
            <a:ext cx="8353425" cy="42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4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345042"/>
            <a:ext cx="71342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5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Collaborator </a:t>
            </a:r>
            <a:r>
              <a:rPr lang="ko-KR" altLang="en-US" dirty="0"/>
              <a:t>가 아닌 </a:t>
            </a:r>
            <a:r>
              <a:rPr lang="en-US" altLang="ko-KR" dirty="0"/>
              <a:t>repository</a:t>
            </a:r>
            <a:r>
              <a:rPr lang="ko-KR" altLang="en-US" dirty="0"/>
              <a:t>에 작업하는 방법</a:t>
            </a:r>
            <a:endParaRPr lang="en-US" altLang="ko-KR" dirty="0"/>
          </a:p>
          <a:p>
            <a:pPr lvl="1"/>
            <a:r>
              <a:rPr lang="en-US" altLang="ko-KR" sz="1800" dirty="0"/>
              <a:t>GitHub</a:t>
            </a:r>
            <a:r>
              <a:rPr lang="ko-KR" altLang="en-US" sz="1800" dirty="0"/>
              <a:t>의 </a:t>
            </a:r>
            <a:r>
              <a:rPr lang="en-US" altLang="ko-KR" sz="1800" dirty="0"/>
              <a:t>remote</a:t>
            </a:r>
            <a:r>
              <a:rPr lang="ko-KR" altLang="en-US" sz="1800" dirty="0"/>
              <a:t> </a:t>
            </a:r>
            <a:r>
              <a:rPr lang="en-US" altLang="ko-KR" sz="1800" dirty="0"/>
              <a:t>repository </a:t>
            </a:r>
            <a:r>
              <a:rPr lang="ko-KR" altLang="en-US" sz="1800" dirty="0"/>
              <a:t>를 </a:t>
            </a:r>
            <a:r>
              <a:rPr lang="en-US" altLang="ko-KR" sz="1800" dirty="0"/>
              <a:t>fork</a:t>
            </a:r>
            <a:r>
              <a:rPr lang="ko-KR" altLang="en-US" sz="1800" dirty="0"/>
              <a:t>해</a:t>
            </a:r>
            <a:r>
              <a:rPr lang="en-US" altLang="ko-KR" sz="1800" dirty="0"/>
              <a:t>, </a:t>
            </a:r>
            <a:r>
              <a:rPr lang="ko-KR" altLang="en-US" sz="1800" dirty="0"/>
              <a:t> 내 계정에 </a:t>
            </a:r>
            <a:r>
              <a:rPr lang="en-US" altLang="ko-KR" sz="1800" dirty="0"/>
              <a:t>remote repository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lvl="2"/>
            <a:r>
              <a:rPr lang="en-US" altLang="ko-KR" sz="1600" dirty="0"/>
              <a:t>Fork: remote repository</a:t>
            </a:r>
            <a:r>
              <a:rPr lang="ko-KR" altLang="en-US" sz="1600" dirty="0"/>
              <a:t>를 복제하는 명령</a:t>
            </a:r>
            <a:endParaRPr lang="en-US" altLang="ko-KR" sz="1600" dirty="0"/>
          </a:p>
          <a:p>
            <a:pPr lvl="1"/>
            <a:r>
              <a:rPr lang="ko-KR" altLang="en-US" sz="1800" dirty="0"/>
              <a:t>이를 </a:t>
            </a:r>
            <a:r>
              <a:rPr lang="en-US" altLang="ko-KR" sz="1800" dirty="0"/>
              <a:t>clone </a:t>
            </a:r>
            <a:r>
              <a:rPr lang="ko-KR" altLang="en-US" sz="1800" dirty="0"/>
              <a:t>하여 </a:t>
            </a:r>
            <a:r>
              <a:rPr lang="en-US" altLang="ko-KR" sz="1800" dirty="0"/>
              <a:t>local repository </a:t>
            </a:r>
            <a:r>
              <a:rPr lang="ko-KR" altLang="en-US" sz="1800" dirty="0"/>
              <a:t>에서 작업</a:t>
            </a:r>
            <a:endParaRPr lang="en-US" altLang="ko-KR" sz="1800" dirty="0"/>
          </a:p>
          <a:p>
            <a:pPr lvl="2"/>
            <a:endParaRPr lang="en-US" altLang="ko-KR" sz="1600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5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039" y="1843710"/>
            <a:ext cx="8353425" cy="3916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다른 사람 </a:t>
            </a:r>
            <a:r>
              <a:rPr lang="en-US" altLang="ko-KR"/>
              <a:t>repository page</a:t>
            </a:r>
            <a:r>
              <a:rPr lang="ko-KR" altLang="en-US"/>
              <a:t>에 접속해 </a:t>
            </a:r>
            <a:r>
              <a:rPr lang="en-US" altLang="ko-KR"/>
              <a:t>fork </a:t>
            </a:r>
            <a:r>
              <a:rPr lang="ko-KR" altLang="en-US"/>
              <a:t>버튼 클릭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1A4618-9E74-4D6F-B859-3DDC90F2C82F}"/>
              </a:ext>
            </a:extLst>
          </p:cNvPr>
          <p:cNvSpPr/>
          <p:nvPr/>
        </p:nvSpPr>
        <p:spPr>
          <a:xfrm>
            <a:off x="7989902" y="1843710"/>
            <a:ext cx="834502" cy="3401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07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 request </a:t>
            </a:r>
            <a:r>
              <a:rPr lang="ko-KR" altLang="en-US" dirty="0"/>
              <a:t>수행 </a:t>
            </a:r>
            <a:r>
              <a:rPr lang="en-US" altLang="ko-KR" dirty="0"/>
              <a:t>1: fork and clone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사람 </a:t>
            </a:r>
            <a:r>
              <a:rPr lang="en-US" altLang="ko-KR" dirty="0"/>
              <a:t>repository page</a:t>
            </a:r>
            <a:r>
              <a:rPr lang="ko-KR" altLang="en-US" dirty="0"/>
              <a:t>에 접속해 </a:t>
            </a:r>
            <a:r>
              <a:rPr lang="en-US" altLang="ko-KR" dirty="0"/>
              <a:t>fork </a:t>
            </a:r>
            <a:r>
              <a:rPr lang="ko-KR" altLang="en-US" dirty="0"/>
              <a:t>버튼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469" y="2061275"/>
            <a:ext cx="7165016" cy="32645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006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3097</TotalTime>
  <Words>604</Words>
  <Application>Microsoft Office PowerPoint</Application>
  <PresentationFormat>화면 슬라이드 쇼(4:3)</PresentationFormat>
  <Paragraphs>132</Paragraphs>
  <Slides>26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Calibri Light</vt:lpstr>
      <vt:lpstr>Office 테마</vt:lpstr>
      <vt:lpstr>GitHub: Pull Request</vt:lpstr>
      <vt:lpstr>Pull request</vt:lpstr>
      <vt:lpstr>Pull request 예제</vt:lpstr>
      <vt:lpstr>Pull request 예제</vt:lpstr>
      <vt:lpstr>Pull request 예제</vt:lpstr>
      <vt:lpstr>Pull request 예제</vt:lpstr>
      <vt:lpstr>Pull request 수행</vt:lpstr>
      <vt:lpstr>Pull request 수행 1: fork and clone</vt:lpstr>
      <vt:lpstr>Pull request 수행 1: fork and clone</vt:lpstr>
      <vt:lpstr>Pull request 수행 1: fork and clone</vt:lpstr>
      <vt:lpstr>Pull request 수행 1: fork and clone</vt:lpstr>
      <vt:lpstr>Pull request 수행 2: Create PR</vt:lpstr>
      <vt:lpstr>Pull request 수행 2: Create PR</vt:lpstr>
      <vt:lpstr>Pull request 수행 2: Create PR</vt:lpstr>
      <vt:lpstr>Pull request 수행 2: Create PR</vt:lpstr>
      <vt:lpstr>Pull request 수행 3: Merging</vt:lpstr>
      <vt:lpstr>Pull request 수행 3: Merging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Pull request 수행 4: Merge conflict</vt:lpstr>
      <vt:lpstr>개인 과제 #8 : GitHub PR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박현찬</cp:lastModifiedBy>
  <cp:revision>596</cp:revision>
  <cp:lastPrinted>2017-03-16T15:55:50Z</cp:lastPrinted>
  <dcterms:created xsi:type="dcterms:W3CDTF">2016-08-29T08:45:01Z</dcterms:created>
  <dcterms:modified xsi:type="dcterms:W3CDTF">2020-11-16T01:52:18Z</dcterms:modified>
</cp:coreProperties>
</file>