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431" r:id="rId2"/>
    <p:sldId id="273" r:id="rId3"/>
    <p:sldId id="573" r:id="rId4"/>
    <p:sldId id="717" r:id="rId5"/>
    <p:sldId id="580" r:id="rId6"/>
    <p:sldId id="658" r:id="rId7"/>
    <p:sldId id="661" r:id="rId8"/>
    <p:sldId id="659" r:id="rId9"/>
    <p:sldId id="667" r:id="rId10"/>
    <p:sldId id="665" r:id="rId11"/>
    <p:sldId id="666" r:id="rId12"/>
    <p:sldId id="664" r:id="rId13"/>
    <p:sldId id="663" r:id="rId14"/>
    <p:sldId id="660" r:id="rId15"/>
    <p:sldId id="657" r:id="rId16"/>
    <p:sldId id="662" r:id="rId17"/>
    <p:sldId id="630" r:id="rId18"/>
    <p:sldId id="631" r:id="rId19"/>
    <p:sldId id="632" r:id="rId20"/>
    <p:sldId id="708" r:id="rId21"/>
    <p:sldId id="633" r:id="rId22"/>
    <p:sldId id="635" r:id="rId23"/>
    <p:sldId id="706" r:id="rId24"/>
    <p:sldId id="707" r:id="rId25"/>
    <p:sldId id="636" r:id="rId26"/>
    <p:sldId id="709" r:id="rId27"/>
    <p:sldId id="710" r:id="rId28"/>
    <p:sldId id="640" r:id="rId29"/>
    <p:sldId id="639" r:id="rId30"/>
    <p:sldId id="643" r:id="rId31"/>
    <p:sldId id="711" r:id="rId32"/>
    <p:sldId id="712" r:id="rId33"/>
    <p:sldId id="713" r:id="rId34"/>
    <p:sldId id="714" r:id="rId35"/>
    <p:sldId id="71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1983@staff.jbnu.ac.kr" initials="4" lastIdx="1" clrIdx="0">
    <p:extLst>
      <p:ext uri="{19B8F6BF-5375-455C-9EA6-DF929625EA0E}">
        <p15:presenceInfo xmlns:p15="http://schemas.microsoft.com/office/powerpoint/2012/main" userId="41983@staff.jbn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en-US" altLang="ko-KR" sz="4800" dirty="0"/>
              <a:t>Code Review 1: with GitHub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68" y="1058863"/>
            <a:ext cx="726746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3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6189"/>
            <a:ext cx="8353425" cy="37742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5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08095"/>
            <a:ext cx="8353425" cy="33704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285"/>
            <a:ext cx="9144000" cy="36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86859"/>
            <a:ext cx="8353425" cy="401291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5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26739"/>
            <a:ext cx="8353425" cy="29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486" y="1076682"/>
            <a:ext cx="6137028" cy="560255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2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96123"/>
            <a:ext cx="8353425" cy="439439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6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Code Review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1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기반의 코드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Pull request </a:t>
            </a:r>
            <a:r>
              <a:rPr lang="ko-KR" altLang="en-US" sz="2000" dirty="0"/>
              <a:t>를 이용한 리뷰 운영 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항상 </a:t>
            </a:r>
            <a:r>
              <a:rPr lang="en-US" altLang="ko-KR" sz="1800" dirty="0"/>
              <a:t>Pull request</a:t>
            </a:r>
            <a:r>
              <a:rPr lang="ko-KR" altLang="en-US" sz="1800" dirty="0"/>
              <a:t>를 이용해서 </a:t>
            </a:r>
            <a:r>
              <a:rPr lang="en-US" altLang="ko-KR" sz="1800" dirty="0"/>
              <a:t>commit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업로드함</a:t>
            </a:r>
            <a:endParaRPr lang="en-US" altLang="ko-KR" sz="1800" dirty="0"/>
          </a:p>
          <a:p>
            <a:pPr lvl="2"/>
            <a:r>
              <a:rPr lang="ko-KR" altLang="en-US" sz="1600" dirty="0"/>
              <a:t>각 개발자는 </a:t>
            </a:r>
            <a:r>
              <a:rPr lang="en-US" altLang="ko-KR" sz="1600" dirty="0"/>
              <a:t>fork</a:t>
            </a:r>
            <a:r>
              <a:rPr lang="ko-KR" altLang="en-US" sz="1600" dirty="0"/>
              <a:t>해서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개별 </a:t>
            </a:r>
            <a:r>
              <a:rPr lang="en-US" altLang="ko-KR" sz="1600" dirty="0"/>
              <a:t>branch </a:t>
            </a:r>
            <a:r>
              <a:rPr lang="ko-KR" altLang="en-US" sz="1600" dirty="0"/>
              <a:t>에서 작업함</a:t>
            </a:r>
            <a:endParaRPr lang="en-US" altLang="ko-KR" sz="1600" dirty="0"/>
          </a:p>
          <a:p>
            <a:pPr lvl="1"/>
            <a:r>
              <a:rPr lang="ko-KR" altLang="en-US" sz="1800" dirty="0"/>
              <a:t>리뷰 규칙을 정함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Review master</a:t>
            </a:r>
            <a:r>
              <a:rPr lang="ko-KR" altLang="en-US" sz="1600" dirty="0"/>
              <a:t>가 리뷰 여부 및 </a:t>
            </a:r>
            <a:r>
              <a:rPr lang="ko-KR" altLang="en-US" sz="1600" dirty="0" err="1"/>
              <a:t>리뷰어</a:t>
            </a:r>
            <a:r>
              <a:rPr lang="ko-KR" altLang="en-US" sz="1600" dirty="0"/>
              <a:t> 설정</a:t>
            </a:r>
            <a:r>
              <a:rPr lang="en-US" altLang="ko-KR" sz="1600" dirty="0"/>
              <a:t>, </a:t>
            </a:r>
          </a:p>
          <a:p>
            <a:pPr lvl="2"/>
            <a:r>
              <a:rPr lang="ko-KR" altLang="en-US" sz="1600" dirty="0"/>
              <a:t>리뷰 규칙</a:t>
            </a:r>
            <a:r>
              <a:rPr lang="en-US" altLang="ko-KR" sz="1600" dirty="0"/>
              <a:t>: 1</a:t>
            </a:r>
            <a:r>
              <a:rPr lang="ko-KR" altLang="en-US" sz="1600" dirty="0"/>
              <a:t>일 이내에</a:t>
            </a:r>
            <a:r>
              <a:rPr lang="en-US" altLang="ko-KR" sz="1600" dirty="0"/>
              <a:t> </a:t>
            </a:r>
            <a:r>
              <a:rPr lang="ko-KR" altLang="en-US" sz="1600" dirty="0"/>
              <a:t>수정 요청</a:t>
            </a:r>
            <a:r>
              <a:rPr lang="en-US" altLang="ko-KR" sz="1600" dirty="0"/>
              <a:t>,</a:t>
            </a:r>
            <a:r>
              <a:rPr lang="ko-KR" altLang="en-US" sz="1600" dirty="0"/>
              <a:t> 코멘트 혹은 </a:t>
            </a:r>
            <a:r>
              <a:rPr lang="en-US" altLang="ko-KR" sz="1600" dirty="0"/>
              <a:t>approve </a:t>
            </a:r>
            <a:r>
              <a:rPr lang="ko-KR" altLang="en-US" sz="1600" dirty="0"/>
              <a:t>여부 작성</a:t>
            </a:r>
            <a:endParaRPr lang="en-US" altLang="ko-KR" sz="1600" dirty="0"/>
          </a:p>
          <a:p>
            <a:pPr lvl="3"/>
            <a:r>
              <a:rPr lang="ko-KR" altLang="en-US" sz="1400" dirty="0"/>
              <a:t>모든 </a:t>
            </a:r>
            <a:r>
              <a:rPr lang="en-US" altLang="ko-KR" sz="1400" dirty="0"/>
              <a:t>response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일 이내에 할 것</a:t>
            </a:r>
            <a:endParaRPr lang="en-US" altLang="ko-KR" sz="1400" dirty="0"/>
          </a:p>
          <a:p>
            <a:pPr lvl="1"/>
            <a:r>
              <a:rPr lang="ko-KR" altLang="en-US" sz="1800" dirty="0"/>
              <a:t>리뷰가 완료되면 </a:t>
            </a:r>
            <a:r>
              <a:rPr lang="en-US" altLang="ko-KR" sz="1800" dirty="0"/>
              <a:t>review master</a:t>
            </a:r>
            <a:r>
              <a:rPr lang="ko-KR" altLang="en-US" sz="1800" dirty="0"/>
              <a:t>가 </a:t>
            </a:r>
            <a:r>
              <a:rPr lang="en-US" altLang="ko-KR" sz="1800" dirty="0"/>
              <a:t>merge (</a:t>
            </a:r>
            <a:r>
              <a:rPr lang="ko-KR" altLang="en-US" sz="1800" dirty="0"/>
              <a:t>혹은 </a:t>
            </a:r>
            <a:r>
              <a:rPr lang="en-US" altLang="ko-KR" sz="1800" dirty="0"/>
              <a:t>merge </a:t>
            </a:r>
            <a:r>
              <a:rPr lang="ko-KR" altLang="en-US" sz="1800" dirty="0"/>
              <a:t>담당에게 요청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역할</a:t>
            </a:r>
            <a:endParaRPr lang="en-US" altLang="ko-KR" sz="2000" dirty="0"/>
          </a:p>
          <a:p>
            <a:pPr lvl="1"/>
            <a:r>
              <a:rPr lang="en-US" altLang="ko-KR" sz="1800" dirty="0"/>
              <a:t>Maintainer: repository </a:t>
            </a:r>
            <a:r>
              <a:rPr lang="ko-KR" altLang="en-US" sz="1800" dirty="0"/>
              <a:t>관리자 </a:t>
            </a:r>
            <a:r>
              <a:rPr lang="en-US" altLang="ko-KR" sz="1800" dirty="0"/>
              <a:t>(merge </a:t>
            </a:r>
            <a:r>
              <a:rPr lang="ko-KR" altLang="en-US" sz="1800" dirty="0"/>
              <a:t>권한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Reviewer: repository collaborator </a:t>
            </a:r>
          </a:p>
          <a:p>
            <a:pPr lvl="1"/>
            <a:r>
              <a:rPr lang="en-US" altLang="ko-KR" sz="1800" dirty="0"/>
              <a:t>Contributor: </a:t>
            </a:r>
            <a:r>
              <a:rPr lang="ko-KR" altLang="en-US" sz="1800" dirty="0"/>
              <a:t>외부 기여자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89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07E7B70-F1EE-4FF8-A145-6FCC6A68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1" y="1425153"/>
            <a:ext cx="5717220" cy="45363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Fork,</a:t>
            </a:r>
            <a:r>
              <a:rPr lang="ko-KR" altLang="en-US" dirty="0"/>
              <a:t> 파일 수정 및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B6F359-7346-45D3-9128-69C8F347A68A}"/>
              </a:ext>
            </a:extLst>
          </p:cNvPr>
          <p:cNvSpPr/>
          <p:nvPr/>
        </p:nvSpPr>
        <p:spPr>
          <a:xfrm>
            <a:off x="2237173" y="5285350"/>
            <a:ext cx="4220777" cy="272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1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리뷰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GitHub Code Review 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AFD26-5CFB-4566-9F32-E3854500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PR</a:t>
            </a:r>
            <a:r>
              <a:rPr lang="ko-KR" altLang="en-US" dirty="0"/>
              <a:t> 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DD2F0E-3171-46ED-B82B-43658C307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01165"/>
            <a:ext cx="8353425" cy="518430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509804-265E-4880-9F05-1C03D0A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3CE99EC-A956-41EA-A200-238B9C9F1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880" y="1058863"/>
            <a:ext cx="6364241" cy="52689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Repo </a:t>
            </a:r>
            <a:r>
              <a:rPr lang="ko-KR" altLang="en-US" dirty="0"/>
              <a:t>에서 </a:t>
            </a:r>
            <a:r>
              <a:rPr lang="en-US" altLang="ko-KR" dirty="0"/>
              <a:t>PR </a:t>
            </a:r>
            <a:r>
              <a:rPr lang="ko-KR" altLang="en-US" dirty="0"/>
              <a:t>확인</a:t>
            </a:r>
            <a:r>
              <a:rPr lang="en-US" altLang="ko-KR" dirty="0"/>
              <a:t>. </a:t>
            </a:r>
            <a:r>
              <a:rPr lang="ko-KR" altLang="en-US" dirty="0"/>
              <a:t>오른쪽 </a:t>
            </a:r>
            <a:r>
              <a:rPr lang="en-US" altLang="ko-KR" dirty="0"/>
              <a:t>Reviewer </a:t>
            </a:r>
            <a:r>
              <a:rPr lang="ko-KR" altLang="en-US" dirty="0"/>
              <a:t>항목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2B1D0B-FB3F-4E55-92DB-F852E42E0EAC}"/>
              </a:ext>
            </a:extLst>
          </p:cNvPr>
          <p:cNvSpPr/>
          <p:nvPr/>
        </p:nvSpPr>
        <p:spPr>
          <a:xfrm>
            <a:off x="6134469" y="1935539"/>
            <a:ext cx="1695636" cy="70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7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7656"/>
          <a:stretch/>
        </p:blipFill>
        <p:spPr>
          <a:xfrm>
            <a:off x="5604844" y="1040301"/>
            <a:ext cx="2495550" cy="5537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Maintainer: Suggestion </a:t>
            </a:r>
            <a:r>
              <a:rPr lang="ko-KR" altLang="en-US" sz="2800" dirty="0"/>
              <a:t>에서 선택하거나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리뷰어</a:t>
            </a:r>
            <a:r>
              <a:rPr lang="ko-KR" altLang="en-US" sz="2800" dirty="0"/>
              <a:t>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4" y="1283291"/>
            <a:ext cx="3592063" cy="28702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4E9F59-D6EA-4E26-92DA-27DCF245E33C}"/>
              </a:ext>
            </a:extLst>
          </p:cNvPr>
          <p:cNvSpPr/>
          <p:nvPr/>
        </p:nvSpPr>
        <p:spPr>
          <a:xfrm>
            <a:off x="1599157" y="2015437"/>
            <a:ext cx="2636570" cy="2138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35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E24D5CC-059F-43AB-9FB9-47DDD198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70" y="1050742"/>
            <a:ext cx="7767800" cy="40957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A0474C-2A6E-4AED-BBC8-AABB8E5E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 Review </a:t>
            </a:r>
            <a:r>
              <a:rPr lang="ko-KR" altLang="en-US" dirty="0"/>
              <a:t>요청 메일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4BA46-4157-452C-A0CC-8E0517FC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224238-2C87-4BE8-B165-500E188D0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0" y="5327072"/>
            <a:ext cx="8352928" cy="1064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E8C3A3-5249-43FA-A100-1D86F1D46041}"/>
              </a:ext>
            </a:extLst>
          </p:cNvPr>
          <p:cNvSpPr/>
          <p:nvPr/>
        </p:nvSpPr>
        <p:spPr>
          <a:xfrm>
            <a:off x="817922" y="2295792"/>
            <a:ext cx="3967142" cy="429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34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9F3B0-A682-4486-B2C4-E26802FA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Review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파일 별로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49938-1568-496F-A350-08D1D86A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78F5FC5-49D6-46F8-BA8C-0D976D7D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61741"/>
            <a:ext cx="8353425" cy="46631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FE06183-1943-4766-87E8-144BF02D5717}"/>
              </a:ext>
            </a:extLst>
          </p:cNvPr>
          <p:cNvSpPr/>
          <p:nvPr/>
        </p:nvSpPr>
        <p:spPr>
          <a:xfrm>
            <a:off x="395287" y="3693318"/>
            <a:ext cx="2481078" cy="514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20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212B098-27AE-491A-94D3-C4704EFC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7466"/>
            <a:ext cx="7686675" cy="240982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80C0527-F11D-4932-8ECF-06E83DF3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181995"/>
            <a:ext cx="4941682" cy="16994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</a:t>
            </a:r>
            <a:r>
              <a:rPr lang="ko-KR" altLang="en-US" dirty="0"/>
              <a:t>파일 변경 내용에서 코멘트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2137" y="2494991"/>
            <a:ext cx="1028908" cy="3864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37624" y="4916384"/>
            <a:ext cx="1224368" cy="454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9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9F4C2-0352-44E5-9F3E-B1D845AA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Finish the review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DEB03C-2FCC-4F71-BB37-760D9CC1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57540"/>
            <a:ext cx="8353425" cy="407155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4A2CF-4D3D-46BE-B8D7-17D43CC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155FDED-F542-41F3-A54F-209419DFD52B}"/>
              </a:ext>
            </a:extLst>
          </p:cNvPr>
          <p:cNvSpPr/>
          <p:nvPr/>
        </p:nvSpPr>
        <p:spPr>
          <a:xfrm>
            <a:off x="7394572" y="2812376"/>
            <a:ext cx="1353892" cy="454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9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9BD00-D783-4A5E-B597-19798A6E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Finish the review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357F96-FD5E-43B8-B82B-EFB82C056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58406"/>
            <a:ext cx="8353425" cy="46698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59FE-ED17-4EC5-BDD5-8198DD15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를 전송한 사람에게 메일 전송됨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DC73545-7295-42C7-A85E-ACB79D963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" y="1326356"/>
            <a:ext cx="7943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Contributor: </a:t>
            </a:r>
            <a:r>
              <a:rPr lang="ko-KR" altLang="en-US" sz="2800" dirty="0"/>
              <a:t>해당 </a:t>
            </a:r>
            <a:r>
              <a:rPr lang="en-US" altLang="ko-KR" sz="2800" dirty="0"/>
              <a:t>PR</a:t>
            </a:r>
            <a:r>
              <a:rPr lang="ko-KR" altLang="en-US" sz="2800" dirty="0"/>
              <a:t> 페이지에서 리뷰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BD0B062-06ED-476E-ABAE-C11A20168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25" y="1186275"/>
            <a:ext cx="7652552" cy="5014088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01CA517-3495-42EB-A68C-8BD9734A91CD}"/>
              </a:ext>
            </a:extLst>
          </p:cNvPr>
          <p:cNvSpPr/>
          <p:nvPr/>
        </p:nvSpPr>
        <p:spPr>
          <a:xfrm>
            <a:off x="7277462" y="1303934"/>
            <a:ext cx="1120814" cy="3029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8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#9</a:t>
            </a:r>
            <a:r>
              <a:rPr lang="ko-KR" altLang="en-US" dirty="0"/>
              <a:t> </a:t>
            </a:r>
            <a:r>
              <a:rPr lang="en-US" altLang="ko-KR" dirty="0"/>
              <a:t>: GitHub-based Code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제출</a:t>
            </a:r>
            <a:r>
              <a:rPr lang="en-US" altLang="ko-KR" sz="1800" dirty="0"/>
              <a:t>: </a:t>
            </a:r>
            <a:r>
              <a:rPr lang="ko-KR" altLang="en-US" sz="1800" dirty="0"/>
              <a:t>하나의 </a:t>
            </a:r>
            <a:r>
              <a:rPr lang="en-US" altLang="ko-KR" sz="1800" dirty="0"/>
              <a:t>ppt</a:t>
            </a:r>
            <a:r>
              <a:rPr lang="ko-KR" altLang="en-US" sz="1800" dirty="0"/>
              <a:t>에 각 캡처 파일을 넣은 후</a:t>
            </a:r>
            <a:r>
              <a:rPr lang="en-US" altLang="ko-KR" sz="1800" dirty="0"/>
              <a:t>, PDF </a:t>
            </a:r>
            <a:r>
              <a:rPr lang="ko-KR" altLang="en-US" sz="1800" dirty="0"/>
              <a:t>파일로 변환해 </a:t>
            </a:r>
            <a:r>
              <a:rPr lang="en-US" altLang="ko-KR" sz="1800" dirty="0"/>
              <a:t>LMS </a:t>
            </a:r>
            <a:r>
              <a:rPr lang="ko-KR" altLang="en-US" sz="1800" dirty="0"/>
              <a:t>제출</a:t>
            </a:r>
            <a:endParaRPr lang="en-US" altLang="ko-KR" sz="1800" dirty="0"/>
          </a:p>
          <a:p>
            <a:pPr lvl="1"/>
            <a:r>
              <a:rPr lang="en-US" altLang="ko-KR" sz="1600" dirty="0"/>
              <a:t>Page</a:t>
            </a:r>
            <a:r>
              <a:rPr lang="ko-KR" altLang="en-US" sz="1600" dirty="0"/>
              <a:t> </a:t>
            </a:r>
            <a:r>
              <a:rPr lang="en-US" altLang="ko-KR" sz="1600" dirty="0"/>
              <a:t>#1: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endParaRPr lang="en-US" altLang="ko-KR" sz="1600" dirty="0"/>
          </a:p>
          <a:p>
            <a:r>
              <a:rPr lang="ko-KR" altLang="en-US" sz="1800" dirty="0"/>
              <a:t>두 사람이 짝을 이뤄 </a:t>
            </a:r>
            <a:r>
              <a:rPr lang="en-US" altLang="ko-KR" sz="1800" dirty="0"/>
              <a:t>PR </a:t>
            </a:r>
            <a:r>
              <a:rPr lang="ko-KR" altLang="en-US" sz="1800" dirty="0"/>
              <a:t>실습 진행</a:t>
            </a:r>
            <a:endParaRPr lang="en-US" altLang="ko-KR" sz="18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번 </a:t>
            </a:r>
            <a:r>
              <a:rPr lang="en-US" altLang="ko-KR" sz="1600" dirty="0"/>
              <a:t>ID:</a:t>
            </a:r>
            <a:r>
              <a:rPr lang="ko-KR" altLang="en-US" sz="1600" dirty="0"/>
              <a:t>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하나를 생성 </a:t>
            </a:r>
            <a:r>
              <a:rPr lang="en-US" altLang="ko-KR" sz="1600" dirty="0"/>
              <a:t>(</a:t>
            </a:r>
            <a:r>
              <a:rPr lang="ko-KR" altLang="en-US" sz="1600" dirty="0"/>
              <a:t>혹은 기존 예제 사용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ID: Fork the repo</a:t>
            </a:r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ID: </a:t>
            </a:r>
            <a:r>
              <a:rPr lang="ko-KR" altLang="en-US" sz="1600" dirty="0"/>
              <a:t>수정 후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번</a:t>
            </a:r>
            <a:r>
              <a:rPr lang="en-US" altLang="ko-KR" sz="1600" dirty="0"/>
              <a:t>: </a:t>
            </a:r>
            <a:r>
              <a:rPr lang="ko-KR" altLang="en-US" sz="1600" dirty="0"/>
              <a:t>받은 </a:t>
            </a:r>
            <a:r>
              <a:rPr lang="en-US" altLang="ko-KR" sz="1600" dirty="0"/>
              <a:t>PR</a:t>
            </a:r>
            <a:r>
              <a:rPr lang="ko-KR" altLang="en-US" sz="1600" dirty="0"/>
              <a:t>에 대해 본인 스스로를 리뷰어로 할당하고</a:t>
            </a:r>
            <a:r>
              <a:rPr lang="en-US" altLang="ko-KR" sz="1600" dirty="0"/>
              <a:t>, </a:t>
            </a:r>
            <a:r>
              <a:rPr lang="ko-KR" altLang="en-US" sz="1600" dirty="0"/>
              <a:t>리뷰 수행</a:t>
            </a:r>
            <a:endParaRPr lang="en-US" altLang="ko-KR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번</a:t>
            </a:r>
            <a:r>
              <a:rPr lang="en-US" altLang="ko-KR" sz="1600" dirty="0"/>
              <a:t>: </a:t>
            </a:r>
            <a:r>
              <a:rPr lang="ko-KR" altLang="en-US" sz="1600" dirty="0"/>
              <a:t>보낸 </a:t>
            </a:r>
            <a:r>
              <a:rPr lang="en-US" altLang="ko-KR" sz="1600" dirty="0"/>
              <a:t>PR</a:t>
            </a:r>
            <a:r>
              <a:rPr lang="ko-KR" altLang="en-US" sz="1600" dirty="0"/>
              <a:t>에 대한 리뷰를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수정 작업 진행</a:t>
            </a:r>
            <a:endParaRPr lang="en-US" altLang="ko-KR" sz="16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번</a:t>
            </a:r>
            <a:r>
              <a:rPr lang="en-US" altLang="ko-KR" sz="1600" dirty="0"/>
              <a:t>: </a:t>
            </a:r>
            <a:r>
              <a:rPr lang="ko-KR" altLang="en-US" sz="1600" dirty="0"/>
              <a:t>리뷰 마무리 후</a:t>
            </a:r>
            <a:r>
              <a:rPr lang="en-US" altLang="ko-KR" sz="1600" dirty="0"/>
              <a:t>, Merge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 lvl="1"/>
            <a:r>
              <a:rPr lang="en-US" altLang="ko-KR" sz="1600" dirty="0"/>
              <a:t>PR merge </a:t>
            </a:r>
            <a:r>
              <a:rPr lang="ko-KR" altLang="en-US" sz="1600" dirty="0"/>
              <a:t>완료 화면을 </a:t>
            </a:r>
            <a:r>
              <a:rPr lang="en-US" altLang="ko-KR" sz="1600" dirty="0"/>
              <a:t>pull request (closed) </a:t>
            </a:r>
            <a:r>
              <a:rPr lang="ko-KR" altLang="en-US" sz="1600" dirty="0"/>
              <a:t>창에서 캡처</a:t>
            </a:r>
            <a:r>
              <a:rPr lang="en-US" altLang="ko-KR" sz="1600" dirty="0"/>
              <a:t> (#2)</a:t>
            </a:r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제출 기한</a:t>
            </a:r>
            <a:r>
              <a:rPr lang="en-US" altLang="ko-KR" sz="1800" dirty="0"/>
              <a:t>:</a:t>
            </a:r>
          </a:p>
          <a:p>
            <a:pPr lvl="1"/>
            <a:r>
              <a:rPr lang="en-US" altLang="ko-KR" sz="1600" dirty="0"/>
              <a:t>11/30 (</a:t>
            </a:r>
            <a:r>
              <a:rPr lang="ko-KR" altLang="en-US" sz="1600" dirty="0"/>
              <a:t>월</a:t>
            </a:r>
            <a:r>
              <a:rPr lang="en-US" altLang="ko-KR" sz="1600" dirty="0"/>
              <a:t>) 23:59</a:t>
            </a:r>
          </a:p>
          <a:p>
            <a:pPr lvl="1"/>
            <a:r>
              <a:rPr lang="ko-KR" altLang="en-US" sz="1600" dirty="0"/>
              <a:t>지각 감점</a:t>
            </a:r>
            <a:r>
              <a:rPr lang="en-US" altLang="ko-KR" sz="1600" dirty="0"/>
              <a:t>: 5%p / day</a:t>
            </a:r>
            <a:r>
              <a:rPr lang="ko-KR" altLang="en-US" sz="1600" dirty="0"/>
              <a:t> </a:t>
            </a:r>
            <a:r>
              <a:rPr lang="en-US" altLang="ko-KR" sz="1600" dirty="0"/>
              <a:t>(3</a:t>
            </a:r>
            <a:r>
              <a:rPr lang="ko-KR" altLang="en-US" sz="1600" dirty="0"/>
              <a:t>주 내 제출해야 함</a:t>
            </a:r>
            <a:r>
              <a:rPr lang="en-US" altLang="ko-KR" sz="1600" dirty="0"/>
              <a:t>)</a:t>
            </a:r>
          </a:p>
          <a:p>
            <a:endParaRPr lang="en-US" altLang="ko-KR" sz="18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2"/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98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62AAB81-5F0A-4F6B-AC25-787DAEDB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63028"/>
            <a:ext cx="8353425" cy="42605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Contributor: </a:t>
            </a:r>
            <a:r>
              <a:rPr lang="ko-KR" altLang="en-US" dirty="0"/>
              <a:t>바로 </a:t>
            </a:r>
            <a:r>
              <a:rPr lang="en-US" altLang="ko-KR" dirty="0"/>
              <a:t>editing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080488" y="4100401"/>
            <a:ext cx="1237889" cy="2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0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07680-DEC3-432D-8F8D-2500461A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</a:t>
            </a:r>
            <a:r>
              <a:rPr lang="ko-KR" altLang="en-US" dirty="0"/>
              <a:t>코드 수정 및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909A81-EDB1-4826-87D4-F7625CFCA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054095"/>
            <a:ext cx="4048125" cy="27813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FDEE9-0D1C-495F-8C6D-8354F035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5888E-7619-4175-88AC-AE7BF50B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54095"/>
            <a:ext cx="3895725" cy="3305175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CE44CA8-D4B0-470F-9C15-C6E0C5B1B741}"/>
              </a:ext>
            </a:extLst>
          </p:cNvPr>
          <p:cNvSpPr/>
          <p:nvPr/>
        </p:nvSpPr>
        <p:spPr>
          <a:xfrm>
            <a:off x="1434290" y="4541349"/>
            <a:ext cx="1619628" cy="2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3795546-3724-4775-9AD5-B57341E03A61}"/>
              </a:ext>
            </a:extLst>
          </p:cNvPr>
          <p:cNvSpPr txBox="1">
            <a:spLocks/>
          </p:cNvSpPr>
          <p:nvPr/>
        </p:nvSpPr>
        <p:spPr>
          <a:xfrm>
            <a:off x="395536" y="1086428"/>
            <a:ext cx="8352928" cy="5242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작성자가 리뷰에 따라 다시 수정</a:t>
            </a:r>
            <a:endParaRPr lang="en-US" altLang="ko-KR" sz="2000"/>
          </a:p>
          <a:p>
            <a:pPr lvl="1"/>
            <a:r>
              <a:rPr lang="ko-KR" altLang="en-US" sz="1600"/>
              <a:t>이때 작성자의 작업 브랜치에 </a:t>
            </a:r>
            <a:r>
              <a:rPr lang="en-US" altLang="ko-KR" sz="1600"/>
              <a:t>commit</a:t>
            </a:r>
            <a:r>
              <a:rPr lang="ko-KR" altLang="en-US" sz="1600"/>
              <a:t>이 되고</a:t>
            </a:r>
            <a:r>
              <a:rPr lang="en-US" altLang="ko-KR" sz="1600"/>
              <a:t>, </a:t>
            </a:r>
            <a:r>
              <a:rPr lang="ko-KR" altLang="en-US" sz="1600"/>
              <a:t>기존 </a:t>
            </a:r>
            <a:r>
              <a:rPr lang="en-US" altLang="ko-KR" sz="1600"/>
              <a:t>pull request</a:t>
            </a:r>
            <a:r>
              <a:rPr lang="ko-KR" altLang="en-US" sz="1600"/>
              <a:t>에 병합됨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6888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03DB7-A8BC-43BF-ADFE-5034077C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Contributor: </a:t>
            </a:r>
            <a:r>
              <a:rPr lang="ko-KR" altLang="en-US" dirty="0"/>
              <a:t>리뷰에 따른 수정 완료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E5E68-56D8-466A-AC1E-EED9DBAA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BA34B4B-3B79-49FE-A168-C24692CF8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1" y="1073350"/>
            <a:ext cx="5717220" cy="5239938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B2DCB5F-7B74-45C8-857B-68214C9BA1FB}"/>
              </a:ext>
            </a:extLst>
          </p:cNvPr>
          <p:cNvSpPr/>
          <p:nvPr/>
        </p:nvSpPr>
        <p:spPr>
          <a:xfrm>
            <a:off x="1904807" y="6019242"/>
            <a:ext cx="5401515" cy="294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07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17546-8944-434E-A12F-5D085F8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Reviewer: </a:t>
            </a:r>
            <a:r>
              <a:rPr lang="ko-KR" altLang="en-US" dirty="0"/>
              <a:t>리뷰에 대한 응답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0F65D9-9A34-420C-BE86-FF1BEF5B9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2074069"/>
            <a:ext cx="6610350" cy="3238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07A58-BD89-4687-AEE4-987236AD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05B4D038-8DB1-46A0-9723-A2A473ABA6AC}"/>
              </a:ext>
            </a:extLst>
          </p:cNvPr>
          <p:cNvSpPr/>
          <p:nvPr/>
        </p:nvSpPr>
        <p:spPr>
          <a:xfrm>
            <a:off x="6805280" y="4942346"/>
            <a:ext cx="971559" cy="3702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0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7758-E6D1-4D94-B050-680E7A16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Reviewer: </a:t>
            </a:r>
            <a:r>
              <a:rPr lang="ko-KR" altLang="en-US" dirty="0"/>
              <a:t>수정 확인 및 </a:t>
            </a:r>
            <a:r>
              <a:rPr lang="en-US" altLang="ko-KR" dirty="0"/>
              <a:t>Approve (</a:t>
            </a:r>
            <a:r>
              <a:rPr lang="ko-KR" altLang="en-US" dirty="0"/>
              <a:t>리뷰 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E51A8F-2DB7-425D-A169-23042A140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38094"/>
            <a:ext cx="8353425" cy="47104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E9008-9CB8-4744-985E-D6D7E32B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4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8AFBB-5BDA-4CC6-B9AF-CAC15554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Maintainer:</a:t>
            </a:r>
            <a:r>
              <a:rPr lang="ko-KR" altLang="en-US" dirty="0"/>
              <a:t> 리뷰 확인 및</a:t>
            </a:r>
            <a:r>
              <a:rPr lang="en-US" altLang="ko-KR" dirty="0"/>
              <a:t> Merge </a:t>
            </a:r>
            <a:r>
              <a:rPr lang="ko-KR" altLang="en-US" dirty="0"/>
              <a:t>수행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588073-80C9-4D1A-AFC5-9D7E9341B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064419"/>
            <a:ext cx="7296150" cy="5257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E89BC-F37A-4196-986F-F93824EE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1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1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  <a:p>
            <a:pPr lvl="1"/>
            <a:r>
              <a:rPr lang="ko-KR" altLang="en-US" dirty="0"/>
              <a:t>협업 과정 중에 각자 수정한 코드를 서로 확인하는 과정</a:t>
            </a:r>
            <a:endParaRPr lang="en-US" altLang="ko-KR" dirty="0"/>
          </a:p>
          <a:p>
            <a:pPr lvl="1"/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협력을 통한 품질 향상</a:t>
            </a:r>
            <a:endParaRPr lang="en-US" altLang="ko-KR" dirty="0"/>
          </a:p>
          <a:p>
            <a:pPr lvl="2"/>
            <a:r>
              <a:rPr lang="ko-KR" altLang="en-US" dirty="0"/>
              <a:t>오류 검출 뿐 아니라 코드 가독성도 높이고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팀원들의 전체 코드에 대한 이해를 높여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보다 품질 좋은 코드를 작성하기 위함</a:t>
            </a:r>
            <a:endParaRPr lang="en-US" altLang="ko-KR" dirty="0"/>
          </a:p>
          <a:p>
            <a:pPr lvl="1"/>
            <a:r>
              <a:rPr lang="ko-KR" altLang="en-US" dirty="0"/>
              <a:t>다양한 방식으로 수행</a:t>
            </a:r>
            <a:endParaRPr lang="en-US" altLang="ko-KR" dirty="0"/>
          </a:p>
          <a:p>
            <a:pPr lvl="2"/>
            <a:r>
              <a:rPr lang="ko-KR" altLang="en-US" dirty="0"/>
              <a:t>회의를 열고 </a:t>
            </a:r>
            <a:r>
              <a:rPr lang="en-US" altLang="ko-KR" dirty="0"/>
              <a:t>line by line </a:t>
            </a:r>
            <a:r>
              <a:rPr lang="ko-KR" altLang="en-US" dirty="0"/>
              <a:t>으로 세밀하게 체크</a:t>
            </a:r>
            <a:endParaRPr lang="en-US" altLang="ko-KR" dirty="0"/>
          </a:p>
          <a:p>
            <a:pPr lvl="2"/>
            <a:r>
              <a:rPr lang="en-US" altLang="ko-KR" dirty="0"/>
              <a:t>Merge, release </a:t>
            </a:r>
            <a:r>
              <a:rPr lang="ko-KR" altLang="en-US" dirty="0"/>
              <a:t>이후에 필요한 시점에 필요한 코드만 서로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버그 개수 감소</a:t>
            </a:r>
          </a:p>
          <a:p>
            <a:r>
              <a:rPr lang="ko-KR" altLang="en-US" dirty="0"/>
              <a:t>팀원의 트레이닝 도구로 활용</a:t>
            </a:r>
          </a:p>
          <a:p>
            <a:r>
              <a:rPr lang="ko-KR" altLang="en-US" dirty="0"/>
              <a:t>코드 가독성 증가 및 품질 상승</a:t>
            </a:r>
          </a:p>
          <a:p>
            <a:r>
              <a:rPr lang="ko-KR" altLang="en-US" dirty="0"/>
              <a:t>코드 세부 구현사항에 대한 기록 보존</a:t>
            </a:r>
          </a:p>
          <a:p>
            <a:r>
              <a:rPr lang="ko-KR" altLang="en-US" dirty="0"/>
              <a:t>팀 역량 상향평준화</a:t>
            </a:r>
          </a:p>
          <a:p>
            <a:r>
              <a:rPr lang="ko-KR" altLang="en-US" dirty="0"/>
              <a:t>디버깅 시간 및 프로젝트 수행 기간 단축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2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장기적인 안목에서 도입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28403"/>
            <a:ext cx="8168172" cy="50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효과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31" y="4142907"/>
            <a:ext cx="6242538" cy="253539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2" y="1173993"/>
            <a:ext cx="7746024" cy="30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6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Experience from </a:t>
            </a:r>
            <a:r>
              <a:rPr lang="en-US" altLang="ko-KR" dirty="0" err="1"/>
              <a:t>Naver</a:t>
            </a:r>
            <a:r>
              <a:rPr lang="en-US" altLang="ko-KR" dirty="0"/>
              <a:t> Development team</a:t>
            </a:r>
          </a:p>
          <a:p>
            <a:pPr lvl="1"/>
            <a:r>
              <a:rPr lang="ko-KR" altLang="en-US" dirty="0"/>
              <a:t>개발 전체 단계에서 코드 품질을 높이기 위한 노력</a:t>
            </a:r>
            <a:endParaRPr lang="en-US" altLang="ko-KR" dirty="0"/>
          </a:p>
          <a:p>
            <a:pPr lvl="2"/>
            <a:r>
              <a:rPr lang="ko-KR" altLang="en-US" dirty="0"/>
              <a:t>표준 코드 스타일 제정</a:t>
            </a:r>
            <a:endParaRPr lang="en-US" altLang="ko-KR" dirty="0"/>
          </a:p>
          <a:p>
            <a:pPr lvl="2"/>
            <a:r>
              <a:rPr lang="ko-KR" altLang="en-US" dirty="0"/>
              <a:t>단위 테스트</a:t>
            </a:r>
            <a:r>
              <a:rPr lang="en-US" altLang="ko-KR" dirty="0"/>
              <a:t>, </a:t>
            </a:r>
            <a:r>
              <a:rPr lang="ko-KR" altLang="en-US" dirty="0"/>
              <a:t>코드 리뷰 회의</a:t>
            </a:r>
            <a:endParaRPr lang="en-US" altLang="ko-KR" dirty="0"/>
          </a:p>
          <a:p>
            <a:pPr lvl="2"/>
            <a:r>
              <a:rPr lang="ko-KR" altLang="en-US" dirty="0"/>
              <a:t>자동화된 코드 품질 측정</a:t>
            </a:r>
            <a:r>
              <a:rPr lang="en-US" altLang="ko-KR" dirty="0"/>
              <a:t>: Jenkins CI </a:t>
            </a:r>
            <a:r>
              <a:rPr lang="ko-KR" altLang="en-US" dirty="0"/>
              <a:t>도구의 </a:t>
            </a:r>
            <a:r>
              <a:rPr lang="en-US" altLang="ko-KR" dirty="0"/>
              <a:t>plugin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코드 리뷰 방법</a:t>
            </a:r>
            <a:endParaRPr lang="en-US" altLang="ko-KR" dirty="0"/>
          </a:p>
          <a:p>
            <a:pPr lvl="2"/>
            <a:r>
              <a:rPr lang="ko-KR" altLang="en-US" dirty="0"/>
              <a:t>개발 이후</a:t>
            </a:r>
            <a:r>
              <a:rPr lang="en-US" altLang="ko-KR" dirty="0"/>
              <a:t>, </a:t>
            </a:r>
            <a:r>
              <a:rPr lang="ko-KR" altLang="en-US" dirty="0" err="1"/>
              <a:t>브랜치</a:t>
            </a:r>
            <a:r>
              <a:rPr lang="ko-KR" altLang="en-US" dirty="0"/>
              <a:t> 병합 이후에 정례</a:t>
            </a:r>
            <a:r>
              <a:rPr lang="en-US" altLang="ko-KR" dirty="0"/>
              <a:t>/</a:t>
            </a:r>
            <a:r>
              <a:rPr lang="ko-KR" altLang="en-US" dirty="0" err="1"/>
              <a:t>비정례</a:t>
            </a:r>
            <a:r>
              <a:rPr lang="ko-KR" altLang="en-US" dirty="0"/>
              <a:t> 코드 리뷰 회의</a:t>
            </a:r>
            <a:endParaRPr lang="en-US" altLang="ko-KR" dirty="0"/>
          </a:p>
          <a:p>
            <a:pPr lvl="3"/>
            <a:r>
              <a:rPr lang="ko-KR" altLang="en-US" dirty="0"/>
              <a:t>회의 시간이 길어짐</a:t>
            </a:r>
            <a:r>
              <a:rPr lang="en-US" altLang="ko-KR" dirty="0"/>
              <a:t>: </a:t>
            </a:r>
            <a:r>
              <a:rPr lang="ko-KR" altLang="en-US" dirty="0"/>
              <a:t>작성자의 코드 설명</a:t>
            </a:r>
            <a:endParaRPr lang="en-US" altLang="ko-KR" dirty="0"/>
          </a:p>
          <a:p>
            <a:pPr lvl="3"/>
            <a:r>
              <a:rPr lang="ko-KR" altLang="en-US" dirty="0"/>
              <a:t>배포 이후라</a:t>
            </a:r>
            <a:r>
              <a:rPr lang="en-US" altLang="ko-KR" dirty="0"/>
              <a:t>, </a:t>
            </a:r>
            <a:r>
              <a:rPr lang="ko-KR" altLang="en-US" dirty="0"/>
              <a:t>코드 리뷰를 생략하게 되고</a:t>
            </a:r>
            <a:r>
              <a:rPr lang="en-US" altLang="ko-KR" dirty="0"/>
              <a:t>, </a:t>
            </a:r>
            <a:r>
              <a:rPr lang="ko-KR" altLang="en-US" dirty="0"/>
              <a:t>하더라도 오류를 뒤늦게 발견</a:t>
            </a:r>
            <a:endParaRPr lang="en-US" altLang="ko-KR" dirty="0"/>
          </a:p>
          <a:p>
            <a:pPr lvl="1"/>
            <a:r>
              <a:rPr lang="ko-KR" altLang="en-US" dirty="0"/>
              <a:t>코드 리뷰를 배포 이전에</a:t>
            </a:r>
            <a:r>
              <a:rPr lang="en-US" altLang="ko-KR" dirty="0"/>
              <a:t> </a:t>
            </a:r>
            <a:r>
              <a:rPr lang="ko-KR" altLang="en-US" dirty="0"/>
              <a:t>강제할 필요가 있음</a:t>
            </a:r>
            <a:endParaRPr lang="en-US" altLang="ko-KR" dirty="0"/>
          </a:p>
          <a:p>
            <a:pPr lvl="2"/>
            <a:r>
              <a:rPr lang="en-US" altLang="ko-KR" dirty="0" err="1"/>
              <a:t>Gerrit</a:t>
            </a:r>
            <a:r>
              <a:rPr lang="ko-KR" altLang="en-US" dirty="0"/>
              <a:t>을 코드 리뷰 시스템으로 선정하고</a:t>
            </a:r>
            <a:r>
              <a:rPr lang="en-US" altLang="ko-KR" dirty="0"/>
              <a:t>, </a:t>
            </a:r>
            <a:r>
              <a:rPr lang="ko-KR" altLang="en-US" dirty="0"/>
              <a:t>개발 과정에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5352</TotalTime>
  <Words>657</Words>
  <Application>Microsoft Office PowerPoint</Application>
  <PresentationFormat>화면 슬라이드 쇼(4:3)</PresentationFormat>
  <Paragraphs>141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Office 테마</vt:lpstr>
      <vt:lpstr>Code Review 1: with GitHub</vt:lpstr>
      <vt:lpstr>학습 내용</vt:lpstr>
      <vt:lpstr>개인 과제 #9 : GitHub-based Code Review</vt:lpstr>
      <vt:lpstr>코드 리뷰 개요</vt:lpstr>
      <vt:lpstr>코드 리뷰</vt:lpstr>
      <vt:lpstr>코드 리뷰 효과</vt:lpstr>
      <vt:lpstr>코드 리뷰 효과</vt:lpstr>
      <vt:lpstr>코드 리뷰 효과</vt:lpstr>
      <vt:lpstr>코드 리뷰</vt:lpstr>
      <vt:lpstr>코드 리뷰 예</vt:lpstr>
      <vt:lpstr>코드 리뷰 예</vt:lpstr>
      <vt:lpstr>코드 리뷰 예</vt:lpstr>
      <vt:lpstr>코드 리뷰 예</vt:lpstr>
      <vt:lpstr>코드 리뷰 예</vt:lpstr>
      <vt:lpstr>코드 리뷰 예</vt:lpstr>
      <vt:lpstr>코드 리뷰 예</vt:lpstr>
      <vt:lpstr>GitHub Code Review</vt:lpstr>
      <vt:lpstr>GitHub 기반의 코드 리뷰</vt:lpstr>
      <vt:lpstr>Contributor: Fork, 파일 수정 및 커밋</vt:lpstr>
      <vt:lpstr>Contributor: PR 작성</vt:lpstr>
      <vt:lpstr>기존 Repo 에서 PR 확인. 오른쪽 Reviewer 항목</vt:lpstr>
      <vt:lpstr>Maintainer: Suggestion 에서 선택하거나, 리뷰어 선택</vt:lpstr>
      <vt:lpstr>PR Review 요청 메일</vt:lpstr>
      <vt:lpstr>Reviewer: Review 를 파일 별로 작성</vt:lpstr>
      <vt:lpstr>Reviewer: 파일 변경 내용에서 코멘트</vt:lpstr>
      <vt:lpstr>Reviewer: Finish the review</vt:lpstr>
      <vt:lpstr>Reviewer: Finish the review</vt:lpstr>
      <vt:lpstr>Pull request 를 전송한 사람에게 메일 전송됨</vt:lpstr>
      <vt:lpstr>Contributor: 해당 PR 페이지에서 리뷰 내용 확인</vt:lpstr>
      <vt:lpstr>Contributor: 바로 editing</vt:lpstr>
      <vt:lpstr>Contributor: 코드 수정 및 커밋</vt:lpstr>
      <vt:lpstr>Contributor: 리뷰에 따른 수정 완료</vt:lpstr>
      <vt:lpstr>Reviewer: 리뷰에 대한 응답 확인</vt:lpstr>
      <vt:lpstr>Reviewer: 수정 확인 및 Approve (리뷰 완료)</vt:lpstr>
      <vt:lpstr>Maintainer: 리뷰 확인 및 Merge 수행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41983@staff.jbnu.ac.kr</cp:lastModifiedBy>
  <cp:revision>917</cp:revision>
  <cp:lastPrinted>2017-05-25T16:03:10Z</cp:lastPrinted>
  <dcterms:created xsi:type="dcterms:W3CDTF">2016-08-29T08:45:01Z</dcterms:created>
  <dcterms:modified xsi:type="dcterms:W3CDTF">2020-11-22T15:20:41Z</dcterms:modified>
</cp:coreProperties>
</file>