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372" r:id="rId2"/>
    <p:sldId id="835" r:id="rId3"/>
    <p:sldId id="834" r:id="rId4"/>
    <p:sldId id="82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 snapToGrid="0">
      <p:cViewPr>
        <p:scale>
          <a:sx n="96" d="100"/>
          <a:sy n="96" d="100"/>
        </p:scale>
        <p:origin x="24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Uxf2B4lQxGl4v0qUIsZsF7MANegJCr0pVafOBotwGQ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 </a:t>
            </a:r>
            <a:r>
              <a:rPr lang="en-US" altLang="ko-KR" dirty="0"/>
              <a:t>(updated)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29127"/>
              </p:ext>
            </p:extLst>
          </p:nvPr>
        </p:nvGraphicFramePr>
        <p:xfrm>
          <a:off x="387405" y="1078658"/>
          <a:ext cx="8353426" cy="510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/ 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/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 (10/14)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 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 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선정 및 계획 마감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휴강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(10/28)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분석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이용한 협업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16015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CI/CD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CI/CD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140480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중간 보고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(11/24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218350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보고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(12/15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95288" y="1058863"/>
          <a:ext cx="8353176" cy="3808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588">
                  <a:extLst>
                    <a:ext uri="{9D8B030D-6E8A-4147-A177-3AD203B41FA5}">
                      <a16:colId xmlns:a16="http://schemas.microsoft.com/office/drawing/2014/main" val="1837028057"/>
                    </a:ext>
                  </a:extLst>
                </a:gridCol>
                <a:gridCol w="4176588">
                  <a:extLst>
                    <a:ext uri="{9D8B030D-6E8A-4147-A177-3AD203B41FA5}">
                      <a16:colId xmlns:a16="http://schemas.microsoft.com/office/drawing/2014/main" val="1726418503"/>
                    </a:ext>
                  </a:extLst>
                </a:gridCol>
              </a:tblGrid>
              <a:tr h="66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397756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중간 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20%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583222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FF0000"/>
                          </a:solidFill>
                        </a:rPr>
                        <a:t>개인별 실습 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rgbClr val="FF0000"/>
                          </a:solidFill>
                        </a:rPr>
                        <a:t>30%</a:t>
                      </a:r>
                      <a:endParaRPr lang="ko-KR" altLang="en-US" sz="3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35718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FF0000"/>
                          </a:solidFill>
                        </a:rPr>
                        <a:t>개인별 프로젝트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40%</a:t>
                      </a:r>
                      <a:endParaRPr lang="ko-KR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77631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출석</a:t>
                      </a:r>
                      <a:r>
                        <a:rPr lang="en-US" altLang="ko-KR" sz="2400" dirty="0"/>
                        <a:t>/</a:t>
                      </a:r>
                      <a:r>
                        <a:rPr lang="ko-KR" altLang="en-US" sz="2400" dirty="0"/>
                        <a:t>참여율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10%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89859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3973330"/>
            <a:ext cx="8352928" cy="190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838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F9701-4417-4129-8CAF-6516E991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프로젝트 관련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0D3E-69F9-431B-A082-EA56A595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주제 선정</a:t>
            </a:r>
            <a:endParaRPr lang="en-US" altLang="ko-KR" sz="2000" dirty="0"/>
          </a:p>
          <a:p>
            <a:pPr lvl="1"/>
            <a:r>
              <a:rPr lang="ko-KR" altLang="en-US" sz="1800" dirty="0"/>
              <a:t>최종 마감</a:t>
            </a:r>
            <a:r>
              <a:rPr lang="en-US" altLang="ko-KR" sz="1800" dirty="0"/>
              <a:t>: 11/12 (</a:t>
            </a:r>
            <a:r>
              <a:rPr lang="ko-KR" altLang="en-US" sz="1800" dirty="0"/>
              <a:t>화</a:t>
            </a:r>
            <a:r>
              <a:rPr lang="en-US" altLang="ko-KR" sz="1800" dirty="0"/>
              <a:t>) 23:59</a:t>
            </a:r>
          </a:p>
          <a:p>
            <a:pPr lvl="2"/>
            <a:r>
              <a:rPr lang="ko-KR" altLang="en-US" sz="1600" dirty="0"/>
              <a:t>난이도가 </a:t>
            </a:r>
            <a:r>
              <a:rPr lang="en-US" altLang="ko-KR" sz="1600" dirty="0"/>
              <a:t>A</a:t>
            </a:r>
            <a:r>
              <a:rPr lang="ko-KR" altLang="en-US" sz="1600" dirty="0"/>
              <a:t>가 아닌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추가 제출할 수 있음</a:t>
            </a:r>
            <a:endParaRPr lang="en-US" altLang="ko-KR" sz="1600" dirty="0"/>
          </a:p>
          <a:p>
            <a:pPr lvl="2"/>
            <a:r>
              <a:rPr lang="ko-KR" altLang="en-US" sz="1600" dirty="0"/>
              <a:t>반드시 다시 제출해야 하는 것은 아님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성적에 포함되지 않음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800" dirty="0"/>
              <a:t>피드백 페이지 </a:t>
            </a:r>
            <a:r>
              <a:rPr lang="en-US" altLang="ko-KR" sz="1800" dirty="0"/>
              <a:t>(1</a:t>
            </a:r>
            <a:r>
              <a:rPr lang="ko-KR" altLang="en-US" sz="1800" dirty="0"/>
              <a:t>차 완료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>
                <a:hlinkClick r:id="rId2"/>
              </a:rPr>
              <a:t>https://docs.google.com/spreadsheets/d/1GUxf2B4lQxGl4v0qUIsZsF7MANegJCr0pVafOBotwGQ/edit?usp=sharing</a:t>
            </a:r>
            <a:endParaRPr lang="en-US" altLang="ko-KR" sz="2000" dirty="0"/>
          </a:p>
          <a:p>
            <a:r>
              <a:rPr lang="ko-KR" altLang="en-US" sz="2000" dirty="0"/>
              <a:t>중간 보고</a:t>
            </a:r>
            <a:endParaRPr lang="en-US" altLang="ko-KR" sz="2000" dirty="0"/>
          </a:p>
          <a:p>
            <a:pPr lvl="1"/>
            <a:r>
              <a:rPr lang="ko-KR" altLang="en-US" sz="1800" dirty="0"/>
              <a:t>마감</a:t>
            </a:r>
            <a:r>
              <a:rPr lang="en-US" altLang="ko-KR" sz="1800" dirty="0"/>
              <a:t>: 11/24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en-US" altLang="ko-KR" sz="1800" dirty="0"/>
              <a:t>IEILMS </a:t>
            </a:r>
            <a:r>
              <a:rPr lang="ko-KR" altLang="en-US" sz="1800" dirty="0"/>
              <a:t>에 </a:t>
            </a:r>
            <a:r>
              <a:rPr lang="en-US" altLang="ko-KR" sz="1800" dirty="0"/>
              <a:t>PDF</a:t>
            </a:r>
            <a:r>
              <a:rPr lang="ko-KR" altLang="en-US" sz="1800" dirty="0"/>
              <a:t>로 제출 </a:t>
            </a:r>
            <a:r>
              <a:rPr lang="en-US" altLang="ko-KR" sz="1800" dirty="0"/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성적에 포함됨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필요한 경우 피드백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내용</a:t>
            </a:r>
            <a:r>
              <a:rPr lang="en-US" altLang="ko-KR" sz="1800" dirty="0"/>
              <a:t>: </a:t>
            </a:r>
            <a:r>
              <a:rPr lang="ko-KR" altLang="en-US" sz="1800" dirty="0"/>
              <a:t>현재 진행 상황 </a:t>
            </a:r>
            <a:r>
              <a:rPr lang="en-US" altLang="ko-KR" sz="1800" dirty="0"/>
              <a:t>(3</a:t>
            </a:r>
            <a:r>
              <a:rPr lang="ko-KR" altLang="en-US" sz="1800" dirty="0"/>
              <a:t>페이지 이내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작업 중인 이슈에 대한 링크</a:t>
            </a:r>
            <a:endParaRPr lang="en-US" altLang="ko-KR" sz="1600" dirty="0"/>
          </a:p>
          <a:p>
            <a:pPr lvl="2"/>
            <a:r>
              <a:rPr lang="ko-KR" altLang="en-US" sz="1600" dirty="0"/>
              <a:t>프로젝트 관리자와의 논의사항</a:t>
            </a:r>
            <a:endParaRPr lang="en-US" altLang="ko-KR" sz="1600" dirty="0"/>
          </a:p>
          <a:p>
            <a:pPr lvl="2"/>
            <a:r>
              <a:rPr lang="ko-KR" altLang="en-US" sz="1600" dirty="0"/>
              <a:t>간략한 작업 현황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391D3-AFF1-434C-84A7-95B27055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1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보고서 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12</a:t>
            </a:r>
            <a:r>
              <a:rPr lang="ko-KR" altLang="en-US" sz="1800" dirty="0"/>
              <a:t>월 </a:t>
            </a:r>
            <a:r>
              <a:rPr lang="en-US" altLang="ko-KR" sz="1800" dirty="0"/>
              <a:t>15</a:t>
            </a:r>
            <a:r>
              <a:rPr lang="ko-KR" altLang="en-US" sz="1800" dirty="0"/>
              <a:t>일 </a:t>
            </a:r>
            <a:r>
              <a:rPr lang="en-US" altLang="ko-KR" sz="1800" dirty="0"/>
              <a:t>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 </a:t>
            </a:r>
            <a:r>
              <a:rPr lang="ko-KR" altLang="en-US" sz="1800" dirty="0"/>
              <a:t>까지</a:t>
            </a:r>
            <a:r>
              <a:rPr lang="en-US" altLang="ko-KR" sz="1800" dirty="0"/>
              <a:t> IEILMS </a:t>
            </a:r>
            <a:r>
              <a:rPr lang="ko-KR" altLang="en-US" sz="1800" dirty="0"/>
              <a:t>최종 과제 란에 제출</a:t>
            </a:r>
            <a:r>
              <a:rPr lang="en-US" altLang="ko-KR" sz="1800" dirty="0"/>
              <a:t> (firm</a:t>
            </a:r>
            <a:r>
              <a:rPr lang="ko-KR" altLang="en-US" sz="1800" dirty="0"/>
              <a:t> </a:t>
            </a:r>
            <a:r>
              <a:rPr lang="en-US" altLang="ko-KR" sz="1800" dirty="0"/>
              <a:t>deadline)</a:t>
            </a:r>
          </a:p>
          <a:p>
            <a:pPr lvl="1"/>
            <a:r>
              <a:rPr lang="ko-KR" altLang="en-US" sz="1600" dirty="0"/>
              <a:t>하나의 </a:t>
            </a:r>
            <a:r>
              <a:rPr lang="en-US" altLang="ko-KR" sz="1600" dirty="0"/>
              <a:t>zip </a:t>
            </a:r>
            <a:r>
              <a:rPr lang="ko-KR" altLang="en-US" sz="1600" dirty="0"/>
              <a:t>파일로 압축해서 올릴 것</a:t>
            </a:r>
            <a:endParaRPr lang="en-US" altLang="ko-KR" sz="1600" dirty="0"/>
          </a:p>
          <a:p>
            <a:r>
              <a:rPr lang="en-US" altLang="ko-KR" sz="1800" dirty="0"/>
              <a:t>PDF</a:t>
            </a:r>
            <a:r>
              <a:rPr lang="ko-KR" altLang="en-US" sz="1800" dirty="0"/>
              <a:t>로 제출</a:t>
            </a:r>
            <a:endParaRPr lang="en-US" altLang="ko-KR" sz="1800" dirty="0"/>
          </a:p>
          <a:p>
            <a:pPr lvl="1"/>
            <a:r>
              <a:rPr lang="ko-KR" altLang="en-US" sz="1600" dirty="0"/>
              <a:t>자유 양식</a:t>
            </a:r>
            <a:endParaRPr lang="en-US" altLang="ko-KR" sz="1600" dirty="0"/>
          </a:p>
          <a:p>
            <a:pPr lvl="1"/>
            <a:r>
              <a:rPr lang="ko-KR" altLang="en-US" sz="1600" dirty="0"/>
              <a:t>주요 포인트</a:t>
            </a:r>
            <a:endParaRPr lang="en-US" altLang="ko-KR" sz="1600" dirty="0"/>
          </a:p>
          <a:p>
            <a:pPr lvl="2"/>
            <a:r>
              <a:rPr lang="ko-KR" altLang="en-US" sz="1400" dirty="0"/>
              <a:t>구체적인 기여 내용</a:t>
            </a:r>
            <a:r>
              <a:rPr lang="en-US" altLang="ko-KR" sz="1400" dirty="0"/>
              <a:t>. OSS </a:t>
            </a:r>
            <a:r>
              <a:rPr lang="ko-KR" altLang="en-US" sz="1400" dirty="0"/>
              <a:t>커뮤니티에서의 활동 내용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캡처 등으로 결과물 모두 포함</a:t>
            </a:r>
            <a:r>
              <a:rPr lang="en-US" altLang="ko-KR" sz="1400" dirty="0"/>
              <a:t>. </a:t>
            </a:r>
            <a:r>
              <a:rPr lang="ko-KR" altLang="en-US" sz="1400" dirty="0"/>
              <a:t>코드가 있는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따로 첨부할 것 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sz="1400" dirty="0"/>
              <a:t>본인의 기여 내용이 얼마나 어렵고</a:t>
            </a:r>
            <a:r>
              <a:rPr lang="en-US" altLang="ko-KR" sz="1400" dirty="0"/>
              <a:t>, </a:t>
            </a:r>
            <a:r>
              <a:rPr lang="ko-KR" altLang="en-US" sz="1400" dirty="0"/>
              <a:t>혹은 분량이 </a:t>
            </a:r>
            <a:r>
              <a:rPr lang="ko-KR" altLang="en-US" sz="1400" dirty="0" err="1"/>
              <a:t>많은지</a:t>
            </a:r>
            <a:r>
              <a:rPr lang="en-US" altLang="ko-KR" sz="1400" dirty="0"/>
              <a:t>?</a:t>
            </a:r>
          </a:p>
          <a:p>
            <a:pPr lvl="2"/>
            <a:r>
              <a:rPr lang="ko-KR" altLang="en-US" sz="1400" dirty="0"/>
              <a:t>중간에 문제점이 있었다면</a:t>
            </a:r>
            <a:r>
              <a:rPr lang="en-US" altLang="ko-KR" sz="1400" dirty="0"/>
              <a:t>, </a:t>
            </a:r>
            <a:r>
              <a:rPr lang="ko-KR" altLang="en-US" sz="1400" dirty="0"/>
              <a:t>무엇이고</a:t>
            </a:r>
            <a:r>
              <a:rPr lang="en-US" altLang="ko-KR" sz="1400" dirty="0"/>
              <a:t> </a:t>
            </a:r>
            <a:r>
              <a:rPr lang="ko-KR" altLang="en-US" sz="1400" dirty="0"/>
              <a:t>어떻게 해결했나</a:t>
            </a:r>
            <a:r>
              <a:rPr lang="en-US" altLang="ko-KR" sz="1400" dirty="0"/>
              <a:t>?</a:t>
            </a:r>
          </a:p>
          <a:p>
            <a:pPr lvl="2"/>
            <a:r>
              <a:rPr lang="ko-KR" altLang="en-US" sz="1400" dirty="0"/>
              <a:t>오픈 소스 활동을 경험한 후기 </a:t>
            </a:r>
            <a:r>
              <a:rPr lang="en-US" altLang="ko-KR" sz="1400" dirty="0"/>
              <a:t>(1 </a:t>
            </a:r>
            <a:r>
              <a:rPr lang="ko-KR" altLang="en-US" sz="1400" dirty="0"/>
              <a:t>페이지 이내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600" dirty="0"/>
              <a:t>해당 자료만 보고도 전체 내용을 다 파악할 수 있어야 함</a:t>
            </a:r>
            <a:endParaRPr lang="en-US" altLang="ko-KR" sz="16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참고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600" dirty="0"/>
              <a:t>웹에 게시하여 본인의 이력으로 활용할 수 있는 자료로 만드는 것이 </a:t>
            </a:r>
            <a:r>
              <a:rPr lang="en-US" altLang="ko-KR" sz="1600" dirty="0"/>
              <a:t>best</a:t>
            </a:r>
          </a:p>
          <a:p>
            <a:pPr lvl="1"/>
            <a:r>
              <a:rPr lang="ko-KR" altLang="en-US" sz="1600" dirty="0"/>
              <a:t>듣는 사람을 교수님으로 한정하지 말고</a:t>
            </a:r>
            <a:r>
              <a:rPr lang="en-US" altLang="ko-KR" sz="1600" dirty="0"/>
              <a:t>, </a:t>
            </a:r>
            <a:r>
              <a:rPr lang="ko-KR" altLang="en-US" sz="1600" dirty="0"/>
              <a:t>모두가 자연스럽게 들을 수 있는 형태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1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10319</TotalTime>
  <Words>440</Words>
  <Application>Microsoft Office PowerPoint</Application>
  <PresentationFormat>화면 슬라이드 쇼(4:3)</PresentationFormat>
  <Paragraphs>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강의 일정 (updated)</vt:lpstr>
      <vt:lpstr>평가 방법</vt:lpstr>
      <vt:lpstr>최종 프로젝트 관련 일정</vt:lpstr>
      <vt:lpstr>최종 보고서 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41983@staff.jbnu.ac.kr</cp:lastModifiedBy>
  <cp:revision>1388</cp:revision>
  <cp:lastPrinted>2017-05-18T15:56:07Z</cp:lastPrinted>
  <dcterms:created xsi:type="dcterms:W3CDTF">2016-08-29T08:45:01Z</dcterms:created>
  <dcterms:modified xsi:type="dcterms:W3CDTF">2019-11-06T06:42:15Z</dcterms:modified>
</cp:coreProperties>
</file>