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70" r:id="rId2"/>
    <p:sldId id="445" r:id="rId3"/>
    <p:sldId id="42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108" d="100"/>
          <a:sy n="108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0FA3D-E6C9-4ACC-A71E-4E5DE30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4ZHloJVhcRY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3CC1A-BA63-4DD4-AEC7-04AD9578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Humanism OSS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9D6A70-44D1-46CE-8D01-ACBE98DA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517154"/>
            <a:ext cx="8353425" cy="235232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B2956-A408-4F84-B952-1DF567F5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 </a:t>
            </a:r>
            <a:r>
              <a:rPr lang="en-US" altLang="ko-KR" sz="1800" dirty="0"/>
              <a:t>(</a:t>
            </a:r>
            <a:r>
              <a:rPr lang="ko-KR" altLang="en-US" sz="1800" dirty="0"/>
              <a:t>명절을 맞이하여</a:t>
            </a:r>
            <a:r>
              <a:rPr lang="en-US" altLang="ko-KR" sz="1800" dirty="0"/>
              <a:t>..)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영화보고 후기 쓰기</a:t>
            </a:r>
            <a:endParaRPr lang="en-US" altLang="ko-KR" sz="2000" dirty="0"/>
          </a:p>
          <a:p>
            <a:pPr lvl="1"/>
            <a:r>
              <a:rPr lang="en-US" altLang="ko-KR" sz="1800" dirty="0">
                <a:hlinkClick r:id="rId2"/>
              </a:rPr>
              <a:t>https://youtu.be/4ZHloJVhcRY</a:t>
            </a:r>
            <a:endParaRPr lang="en-US" altLang="ko-KR" sz="1800" dirty="0"/>
          </a:p>
          <a:p>
            <a:pPr lvl="1"/>
            <a:r>
              <a:rPr lang="en-US" altLang="ko-KR" sz="1800" dirty="0"/>
              <a:t>1.25 </a:t>
            </a:r>
            <a:r>
              <a:rPr lang="ko-KR" altLang="en-US" sz="1800" dirty="0"/>
              <a:t>배속으로 보면 </a:t>
            </a:r>
            <a:r>
              <a:rPr lang="en-US" altLang="ko-KR" sz="1800" dirty="0"/>
              <a:t>1</a:t>
            </a:r>
            <a:r>
              <a:rPr lang="ko-KR" altLang="en-US" sz="1800" dirty="0"/>
              <a:t>시간</a:t>
            </a:r>
            <a:endParaRPr lang="en-US" altLang="ko-KR" sz="1800" dirty="0"/>
          </a:p>
          <a:p>
            <a:r>
              <a:rPr lang="en-US" altLang="ko-KR" sz="2000" dirty="0"/>
              <a:t>A4 1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9/15 (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주 내 제출해야 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1”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B0DB1-9602-4090-8A2D-5DDCFE4A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13" y="90420"/>
            <a:ext cx="370887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</TotalTime>
  <Words>100</Words>
  <Application>Microsoft Office PowerPoint</Application>
  <PresentationFormat>화면 슬라이드 쇼(4:3)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3. Using Open Source SW</vt:lpstr>
      <vt:lpstr>Humanism OSS</vt:lpstr>
      <vt:lpstr>개인 과제 #2 (명절을 맞이하여..)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Park Hyunchan</cp:lastModifiedBy>
  <cp:revision>950</cp:revision>
  <dcterms:created xsi:type="dcterms:W3CDTF">2016-08-29T08:45:01Z</dcterms:created>
  <dcterms:modified xsi:type="dcterms:W3CDTF">2019-09-11T08:30:13Z</dcterms:modified>
</cp:coreProperties>
</file>