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344" r:id="rId2"/>
    <p:sldId id="273" r:id="rId3"/>
    <p:sldId id="431" r:id="rId4"/>
    <p:sldId id="432" r:id="rId5"/>
    <p:sldId id="433" r:id="rId6"/>
    <p:sldId id="434" r:id="rId7"/>
    <p:sldId id="435" r:id="rId8"/>
    <p:sldId id="436" r:id="rId9"/>
    <p:sldId id="442" r:id="rId10"/>
    <p:sldId id="443" r:id="rId11"/>
    <p:sldId id="444" r:id="rId12"/>
    <p:sldId id="445" r:id="rId13"/>
    <p:sldId id="446" r:id="rId14"/>
    <p:sldId id="449" r:id="rId15"/>
    <p:sldId id="447" r:id="rId16"/>
    <p:sldId id="448" r:id="rId17"/>
    <p:sldId id="450" r:id="rId18"/>
    <p:sldId id="452" r:id="rId19"/>
    <p:sldId id="451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98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6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6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63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99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0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0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5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29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9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91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55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7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46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72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9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0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7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0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4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ter.net/archives/27458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google/guetzl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</a:t>
            </a:r>
            <a:r>
              <a:rPr lang="en-US" altLang="ko-KR" sz="4800" dirty="0" err="1"/>
              <a:t>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GitHub</a:t>
            </a:r>
            <a:r>
              <a:rPr lang="ko-KR" altLang="en-US" sz="4800" dirty="0"/>
              <a:t>를 이용한 협업 </a:t>
            </a:r>
            <a:r>
              <a:rPr lang="en-US" altLang="ko-KR" sz="480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4" y="1058566"/>
            <a:ext cx="8289656" cy="135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01" y="3904055"/>
            <a:ext cx="6214824" cy="2184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2" y="2606867"/>
            <a:ext cx="7923238" cy="1106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914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546838"/>
            <a:ext cx="8353425" cy="4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345042"/>
            <a:ext cx="7134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Collaborator </a:t>
            </a:r>
            <a:r>
              <a:rPr lang="ko-KR" altLang="en-US" dirty="0"/>
              <a:t>가 아닌 </a:t>
            </a:r>
            <a:r>
              <a:rPr lang="en-US" altLang="ko-KR" dirty="0"/>
              <a:t>repository</a:t>
            </a:r>
            <a:r>
              <a:rPr lang="ko-KR" altLang="en-US" dirty="0"/>
              <a:t>에 작업하는 방법</a:t>
            </a:r>
            <a:endParaRPr lang="en-US" altLang="ko-KR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</a:t>
            </a:r>
            <a:r>
              <a:rPr lang="en-US" altLang="ko-KR" sz="1800" dirty="0"/>
              <a:t>remote</a:t>
            </a:r>
            <a:r>
              <a:rPr lang="ko-KR" altLang="en-US" sz="1800" dirty="0"/>
              <a:t> </a:t>
            </a:r>
            <a:r>
              <a:rPr lang="en-US" altLang="ko-KR" sz="1800" dirty="0"/>
              <a:t>repository </a:t>
            </a:r>
            <a:r>
              <a:rPr lang="ko-KR" altLang="en-US" sz="1800" dirty="0"/>
              <a:t>를 </a:t>
            </a:r>
            <a:r>
              <a:rPr lang="en-US" altLang="ko-KR" sz="1800" dirty="0"/>
              <a:t>fork</a:t>
            </a:r>
            <a:r>
              <a:rPr lang="ko-KR" altLang="en-US" sz="1800" dirty="0"/>
              <a:t>해</a:t>
            </a:r>
            <a:r>
              <a:rPr lang="en-US" altLang="ko-KR" sz="1800" dirty="0"/>
              <a:t>, </a:t>
            </a:r>
            <a:r>
              <a:rPr lang="ko-KR" altLang="en-US" sz="1800" dirty="0"/>
              <a:t> 내 계정에 </a:t>
            </a:r>
            <a:r>
              <a:rPr lang="en-US" altLang="ko-KR" sz="1800" dirty="0"/>
              <a:t>remote repository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lvl="2"/>
            <a:r>
              <a:rPr lang="en-US" altLang="ko-KR" sz="1600" dirty="0"/>
              <a:t>Fork: remote repository</a:t>
            </a:r>
            <a:r>
              <a:rPr lang="ko-KR" altLang="en-US" sz="1600" dirty="0"/>
              <a:t>를 복제하는 명령</a:t>
            </a:r>
            <a:endParaRPr lang="en-US" altLang="ko-KR" sz="1600" dirty="0"/>
          </a:p>
          <a:p>
            <a:pPr lvl="1"/>
            <a:r>
              <a:rPr lang="ko-KR" altLang="en-US" sz="1800" dirty="0"/>
              <a:t>이를 </a:t>
            </a:r>
            <a:r>
              <a:rPr lang="en-US" altLang="ko-KR" sz="1800" dirty="0"/>
              <a:t>clone </a:t>
            </a:r>
            <a:r>
              <a:rPr lang="ko-KR" altLang="en-US" sz="1800" dirty="0"/>
              <a:t>하여 </a:t>
            </a:r>
            <a:r>
              <a:rPr lang="en-US" altLang="ko-KR" sz="1800" dirty="0"/>
              <a:t>local repository </a:t>
            </a:r>
            <a:r>
              <a:rPr lang="ko-KR" altLang="en-US" sz="1800" dirty="0"/>
              <a:t>에서 작업</a:t>
            </a:r>
            <a:endParaRPr lang="en-US" altLang="ko-KR" sz="1800" dirty="0"/>
          </a:p>
          <a:p>
            <a:pPr lvl="2"/>
            <a:endParaRPr lang="en-US" altLang="ko-KR" sz="1600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5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039" y="1843710"/>
            <a:ext cx="8353425" cy="3916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다른 사람 </a:t>
            </a:r>
            <a:r>
              <a:rPr lang="en-US" altLang="ko-KR"/>
              <a:t>repository page</a:t>
            </a:r>
            <a:r>
              <a:rPr lang="ko-KR" altLang="en-US"/>
              <a:t>에 접속해 </a:t>
            </a:r>
            <a:r>
              <a:rPr lang="en-US" altLang="ko-KR"/>
              <a:t>fork </a:t>
            </a:r>
            <a:r>
              <a:rPr lang="ko-KR" altLang="en-US"/>
              <a:t>버튼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 </a:t>
            </a:r>
            <a:r>
              <a:rPr lang="en-US" altLang="ko-KR" dirty="0"/>
              <a:t>repository page</a:t>
            </a:r>
            <a:r>
              <a:rPr lang="ko-KR" altLang="en-US" dirty="0"/>
              <a:t>에 접속해 </a:t>
            </a:r>
            <a:r>
              <a:rPr lang="en-US" altLang="ko-KR" dirty="0"/>
              <a:t>fork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69" y="2061275"/>
            <a:ext cx="7165016" cy="3264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06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732089"/>
            <a:ext cx="8353425" cy="4387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현재의 </a:t>
            </a:r>
            <a:r>
              <a:rPr lang="en-US" altLang="ko-KR" dirty="0"/>
              <a:t>repository </a:t>
            </a:r>
            <a:r>
              <a:rPr lang="ko-KR" altLang="en-US" dirty="0"/>
              <a:t>상태가 복제됨</a:t>
            </a:r>
          </a:p>
        </p:txBody>
      </p:sp>
    </p:spTree>
    <p:extLst>
      <p:ext uri="{BB962C8B-B14F-4D97-AF65-F5344CB8AC3E}">
        <p14:creationId xmlns:p14="http://schemas.microsoft.com/office/powerpoint/2010/main" val="94584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사용해서 </a:t>
            </a:r>
            <a:r>
              <a:rPr lang="en-US" altLang="ko-KR" dirty="0"/>
              <a:t>Local repo </a:t>
            </a:r>
            <a:r>
              <a:rPr lang="ko-KR" altLang="en-US" dirty="0"/>
              <a:t>로 </a:t>
            </a:r>
            <a:r>
              <a:rPr lang="en-US" altLang="ko-KR" dirty="0"/>
              <a:t>clone</a:t>
            </a:r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Fork </a:t>
            </a:r>
            <a:r>
              <a:rPr lang="ko-KR" altLang="en-US" dirty="0"/>
              <a:t>해서 생성된 내 계정의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 </a:t>
            </a:r>
            <a:r>
              <a:rPr lang="ko-KR" altLang="en-US" dirty="0"/>
              <a:t>해야 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issue #1 </a:t>
            </a:r>
            <a:r>
              <a:rPr lang="ko-KR" altLang="en-US" dirty="0"/>
              <a:t>을 해결하는 패치를 만들어서 </a:t>
            </a:r>
            <a:r>
              <a:rPr lang="en-US" altLang="ko-KR" dirty="0"/>
              <a:t>pull request </a:t>
            </a:r>
            <a:r>
              <a:rPr lang="ko-KR" altLang="en-US" dirty="0"/>
              <a:t>해보자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859115"/>
            <a:ext cx="737235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845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필요에 따라 파일 수정하고 </a:t>
            </a:r>
            <a:r>
              <a:rPr lang="en-US" altLang="ko-KR" dirty="0"/>
              <a:t>commit, push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4841"/>
          <a:stretch/>
        </p:blipFill>
        <p:spPr>
          <a:xfrm>
            <a:off x="4767063" y="1660255"/>
            <a:ext cx="4259532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" r="2628"/>
          <a:stretch/>
        </p:blipFill>
        <p:spPr>
          <a:xfrm>
            <a:off x="262465" y="1660255"/>
            <a:ext cx="4340531" cy="2600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4381086"/>
            <a:ext cx="7848600" cy="1800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117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359039"/>
            <a:ext cx="8353425" cy="41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이용한 협업 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Pull request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팀플레이</a:t>
            </a:r>
            <a:r>
              <a:rPr lang="en-US" altLang="ko-KR" dirty="0"/>
              <a:t>: v0.3</a:t>
            </a:r>
          </a:p>
          <a:p>
            <a:pPr lvl="1"/>
            <a:r>
              <a:rPr lang="ko-KR" altLang="en-US" dirty="0"/>
              <a:t>팀 실습 </a:t>
            </a:r>
            <a:r>
              <a:rPr lang="en-US" altLang="ko-KR" dirty="0"/>
              <a:t>4 (deadline: ~4/25, Tue, 23:59)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91" y="1058863"/>
            <a:ext cx="788361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204082"/>
            <a:ext cx="8353425" cy="49784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4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82440"/>
            <a:ext cx="8353425" cy="502175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1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1650206"/>
            <a:ext cx="7581900" cy="40862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2" y="1197992"/>
            <a:ext cx="6143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받아 </a:t>
            </a:r>
            <a:r>
              <a:rPr lang="en-US" altLang="ko-KR" dirty="0"/>
              <a:t>merge </a:t>
            </a:r>
            <a:r>
              <a:rPr lang="ko-KR" altLang="en-US" dirty="0"/>
              <a:t>할 때 </a:t>
            </a:r>
            <a:r>
              <a:rPr lang="en-US" altLang="ko-KR" dirty="0" err="1"/>
              <a:t>conflic</a:t>
            </a:r>
            <a:r>
              <a:rPr lang="ko-KR" altLang="en-US" dirty="0"/>
              <a:t>가 발생하면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원본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한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04" y="2227800"/>
            <a:ext cx="6619391" cy="1199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04" y="4272411"/>
            <a:ext cx="6921608" cy="1566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534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60587"/>
            <a:ext cx="8353425" cy="50654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3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655" y="1058863"/>
            <a:ext cx="720669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50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095282"/>
            <a:ext cx="8353425" cy="284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043430"/>
            <a:ext cx="8352928" cy="2379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235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changes </a:t>
            </a:r>
            <a:r>
              <a:rPr lang="ko-KR" altLang="en-US" dirty="0"/>
              <a:t>클릭하고 잠시 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1" y="1763739"/>
            <a:ext cx="8346809" cy="2707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17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를 이용한 협업 </a:t>
            </a:r>
            <a:r>
              <a:rPr lang="en-US" altLang="ko-KR" dirty="0"/>
              <a:t>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1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395" y="1058863"/>
            <a:ext cx="719321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9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9775"/>
          <a:stretch/>
        </p:blipFill>
        <p:spPr>
          <a:xfrm>
            <a:off x="377156" y="1058566"/>
            <a:ext cx="5629275" cy="1484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61" y="2277075"/>
            <a:ext cx="5600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06" y="1167387"/>
            <a:ext cx="7355884" cy="24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/>
              <a:t>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57" y="1058863"/>
            <a:ext cx="7269486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42" y="1351850"/>
            <a:ext cx="2962275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090" y="1351850"/>
            <a:ext cx="2819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9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/>
              <a:t>기능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944242"/>
            <a:ext cx="8353425" cy="34981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9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변경사항을 공식 저장소에 반영요청</a:t>
            </a:r>
            <a:endParaRPr lang="en-US" altLang="ko-KR" dirty="0"/>
          </a:p>
          <a:p>
            <a:pPr lvl="1"/>
            <a:r>
              <a:rPr lang="ko-KR" altLang="en-US" dirty="0"/>
              <a:t>공식 저장소의 관리자</a:t>
            </a:r>
            <a:r>
              <a:rPr lang="en-US" altLang="ko-KR" dirty="0"/>
              <a:t>(maintainer)</a:t>
            </a:r>
            <a:r>
              <a:rPr lang="ko-KR" altLang="en-US" dirty="0"/>
              <a:t>가 나의 요청을 받아들이면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/>
              <a:t>Merge</a:t>
            </a:r>
            <a:r>
              <a:rPr lang="ko-KR" altLang="en-US" dirty="0"/>
              <a:t>를 수행해 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가 필요한 경우</a:t>
            </a:r>
          </a:p>
          <a:p>
            <a:pPr lvl="1"/>
            <a:r>
              <a:rPr lang="ko-KR" altLang="en-US" dirty="0" err="1"/>
              <a:t>오픈소스</a:t>
            </a:r>
            <a:r>
              <a:rPr lang="ko-KR" altLang="en-US" dirty="0"/>
              <a:t> 프로젝트의 소스를 고친 경우</a:t>
            </a:r>
          </a:p>
          <a:p>
            <a:pPr lvl="1"/>
            <a:r>
              <a:rPr lang="ko-KR" altLang="en-US" dirty="0"/>
              <a:t>내가 변경한 소스가 다른 사람에게도 의미가 있는 경우 </a:t>
            </a:r>
            <a:r>
              <a:rPr lang="en-US" altLang="ko-KR" dirty="0"/>
              <a:t>(</a:t>
            </a:r>
            <a:r>
              <a:rPr lang="ko-KR" altLang="en-US" dirty="0"/>
              <a:t>개선</a:t>
            </a:r>
            <a:r>
              <a:rPr lang="en-US" altLang="ko-KR" dirty="0"/>
              <a:t>, </a:t>
            </a:r>
            <a:r>
              <a:rPr lang="ko-KR" altLang="en-US" dirty="0"/>
              <a:t>버그수정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Collaborate project</a:t>
            </a:r>
            <a:r>
              <a:rPr lang="ko-KR" altLang="en-US" dirty="0"/>
              <a:t>에서 </a:t>
            </a:r>
            <a:r>
              <a:rPr lang="en-US" altLang="ko-KR" dirty="0"/>
              <a:t>merge </a:t>
            </a:r>
            <a:r>
              <a:rPr lang="ko-KR" altLang="en-US" dirty="0"/>
              <a:t>권한 관리를 하고 싶을 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master/release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는 무조건 </a:t>
            </a:r>
            <a:r>
              <a:rPr lang="en-US" altLang="ko-KR" dirty="0"/>
              <a:t>pull request</a:t>
            </a:r>
            <a:r>
              <a:rPr lang="ko-KR" altLang="en-US" dirty="0"/>
              <a:t>를 사용하고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팀장이 </a:t>
            </a:r>
            <a:r>
              <a:rPr lang="en-US" altLang="ko-KR" dirty="0"/>
              <a:t>merge</a:t>
            </a:r>
            <a:r>
              <a:rPr lang="ko-KR" altLang="en-US" dirty="0"/>
              <a:t>를 수행하기로 정함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http://www.bloter.net/archives/274583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고화질 </a:t>
            </a:r>
            <a:r>
              <a:rPr lang="en-US" altLang="ko-KR" dirty="0"/>
              <a:t>JPGE </a:t>
            </a:r>
            <a:r>
              <a:rPr lang="ko-KR" altLang="en-US" dirty="0"/>
              <a:t>이미지를 만들어주는 이미지 압축 알고리즘</a:t>
            </a:r>
            <a:endParaRPr lang="en-US" altLang="ko-KR" dirty="0"/>
          </a:p>
          <a:p>
            <a:pPr lvl="1"/>
            <a:r>
              <a:rPr lang="en-US" altLang="ko-KR" dirty="0" err="1"/>
              <a:t>Guetzli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이미지 손실은 최대한 줄이면서 파일 크기도 줄임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https://github.com/google/guetzli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986" y="1611823"/>
            <a:ext cx="6396925" cy="913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2" y="4221369"/>
            <a:ext cx="7747216" cy="19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2992</TotalTime>
  <Words>452</Words>
  <Application>Microsoft Office PowerPoint</Application>
  <PresentationFormat>화면 슬라이드 쇼(4:3)</PresentationFormat>
  <Paragraphs>138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분산 버전 관리 도구: Git  GitHub를 이용한 협업 2</vt:lpstr>
      <vt:lpstr>학습 내용</vt:lpstr>
      <vt:lpstr>GitHub를 이용한 협업 2</vt:lpstr>
      <vt:lpstr>Release 기능</vt:lpstr>
      <vt:lpstr>Release 기능</vt:lpstr>
      <vt:lpstr>Release 기능</vt:lpstr>
      <vt:lpstr>Release 기능</vt:lpstr>
      <vt:lpstr>Pull request</vt:lpstr>
      <vt:lpstr>Pull request 예제</vt:lpstr>
      <vt:lpstr>Pull request 예제</vt:lpstr>
      <vt:lpstr>Pull request 예제</vt:lpstr>
      <vt:lpstr>Pull request 예제</vt:lpstr>
      <vt:lpstr>Pull request 수행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2: Merge conflict</vt:lpstr>
      <vt:lpstr>Pull request 수행 2: Merge conflict</vt:lpstr>
      <vt:lpstr>Pull request 수행 2: Merge conflict</vt:lpstr>
      <vt:lpstr>Pull request 수행 2: Merge conflict</vt:lpstr>
      <vt:lpstr>Pull request 수행 2: Merge conflict</vt:lpstr>
      <vt:lpstr>Pull request 수행 2: Merge conflict</vt:lpstr>
      <vt:lpstr>Pull request 수행 2: Merge conflict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595</cp:revision>
  <cp:lastPrinted>2017-03-16T15:55:50Z</cp:lastPrinted>
  <dcterms:created xsi:type="dcterms:W3CDTF">2016-08-29T08:45:01Z</dcterms:created>
  <dcterms:modified xsi:type="dcterms:W3CDTF">2019-09-26T15:23:35Z</dcterms:modified>
</cp:coreProperties>
</file>