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70" r:id="rId2"/>
    <p:sldId id="428" r:id="rId3"/>
    <p:sldId id="432" r:id="rId4"/>
    <p:sldId id="433" r:id="rId5"/>
    <p:sldId id="447" r:id="rId6"/>
    <p:sldId id="442" r:id="rId7"/>
    <p:sldId id="443" r:id="rId8"/>
    <p:sldId id="461" r:id="rId9"/>
    <p:sldId id="459" r:id="rId10"/>
    <p:sldId id="460" r:id="rId11"/>
    <p:sldId id="400" r:id="rId12"/>
    <p:sldId id="398" r:id="rId13"/>
    <p:sldId id="401" r:id="rId14"/>
    <p:sldId id="448" r:id="rId15"/>
    <p:sldId id="45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2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999" autoAdjust="0"/>
  </p:normalViewPr>
  <p:slideViewPr>
    <p:cSldViewPr snapToGrid="0">
      <p:cViewPr varScale="1">
        <p:scale>
          <a:sx n="80" d="100"/>
          <a:sy n="80" d="100"/>
        </p:scale>
        <p:origin x="15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83075-7ACA-4B48-BD82-091629DDA9F0}" type="doc">
      <dgm:prSet loTypeId="urn:microsoft.com/office/officeart/2005/8/layout/vList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A1770B-F77D-C04A-814C-294366F53E17}">
      <dgm:prSet phldrT="[Text]" custT="1"/>
      <dgm:spPr/>
      <dgm:t>
        <a:bodyPr/>
        <a:lstStyle/>
        <a:p>
          <a:r>
            <a:rPr lang="en-US" altLang="ko-KR" sz="2000" b="0" i="0" spc="0">
              <a:latin typeface="Arial Bold"/>
              <a:cs typeface="Arial Bold"/>
            </a:rPr>
            <a:t>requirements management</a:t>
          </a:r>
          <a:endParaRPr lang="en-US" sz="2000" b="0" i="0" spc="0" dirty="0">
            <a:latin typeface="Arial Bold"/>
            <a:cs typeface="Arial Bold"/>
          </a:endParaRPr>
        </a:p>
      </dgm:t>
    </dgm:pt>
    <dgm:pt modelId="{B449F307-46DE-CA4D-9B76-C4FDF9204FA5}" type="parTrans" cxnId="{C1926767-B443-D746-A821-72AE677B14C9}">
      <dgm:prSet/>
      <dgm:spPr/>
      <dgm:t>
        <a:bodyPr/>
        <a:lstStyle/>
        <a:p>
          <a:endParaRPr lang="en-US" sz="5400"/>
        </a:p>
      </dgm:t>
    </dgm:pt>
    <dgm:pt modelId="{DBCA808E-0F88-5B4A-AE7E-FF5D665B4833}" type="sibTrans" cxnId="{C1926767-B443-D746-A821-72AE677B14C9}">
      <dgm:prSet custT="1"/>
      <dgm:spPr/>
      <dgm:t>
        <a:bodyPr/>
        <a:lstStyle/>
        <a:p>
          <a:endParaRPr lang="en-US" sz="1200"/>
        </a:p>
      </dgm:t>
    </dgm:pt>
    <dgm:pt modelId="{8B2DA4E6-5030-B547-9C63-1764A08E1403}">
      <dgm:prSet custT="1"/>
      <dgm:spPr/>
      <dgm:t>
        <a:bodyPr/>
        <a:lstStyle/>
        <a:p>
          <a:r>
            <a:rPr lang="en-US" altLang="ko-KR" sz="2000" b="0" i="0" spc="0" dirty="0">
              <a:latin typeface="Arial Bold"/>
              <a:cs typeface="Arial Bold"/>
            </a:rPr>
            <a:t>software architecture</a:t>
          </a:r>
        </a:p>
      </dgm:t>
    </dgm:pt>
    <dgm:pt modelId="{32486267-3FB7-E348-BCC7-169FF1028C6E}" type="parTrans" cxnId="{EDEBBD35-66CE-ED44-BC88-2B11B9333829}">
      <dgm:prSet/>
      <dgm:spPr/>
      <dgm:t>
        <a:bodyPr/>
        <a:lstStyle/>
        <a:p>
          <a:endParaRPr lang="en-US" sz="5400"/>
        </a:p>
      </dgm:t>
    </dgm:pt>
    <dgm:pt modelId="{64D239C6-B539-7A4A-B2FE-1B04978E3474}" type="sibTrans" cxnId="{EDEBBD35-66CE-ED44-BC88-2B11B9333829}">
      <dgm:prSet custT="1"/>
      <dgm:spPr/>
      <dgm:t>
        <a:bodyPr/>
        <a:lstStyle/>
        <a:p>
          <a:endParaRPr lang="en-US" sz="1200"/>
        </a:p>
      </dgm:t>
    </dgm:pt>
    <dgm:pt modelId="{07808382-62A8-5342-9995-17A8AC901772}">
      <dgm:prSet custT="1"/>
      <dgm:spPr/>
      <dgm:t>
        <a:bodyPr/>
        <a:lstStyle/>
        <a:p>
          <a:r>
            <a:rPr lang="en-US" altLang="ko-KR" sz="2000" b="0" i="0" spc="0" dirty="0">
              <a:latin typeface="Arial Bold"/>
              <a:cs typeface="Arial Bold"/>
            </a:rPr>
            <a:t>computer programming</a:t>
          </a:r>
        </a:p>
      </dgm:t>
    </dgm:pt>
    <dgm:pt modelId="{04100F40-5411-8647-872B-29EC96236974}" type="parTrans" cxnId="{2399C08C-59EB-0942-BEA0-90812323B258}">
      <dgm:prSet/>
      <dgm:spPr/>
      <dgm:t>
        <a:bodyPr/>
        <a:lstStyle/>
        <a:p>
          <a:endParaRPr lang="en-US" sz="5400"/>
        </a:p>
      </dgm:t>
    </dgm:pt>
    <dgm:pt modelId="{21AC9C02-781E-1347-AB39-3BDE8A1DEA50}" type="sibTrans" cxnId="{2399C08C-59EB-0942-BEA0-90812323B258}">
      <dgm:prSet custT="1"/>
      <dgm:spPr/>
      <dgm:t>
        <a:bodyPr/>
        <a:lstStyle/>
        <a:p>
          <a:endParaRPr lang="en-US" sz="1200"/>
        </a:p>
      </dgm:t>
    </dgm:pt>
    <dgm:pt modelId="{58C4E6CF-6257-8546-9DB4-FEDA9DF9FC8C}">
      <dgm:prSet custT="1"/>
      <dgm:spPr/>
      <dgm:t>
        <a:bodyPr/>
        <a:lstStyle/>
        <a:p>
          <a:r>
            <a:rPr lang="en-US" altLang="ko-KR" sz="2000" b="0" i="0" spc="0">
              <a:latin typeface="Arial Bold"/>
              <a:cs typeface="Arial Bold"/>
            </a:rPr>
            <a:t>software testing</a:t>
          </a:r>
          <a:endParaRPr lang="en-US" altLang="ko-KR" sz="2000" b="0" i="0" spc="0" dirty="0">
            <a:latin typeface="Arial Bold"/>
            <a:cs typeface="Arial Bold"/>
          </a:endParaRPr>
        </a:p>
      </dgm:t>
    </dgm:pt>
    <dgm:pt modelId="{A2A187E6-1D19-2943-84D2-6AE7E36ABD8A}" type="parTrans" cxnId="{CF913BCE-EBED-B244-B0CC-1516069CFBFB}">
      <dgm:prSet/>
      <dgm:spPr/>
      <dgm:t>
        <a:bodyPr/>
        <a:lstStyle/>
        <a:p>
          <a:endParaRPr lang="en-US" sz="5400"/>
        </a:p>
      </dgm:t>
    </dgm:pt>
    <dgm:pt modelId="{5B6B2C34-A2F9-8548-930B-53BECA94BCB5}" type="sibTrans" cxnId="{CF913BCE-EBED-B244-B0CC-1516069CFBFB}">
      <dgm:prSet custT="1"/>
      <dgm:spPr/>
      <dgm:t>
        <a:bodyPr/>
        <a:lstStyle/>
        <a:p>
          <a:endParaRPr lang="en-US" sz="1200"/>
        </a:p>
      </dgm:t>
    </dgm:pt>
    <dgm:pt modelId="{F3B57708-C547-EC4D-A046-54C92701683B}">
      <dgm:prSet custT="1"/>
      <dgm:spPr/>
      <dgm:t>
        <a:bodyPr/>
        <a:lstStyle/>
        <a:p>
          <a:r>
            <a:rPr lang="en-US" altLang="ko-KR" sz="2000" b="0" i="0" spc="0">
              <a:latin typeface="Arial Bold"/>
              <a:cs typeface="Arial Bold"/>
            </a:rPr>
            <a:t>software maintenance</a:t>
          </a:r>
          <a:endParaRPr lang="en-US" altLang="ko-KR" sz="2000" b="0" i="0" spc="0" dirty="0">
            <a:latin typeface="Arial Bold"/>
            <a:cs typeface="Arial Bold"/>
          </a:endParaRPr>
        </a:p>
      </dgm:t>
    </dgm:pt>
    <dgm:pt modelId="{32EB7FCE-8B39-B244-BA44-3085B877850B}" type="parTrans" cxnId="{9D7A8B2E-0F15-AF4C-9421-B9CCFB387AF6}">
      <dgm:prSet/>
      <dgm:spPr/>
      <dgm:t>
        <a:bodyPr/>
        <a:lstStyle/>
        <a:p>
          <a:endParaRPr lang="en-US" sz="5400"/>
        </a:p>
      </dgm:t>
    </dgm:pt>
    <dgm:pt modelId="{089E0BC8-F18A-354F-8B84-AC73E355AB51}" type="sibTrans" cxnId="{9D7A8B2E-0F15-AF4C-9421-B9CCFB387AF6}">
      <dgm:prSet custT="1"/>
      <dgm:spPr/>
      <dgm:t>
        <a:bodyPr/>
        <a:lstStyle/>
        <a:p>
          <a:endParaRPr lang="en-US" sz="1200"/>
        </a:p>
      </dgm:t>
    </dgm:pt>
    <dgm:pt modelId="{EAD386AE-0943-6F43-A800-83D953B4D9BC}">
      <dgm:prSet custT="1"/>
      <dgm:spPr/>
      <dgm:t>
        <a:bodyPr/>
        <a:lstStyle/>
        <a:p>
          <a:r>
            <a:rPr lang="en-US" altLang="ko-KR" sz="2000" b="0" i="0" spc="0">
              <a:latin typeface="Arial Bold"/>
              <a:cs typeface="Arial Bold"/>
            </a:rPr>
            <a:t>change management</a:t>
          </a:r>
          <a:endParaRPr lang="en-US" altLang="ko-KR" sz="2000" b="0" i="0" spc="0" dirty="0">
            <a:latin typeface="Arial Bold"/>
            <a:cs typeface="Arial Bold"/>
          </a:endParaRPr>
        </a:p>
      </dgm:t>
    </dgm:pt>
    <dgm:pt modelId="{9CA782CA-CB64-6148-833D-98565D357269}" type="parTrans" cxnId="{EDDB879C-C17B-7941-AE1B-34E94D3DF0C2}">
      <dgm:prSet/>
      <dgm:spPr/>
      <dgm:t>
        <a:bodyPr/>
        <a:lstStyle/>
        <a:p>
          <a:endParaRPr lang="en-US" sz="5400"/>
        </a:p>
      </dgm:t>
    </dgm:pt>
    <dgm:pt modelId="{08C80E2C-BEB2-6B42-8F5F-89AE2538B223}" type="sibTrans" cxnId="{EDDB879C-C17B-7941-AE1B-34E94D3DF0C2}">
      <dgm:prSet custT="1"/>
      <dgm:spPr/>
      <dgm:t>
        <a:bodyPr/>
        <a:lstStyle/>
        <a:p>
          <a:endParaRPr lang="en-US" sz="1200"/>
        </a:p>
      </dgm:t>
    </dgm:pt>
    <dgm:pt modelId="{90625712-0840-F745-A8A8-DE812117FCF6}">
      <dgm:prSet custT="1"/>
      <dgm:spPr/>
      <dgm:t>
        <a:bodyPr/>
        <a:lstStyle/>
        <a:p>
          <a:r>
            <a:rPr lang="en-US" altLang="ko-KR" sz="2000" b="0" i="0" spc="0" dirty="0">
              <a:latin typeface="Arial Bold"/>
              <a:cs typeface="Arial Bold"/>
            </a:rPr>
            <a:t>continuous integration</a:t>
          </a:r>
        </a:p>
      </dgm:t>
    </dgm:pt>
    <dgm:pt modelId="{B1A8634B-15EA-C741-B954-9C3B6649EBA8}" type="parTrans" cxnId="{DD3B05A6-7F62-1C43-9E22-44FC7D5CD7CA}">
      <dgm:prSet/>
      <dgm:spPr/>
      <dgm:t>
        <a:bodyPr/>
        <a:lstStyle/>
        <a:p>
          <a:endParaRPr lang="en-US" sz="5400"/>
        </a:p>
      </dgm:t>
    </dgm:pt>
    <dgm:pt modelId="{0D9DECD3-9C79-9044-8593-D9AA2EAE21B2}" type="sibTrans" cxnId="{DD3B05A6-7F62-1C43-9E22-44FC7D5CD7CA}">
      <dgm:prSet custT="1"/>
      <dgm:spPr/>
      <dgm:t>
        <a:bodyPr/>
        <a:lstStyle/>
        <a:p>
          <a:endParaRPr lang="en-US" sz="1200"/>
        </a:p>
      </dgm:t>
    </dgm:pt>
    <dgm:pt modelId="{4F622738-1F39-8B4F-B466-04EB545CD412}">
      <dgm:prSet custT="1"/>
      <dgm:spPr/>
      <dgm:t>
        <a:bodyPr/>
        <a:lstStyle/>
        <a:p>
          <a:r>
            <a:rPr lang="en-US" altLang="ko-KR" sz="2000" b="0" i="0" spc="0">
              <a:latin typeface="Arial Bold"/>
              <a:cs typeface="Arial Bold"/>
            </a:rPr>
            <a:t>project management</a:t>
          </a:r>
          <a:endParaRPr lang="en-US" altLang="ko-KR" sz="2000" b="0" i="0" spc="0" dirty="0">
            <a:latin typeface="Arial Bold"/>
            <a:cs typeface="Arial Bold"/>
          </a:endParaRPr>
        </a:p>
      </dgm:t>
    </dgm:pt>
    <dgm:pt modelId="{23C5186C-675F-8A49-BA79-0DCE27B22DC7}" type="parTrans" cxnId="{9E5D516D-9277-9D41-B979-3324AB8053E1}">
      <dgm:prSet/>
      <dgm:spPr/>
      <dgm:t>
        <a:bodyPr/>
        <a:lstStyle/>
        <a:p>
          <a:endParaRPr lang="en-US" sz="5400"/>
        </a:p>
      </dgm:t>
    </dgm:pt>
    <dgm:pt modelId="{E764AD59-ECCD-1D48-A6A0-042D5BF3ED07}" type="sibTrans" cxnId="{9E5D516D-9277-9D41-B979-3324AB8053E1}">
      <dgm:prSet custT="1"/>
      <dgm:spPr/>
      <dgm:t>
        <a:bodyPr/>
        <a:lstStyle/>
        <a:p>
          <a:endParaRPr lang="en-US" sz="1200"/>
        </a:p>
      </dgm:t>
    </dgm:pt>
    <dgm:pt modelId="{3C108059-E188-0648-A253-49AE32051AD6}">
      <dgm:prSet custT="1"/>
      <dgm:spPr/>
      <dgm:t>
        <a:bodyPr/>
        <a:lstStyle/>
        <a:p>
          <a:r>
            <a:rPr lang="en-US" altLang="ko-KR" sz="2000" b="0" i="0" spc="0">
              <a:latin typeface="Arial Bold"/>
              <a:cs typeface="Arial Bold"/>
            </a:rPr>
            <a:t>release management</a:t>
          </a:r>
          <a:endParaRPr lang="ko-KR" altLang="en-US" sz="2000" b="0" i="0" spc="0" dirty="0">
            <a:latin typeface="Arial Bold"/>
            <a:cs typeface="Arial Bold"/>
          </a:endParaRPr>
        </a:p>
      </dgm:t>
    </dgm:pt>
    <dgm:pt modelId="{4603E744-D7CF-AB47-8A8A-47C1D4298949}" type="parTrans" cxnId="{C07D395C-70B4-1249-A497-05943CE2337A}">
      <dgm:prSet/>
      <dgm:spPr/>
      <dgm:t>
        <a:bodyPr/>
        <a:lstStyle/>
        <a:p>
          <a:endParaRPr lang="en-US" sz="5400"/>
        </a:p>
      </dgm:t>
    </dgm:pt>
    <dgm:pt modelId="{C08EA46E-B03E-1B4B-B3FF-F707882D1564}" type="sibTrans" cxnId="{C07D395C-70B4-1249-A497-05943CE2337A}">
      <dgm:prSet custT="1"/>
      <dgm:spPr/>
      <dgm:t>
        <a:bodyPr/>
        <a:lstStyle/>
        <a:p>
          <a:endParaRPr lang="en-US" sz="1200"/>
        </a:p>
      </dgm:t>
    </dgm:pt>
    <dgm:pt modelId="{400883CC-8FFD-1241-AB99-07B6893D0742}" type="pres">
      <dgm:prSet presAssocID="{3BD83075-7ACA-4B48-BD82-091629DDA9F0}" presName="Name0" presStyleCnt="0">
        <dgm:presLayoutVars>
          <dgm:dir/>
          <dgm:animLvl val="lvl"/>
          <dgm:resizeHandles val="exact"/>
        </dgm:presLayoutVars>
      </dgm:prSet>
      <dgm:spPr/>
    </dgm:pt>
    <dgm:pt modelId="{3AFABFEF-36D5-4B4B-B8F7-062C5734B82E}" type="pres">
      <dgm:prSet presAssocID="{D7A1770B-F77D-C04A-814C-294366F53E17}" presName="linNode" presStyleCnt="0"/>
      <dgm:spPr/>
    </dgm:pt>
    <dgm:pt modelId="{A7646EFB-AFBF-3D42-B33E-F58A28E9C2AA}" type="pres">
      <dgm:prSet presAssocID="{D7A1770B-F77D-C04A-814C-294366F53E17}" presName="parentText" presStyleLbl="node1" presStyleIdx="0" presStyleCnt="9" custScaleX="182379">
        <dgm:presLayoutVars>
          <dgm:chMax val="1"/>
          <dgm:bulletEnabled val="1"/>
        </dgm:presLayoutVars>
      </dgm:prSet>
      <dgm:spPr/>
    </dgm:pt>
    <dgm:pt modelId="{CFA85B2D-4D2D-744A-BDA0-E92B50E0D218}" type="pres">
      <dgm:prSet presAssocID="{DBCA808E-0F88-5B4A-AE7E-FF5D665B4833}" presName="sp" presStyleCnt="0"/>
      <dgm:spPr/>
    </dgm:pt>
    <dgm:pt modelId="{FE071EE1-42F3-9E41-A05D-4D89B03020EB}" type="pres">
      <dgm:prSet presAssocID="{8B2DA4E6-5030-B547-9C63-1764A08E1403}" presName="linNode" presStyleCnt="0"/>
      <dgm:spPr/>
    </dgm:pt>
    <dgm:pt modelId="{D5C020EF-AF7A-3644-BB11-56BDA4D2AE04}" type="pres">
      <dgm:prSet presAssocID="{8B2DA4E6-5030-B547-9C63-1764A08E1403}" presName="parentText" presStyleLbl="node1" presStyleIdx="1" presStyleCnt="9" custScaleX="182379">
        <dgm:presLayoutVars>
          <dgm:chMax val="1"/>
          <dgm:bulletEnabled val="1"/>
        </dgm:presLayoutVars>
      </dgm:prSet>
      <dgm:spPr/>
    </dgm:pt>
    <dgm:pt modelId="{7D14EAC0-1E28-1447-8161-7B8CBABC279F}" type="pres">
      <dgm:prSet presAssocID="{64D239C6-B539-7A4A-B2FE-1B04978E3474}" presName="sp" presStyleCnt="0"/>
      <dgm:spPr/>
    </dgm:pt>
    <dgm:pt modelId="{D0DAFDD6-02A7-754E-829E-882555364717}" type="pres">
      <dgm:prSet presAssocID="{07808382-62A8-5342-9995-17A8AC901772}" presName="linNode" presStyleCnt="0"/>
      <dgm:spPr/>
    </dgm:pt>
    <dgm:pt modelId="{1168CAAD-5F7D-534A-8454-5FCDC0640EB4}" type="pres">
      <dgm:prSet presAssocID="{07808382-62A8-5342-9995-17A8AC901772}" presName="parentText" presStyleLbl="node1" presStyleIdx="2" presStyleCnt="9" custScaleX="182379">
        <dgm:presLayoutVars>
          <dgm:chMax val="1"/>
          <dgm:bulletEnabled val="1"/>
        </dgm:presLayoutVars>
      </dgm:prSet>
      <dgm:spPr/>
    </dgm:pt>
    <dgm:pt modelId="{E1142012-6147-B045-9B77-DF2BE3CE4CF6}" type="pres">
      <dgm:prSet presAssocID="{21AC9C02-781E-1347-AB39-3BDE8A1DEA50}" presName="sp" presStyleCnt="0"/>
      <dgm:spPr/>
    </dgm:pt>
    <dgm:pt modelId="{C6213ED4-7A6D-F140-96CD-D9480A1BC8B7}" type="pres">
      <dgm:prSet presAssocID="{58C4E6CF-6257-8546-9DB4-FEDA9DF9FC8C}" presName="linNode" presStyleCnt="0"/>
      <dgm:spPr/>
    </dgm:pt>
    <dgm:pt modelId="{D05006E9-C1F8-844A-AB73-4CE3E5BC62D5}" type="pres">
      <dgm:prSet presAssocID="{58C4E6CF-6257-8546-9DB4-FEDA9DF9FC8C}" presName="parentText" presStyleLbl="node1" presStyleIdx="3" presStyleCnt="9" custScaleX="182379">
        <dgm:presLayoutVars>
          <dgm:chMax val="1"/>
          <dgm:bulletEnabled val="1"/>
        </dgm:presLayoutVars>
      </dgm:prSet>
      <dgm:spPr/>
    </dgm:pt>
    <dgm:pt modelId="{D36EB638-10D5-7C44-8EC1-41C7C6DDF654}" type="pres">
      <dgm:prSet presAssocID="{5B6B2C34-A2F9-8548-930B-53BECA94BCB5}" presName="sp" presStyleCnt="0"/>
      <dgm:spPr/>
    </dgm:pt>
    <dgm:pt modelId="{D38B57C7-94C4-6945-83B0-624292865707}" type="pres">
      <dgm:prSet presAssocID="{F3B57708-C547-EC4D-A046-54C92701683B}" presName="linNode" presStyleCnt="0"/>
      <dgm:spPr/>
    </dgm:pt>
    <dgm:pt modelId="{D2AE6AB8-92FB-B14E-9A95-B8CF0C12CC17}" type="pres">
      <dgm:prSet presAssocID="{F3B57708-C547-EC4D-A046-54C92701683B}" presName="parentText" presStyleLbl="node1" presStyleIdx="4" presStyleCnt="9" custScaleX="182379">
        <dgm:presLayoutVars>
          <dgm:chMax val="1"/>
          <dgm:bulletEnabled val="1"/>
        </dgm:presLayoutVars>
      </dgm:prSet>
      <dgm:spPr/>
    </dgm:pt>
    <dgm:pt modelId="{462656B2-EE87-FB4A-BBA4-AB43B7FD7559}" type="pres">
      <dgm:prSet presAssocID="{089E0BC8-F18A-354F-8B84-AC73E355AB51}" presName="sp" presStyleCnt="0"/>
      <dgm:spPr/>
    </dgm:pt>
    <dgm:pt modelId="{679EDA2C-7A16-BE48-96A8-60267433F241}" type="pres">
      <dgm:prSet presAssocID="{EAD386AE-0943-6F43-A800-83D953B4D9BC}" presName="linNode" presStyleCnt="0"/>
      <dgm:spPr/>
    </dgm:pt>
    <dgm:pt modelId="{220AACD9-76E2-E24F-AA9A-489E268AC769}" type="pres">
      <dgm:prSet presAssocID="{EAD386AE-0943-6F43-A800-83D953B4D9BC}" presName="parentText" presStyleLbl="node1" presStyleIdx="5" presStyleCnt="9" custScaleX="182379">
        <dgm:presLayoutVars>
          <dgm:chMax val="1"/>
          <dgm:bulletEnabled val="1"/>
        </dgm:presLayoutVars>
      </dgm:prSet>
      <dgm:spPr/>
    </dgm:pt>
    <dgm:pt modelId="{B10F6393-C01B-5E4C-8E56-7B13D2D6239F}" type="pres">
      <dgm:prSet presAssocID="{08C80E2C-BEB2-6B42-8F5F-89AE2538B223}" presName="sp" presStyleCnt="0"/>
      <dgm:spPr/>
    </dgm:pt>
    <dgm:pt modelId="{55EB3683-87B2-3A4A-BF36-89B59D9997ED}" type="pres">
      <dgm:prSet presAssocID="{90625712-0840-F745-A8A8-DE812117FCF6}" presName="linNode" presStyleCnt="0"/>
      <dgm:spPr/>
    </dgm:pt>
    <dgm:pt modelId="{D88A33F9-F9FA-2742-B9C3-CFB0781B23E5}" type="pres">
      <dgm:prSet presAssocID="{90625712-0840-F745-A8A8-DE812117FCF6}" presName="parentText" presStyleLbl="node1" presStyleIdx="6" presStyleCnt="9" custScaleX="182379">
        <dgm:presLayoutVars>
          <dgm:chMax val="1"/>
          <dgm:bulletEnabled val="1"/>
        </dgm:presLayoutVars>
      </dgm:prSet>
      <dgm:spPr/>
    </dgm:pt>
    <dgm:pt modelId="{A95A62EA-0646-0947-999D-38D7CA80F2A3}" type="pres">
      <dgm:prSet presAssocID="{0D9DECD3-9C79-9044-8593-D9AA2EAE21B2}" presName="sp" presStyleCnt="0"/>
      <dgm:spPr/>
    </dgm:pt>
    <dgm:pt modelId="{EA91CD0C-A241-164A-B57C-E7DC8B4E7ABA}" type="pres">
      <dgm:prSet presAssocID="{4F622738-1F39-8B4F-B466-04EB545CD412}" presName="linNode" presStyleCnt="0"/>
      <dgm:spPr/>
    </dgm:pt>
    <dgm:pt modelId="{48CB4949-8AFB-FF44-B1B0-72A6E2CCBD9C}" type="pres">
      <dgm:prSet presAssocID="{4F622738-1F39-8B4F-B466-04EB545CD412}" presName="parentText" presStyleLbl="node1" presStyleIdx="7" presStyleCnt="9" custScaleX="182379">
        <dgm:presLayoutVars>
          <dgm:chMax val="1"/>
          <dgm:bulletEnabled val="1"/>
        </dgm:presLayoutVars>
      </dgm:prSet>
      <dgm:spPr/>
    </dgm:pt>
    <dgm:pt modelId="{68D9FBCE-E527-5446-AF10-987A7A0FB0EB}" type="pres">
      <dgm:prSet presAssocID="{E764AD59-ECCD-1D48-A6A0-042D5BF3ED07}" presName="sp" presStyleCnt="0"/>
      <dgm:spPr/>
    </dgm:pt>
    <dgm:pt modelId="{BA58289A-3376-C84B-A8AB-1A40E2B80CA5}" type="pres">
      <dgm:prSet presAssocID="{3C108059-E188-0648-A253-49AE32051AD6}" presName="linNode" presStyleCnt="0"/>
      <dgm:spPr/>
    </dgm:pt>
    <dgm:pt modelId="{6A71013F-5702-A946-B23B-7E89D27487B9}" type="pres">
      <dgm:prSet presAssocID="{3C108059-E188-0648-A253-49AE32051AD6}" presName="parentText" presStyleLbl="node1" presStyleIdx="8" presStyleCnt="9" custScaleX="182379">
        <dgm:presLayoutVars>
          <dgm:chMax val="1"/>
          <dgm:bulletEnabled val="1"/>
        </dgm:presLayoutVars>
      </dgm:prSet>
      <dgm:spPr/>
    </dgm:pt>
  </dgm:ptLst>
  <dgm:cxnLst>
    <dgm:cxn modelId="{9D7A8B2E-0F15-AF4C-9421-B9CCFB387AF6}" srcId="{3BD83075-7ACA-4B48-BD82-091629DDA9F0}" destId="{F3B57708-C547-EC4D-A046-54C92701683B}" srcOrd="4" destOrd="0" parTransId="{32EB7FCE-8B39-B244-BA44-3085B877850B}" sibTransId="{089E0BC8-F18A-354F-8B84-AC73E355AB51}"/>
    <dgm:cxn modelId="{EDEBBD35-66CE-ED44-BC88-2B11B9333829}" srcId="{3BD83075-7ACA-4B48-BD82-091629DDA9F0}" destId="{8B2DA4E6-5030-B547-9C63-1764A08E1403}" srcOrd="1" destOrd="0" parTransId="{32486267-3FB7-E348-BCC7-169FF1028C6E}" sibTransId="{64D239C6-B539-7A4A-B2FE-1B04978E3474}"/>
    <dgm:cxn modelId="{3E229937-0B50-604E-A24A-DE9F153BE601}" type="presOf" srcId="{D7A1770B-F77D-C04A-814C-294366F53E17}" destId="{A7646EFB-AFBF-3D42-B33E-F58A28E9C2AA}" srcOrd="0" destOrd="0" presId="urn:microsoft.com/office/officeart/2005/8/layout/vList5"/>
    <dgm:cxn modelId="{62D09C37-652A-F041-A6F4-26A138A09EC7}" type="presOf" srcId="{3C108059-E188-0648-A253-49AE32051AD6}" destId="{6A71013F-5702-A946-B23B-7E89D27487B9}" srcOrd="0" destOrd="0" presId="urn:microsoft.com/office/officeart/2005/8/layout/vList5"/>
    <dgm:cxn modelId="{C07D395C-70B4-1249-A497-05943CE2337A}" srcId="{3BD83075-7ACA-4B48-BD82-091629DDA9F0}" destId="{3C108059-E188-0648-A253-49AE32051AD6}" srcOrd="8" destOrd="0" parTransId="{4603E744-D7CF-AB47-8A8A-47C1D4298949}" sibTransId="{C08EA46E-B03E-1B4B-B3FF-F707882D1564}"/>
    <dgm:cxn modelId="{12D39344-2529-4243-9DEA-A46674535DEC}" type="presOf" srcId="{4F622738-1F39-8B4F-B466-04EB545CD412}" destId="{48CB4949-8AFB-FF44-B1B0-72A6E2CCBD9C}" srcOrd="0" destOrd="0" presId="urn:microsoft.com/office/officeart/2005/8/layout/vList5"/>
    <dgm:cxn modelId="{C1926767-B443-D746-A821-72AE677B14C9}" srcId="{3BD83075-7ACA-4B48-BD82-091629DDA9F0}" destId="{D7A1770B-F77D-C04A-814C-294366F53E17}" srcOrd="0" destOrd="0" parTransId="{B449F307-46DE-CA4D-9B76-C4FDF9204FA5}" sibTransId="{DBCA808E-0F88-5B4A-AE7E-FF5D665B4833}"/>
    <dgm:cxn modelId="{E3E07949-4F58-7640-95D3-F559CD0A1900}" type="presOf" srcId="{EAD386AE-0943-6F43-A800-83D953B4D9BC}" destId="{220AACD9-76E2-E24F-AA9A-489E268AC769}" srcOrd="0" destOrd="0" presId="urn:microsoft.com/office/officeart/2005/8/layout/vList5"/>
    <dgm:cxn modelId="{D016204D-6EA1-3845-B524-0909C6FFADCE}" type="presOf" srcId="{58C4E6CF-6257-8546-9DB4-FEDA9DF9FC8C}" destId="{D05006E9-C1F8-844A-AB73-4CE3E5BC62D5}" srcOrd="0" destOrd="0" presId="urn:microsoft.com/office/officeart/2005/8/layout/vList5"/>
    <dgm:cxn modelId="{9E5D516D-9277-9D41-B979-3324AB8053E1}" srcId="{3BD83075-7ACA-4B48-BD82-091629DDA9F0}" destId="{4F622738-1F39-8B4F-B466-04EB545CD412}" srcOrd="7" destOrd="0" parTransId="{23C5186C-675F-8A49-BA79-0DCE27B22DC7}" sibTransId="{E764AD59-ECCD-1D48-A6A0-042D5BF3ED07}"/>
    <dgm:cxn modelId="{E9DF3B51-B51A-D644-8D4B-7FD877DD1A18}" type="presOf" srcId="{07808382-62A8-5342-9995-17A8AC901772}" destId="{1168CAAD-5F7D-534A-8454-5FCDC0640EB4}" srcOrd="0" destOrd="0" presId="urn:microsoft.com/office/officeart/2005/8/layout/vList5"/>
    <dgm:cxn modelId="{F4B86654-A9F0-5D44-A340-2121429F7E9E}" type="presOf" srcId="{90625712-0840-F745-A8A8-DE812117FCF6}" destId="{D88A33F9-F9FA-2742-B9C3-CFB0781B23E5}" srcOrd="0" destOrd="0" presId="urn:microsoft.com/office/officeart/2005/8/layout/vList5"/>
    <dgm:cxn modelId="{2399C08C-59EB-0942-BEA0-90812323B258}" srcId="{3BD83075-7ACA-4B48-BD82-091629DDA9F0}" destId="{07808382-62A8-5342-9995-17A8AC901772}" srcOrd="2" destOrd="0" parTransId="{04100F40-5411-8647-872B-29EC96236974}" sibTransId="{21AC9C02-781E-1347-AB39-3BDE8A1DEA50}"/>
    <dgm:cxn modelId="{EDDB879C-C17B-7941-AE1B-34E94D3DF0C2}" srcId="{3BD83075-7ACA-4B48-BD82-091629DDA9F0}" destId="{EAD386AE-0943-6F43-A800-83D953B4D9BC}" srcOrd="5" destOrd="0" parTransId="{9CA782CA-CB64-6148-833D-98565D357269}" sibTransId="{08C80E2C-BEB2-6B42-8F5F-89AE2538B223}"/>
    <dgm:cxn modelId="{DD3B05A6-7F62-1C43-9E22-44FC7D5CD7CA}" srcId="{3BD83075-7ACA-4B48-BD82-091629DDA9F0}" destId="{90625712-0840-F745-A8A8-DE812117FCF6}" srcOrd="6" destOrd="0" parTransId="{B1A8634B-15EA-C741-B954-9C3B6649EBA8}" sibTransId="{0D9DECD3-9C79-9044-8593-D9AA2EAE21B2}"/>
    <dgm:cxn modelId="{CF913BCE-EBED-B244-B0CC-1516069CFBFB}" srcId="{3BD83075-7ACA-4B48-BD82-091629DDA9F0}" destId="{58C4E6CF-6257-8546-9DB4-FEDA9DF9FC8C}" srcOrd="3" destOrd="0" parTransId="{A2A187E6-1D19-2943-84D2-6AE7E36ABD8A}" sibTransId="{5B6B2C34-A2F9-8548-930B-53BECA94BCB5}"/>
    <dgm:cxn modelId="{77E952D4-4806-A646-B668-8E14C6B20CD9}" type="presOf" srcId="{3BD83075-7ACA-4B48-BD82-091629DDA9F0}" destId="{400883CC-8FFD-1241-AB99-07B6893D0742}" srcOrd="0" destOrd="0" presId="urn:microsoft.com/office/officeart/2005/8/layout/vList5"/>
    <dgm:cxn modelId="{94CCD5F1-8C55-AA42-BA7D-56B3190C5E61}" type="presOf" srcId="{F3B57708-C547-EC4D-A046-54C92701683B}" destId="{D2AE6AB8-92FB-B14E-9A95-B8CF0C12CC17}" srcOrd="0" destOrd="0" presId="urn:microsoft.com/office/officeart/2005/8/layout/vList5"/>
    <dgm:cxn modelId="{88A65FFF-9417-874F-961D-388EFE8D6550}" type="presOf" srcId="{8B2DA4E6-5030-B547-9C63-1764A08E1403}" destId="{D5C020EF-AF7A-3644-BB11-56BDA4D2AE04}" srcOrd="0" destOrd="0" presId="urn:microsoft.com/office/officeart/2005/8/layout/vList5"/>
    <dgm:cxn modelId="{2218B8F0-EF27-D74A-A135-50612B59486A}" type="presParOf" srcId="{400883CC-8FFD-1241-AB99-07B6893D0742}" destId="{3AFABFEF-36D5-4B4B-B8F7-062C5734B82E}" srcOrd="0" destOrd="0" presId="urn:microsoft.com/office/officeart/2005/8/layout/vList5"/>
    <dgm:cxn modelId="{4B1216B6-CA7A-4B4F-8EF7-241910AA6A14}" type="presParOf" srcId="{3AFABFEF-36D5-4B4B-B8F7-062C5734B82E}" destId="{A7646EFB-AFBF-3D42-B33E-F58A28E9C2AA}" srcOrd="0" destOrd="0" presId="urn:microsoft.com/office/officeart/2005/8/layout/vList5"/>
    <dgm:cxn modelId="{FE654756-4C8D-9C42-90F3-3FA6A37CA466}" type="presParOf" srcId="{400883CC-8FFD-1241-AB99-07B6893D0742}" destId="{CFA85B2D-4D2D-744A-BDA0-E92B50E0D218}" srcOrd="1" destOrd="0" presId="urn:microsoft.com/office/officeart/2005/8/layout/vList5"/>
    <dgm:cxn modelId="{A53B900F-08B9-AA4B-8002-E0B5E92C0684}" type="presParOf" srcId="{400883CC-8FFD-1241-AB99-07B6893D0742}" destId="{FE071EE1-42F3-9E41-A05D-4D89B03020EB}" srcOrd="2" destOrd="0" presId="urn:microsoft.com/office/officeart/2005/8/layout/vList5"/>
    <dgm:cxn modelId="{3A79F2DA-7673-C147-8B8F-0F55B76A4A90}" type="presParOf" srcId="{FE071EE1-42F3-9E41-A05D-4D89B03020EB}" destId="{D5C020EF-AF7A-3644-BB11-56BDA4D2AE04}" srcOrd="0" destOrd="0" presId="urn:microsoft.com/office/officeart/2005/8/layout/vList5"/>
    <dgm:cxn modelId="{AE5F0F7D-55DC-5349-B02F-5FF3E39AA30E}" type="presParOf" srcId="{400883CC-8FFD-1241-AB99-07B6893D0742}" destId="{7D14EAC0-1E28-1447-8161-7B8CBABC279F}" srcOrd="3" destOrd="0" presId="urn:microsoft.com/office/officeart/2005/8/layout/vList5"/>
    <dgm:cxn modelId="{B1CA5CBB-99A1-8E47-A511-1EFDCE93C4D3}" type="presParOf" srcId="{400883CC-8FFD-1241-AB99-07B6893D0742}" destId="{D0DAFDD6-02A7-754E-829E-882555364717}" srcOrd="4" destOrd="0" presId="urn:microsoft.com/office/officeart/2005/8/layout/vList5"/>
    <dgm:cxn modelId="{70D77F85-9E72-8041-8528-3686A246AF79}" type="presParOf" srcId="{D0DAFDD6-02A7-754E-829E-882555364717}" destId="{1168CAAD-5F7D-534A-8454-5FCDC0640EB4}" srcOrd="0" destOrd="0" presId="urn:microsoft.com/office/officeart/2005/8/layout/vList5"/>
    <dgm:cxn modelId="{3041F8F4-9693-A34A-B3A5-406EDB555BD5}" type="presParOf" srcId="{400883CC-8FFD-1241-AB99-07B6893D0742}" destId="{E1142012-6147-B045-9B77-DF2BE3CE4CF6}" srcOrd="5" destOrd="0" presId="urn:microsoft.com/office/officeart/2005/8/layout/vList5"/>
    <dgm:cxn modelId="{1C8C430E-C35C-8E44-863D-1D9555235432}" type="presParOf" srcId="{400883CC-8FFD-1241-AB99-07B6893D0742}" destId="{C6213ED4-7A6D-F140-96CD-D9480A1BC8B7}" srcOrd="6" destOrd="0" presId="urn:microsoft.com/office/officeart/2005/8/layout/vList5"/>
    <dgm:cxn modelId="{0C0C71D3-FB67-1743-BCF2-8AE2DDECC38A}" type="presParOf" srcId="{C6213ED4-7A6D-F140-96CD-D9480A1BC8B7}" destId="{D05006E9-C1F8-844A-AB73-4CE3E5BC62D5}" srcOrd="0" destOrd="0" presId="urn:microsoft.com/office/officeart/2005/8/layout/vList5"/>
    <dgm:cxn modelId="{6702A132-E822-3D4E-A300-0A1CED063122}" type="presParOf" srcId="{400883CC-8FFD-1241-AB99-07B6893D0742}" destId="{D36EB638-10D5-7C44-8EC1-41C7C6DDF654}" srcOrd="7" destOrd="0" presId="urn:microsoft.com/office/officeart/2005/8/layout/vList5"/>
    <dgm:cxn modelId="{4D7CC48A-B6CE-264F-95A2-53F23AA48594}" type="presParOf" srcId="{400883CC-8FFD-1241-AB99-07B6893D0742}" destId="{D38B57C7-94C4-6945-83B0-624292865707}" srcOrd="8" destOrd="0" presId="urn:microsoft.com/office/officeart/2005/8/layout/vList5"/>
    <dgm:cxn modelId="{6DC283B1-0783-0241-A409-91760B9B7007}" type="presParOf" srcId="{D38B57C7-94C4-6945-83B0-624292865707}" destId="{D2AE6AB8-92FB-B14E-9A95-B8CF0C12CC17}" srcOrd="0" destOrd="0" presId="urn:microsoft.com/office/officeart/2005/8/layout/vList5"/>
    <dgm:cxn modelId="{28863531-C9FA-8D4D-85F3-34E838401090}" type="presParOf" srcId="{400883CC-8FFD-1241-AB99-07B6893D0742}" destId="{462656B2-EE87-FB4A-BBA4-AB43B7FD7559}" srcOrd="9" destOrd="0" presId="urn:microsoft.com/office/officeart/2005/8/layout/vList5"/>
    <dgm:cxn modelId="{CD305800-3F31-D346-996A-25A000B3D5E3}" type="presParOf" srcId="{400883CC-8FFD-1241-AB99-07B6893D0742}" destId="{679EDA2C-7A16-BE48-96A8-60267433F241}" srcOrd="10" destOrd="0" presId="urn:microsoft.com/office/officeart/2005/8/layout/vList5"/>
    <dgm:cxn modelId="{F5224BA7-30E9-A041-BFAA-0D888227D7F7}" type="presParOf" srcId="{679EDA2C-7A16-BE48-96A8-60267433F241}" destId="{220AACD9-76E2-E24F-AA9A-489E268AC769}" srcOrd="0" destOrd="0" presId="urn:microsoft.com/office/officeart/2005/8/layout/vList5"/>
    <dgm:cxn modelId="{6BFD750C-C6F2-A043-98A7-637484C03273}" type="presParOf" srcId="{400883CC-8FFD-1241-AB99-07B6893D0742}" destId="{B10F6393-C01B-5E4C-8E56-7B13D2D6239F}" srcOrd="11" destOrd="0" presId="urn:microsoft.com/office/officeart/2005/8/layout/vList5"/>
    <dgm:cxn modelId="{51B34408-F0EC-2E40-8139-492B7BCD12E9}" type="presParOf" srcId="{400883CC-8FFD-1241-AB99-07B6893D0742}" destId="{55EB3683-87B2-3A4A-BF36-89B59D9997ED}" srcOrd="12" destOrd="0" presId="urn:microsoft.com/office/officeart/2005/8/layout/vList5"/>
    <dgm:cxn modelId="{CA1B1226-2BB9-5449-A997-8E86780BA20A}" type="presParOf" srcId="{55EB3683-87B2-3A4A-BF36-89B59D9997ED}" destId="{D88A33F9-F9FA-2742-B9C3-CFB0781B23E5}" srcOrd="0" destOrd="0" presId="urn:microsoft.com/office/officeart/2005/8/layout/vList5"/>
    <dgm:cxn modelId="{4EBB1B2A-68A2-BD4B-8E9D-51A1D6FFECA5}" type="presParOf" srcId="{400883CC-8FFD-1241-AB99-07B6893D0742}" destId="{A95A62EA-0646-0947-999D-38D7CA80F2A3}" srcOrd="13" destOrd="0" presId="urn:microsoft.com/office/officeart/2005/8/layout/vList5"/>
    <dgm:cxn modelId="{F1DF4795-AEE7-024A-B40B-60D3425B1FAD}" type="presParOf" srcId="{400883CC-8FFD-1241-AB99-07B6893D0742}" destId="{EA91CD0C-A241-164A-B57C-E7DC8B4E7ABA}" srcOrd="14" destOrd="0" presId="urn:microsoft.com/office/officeart/2005/8/layout/vList5"/>
    <dgm:cxn modelId="{7EFE0FFD-40C6-8B40-8BD9-6A447F01656A}" type="presParOf" srcId="{EA91CD0C-A241-164A-B57C-E7DC8B4E7ABA}" destId="{48CB4949-8AFB-FF44-B1B0-72A6E2CCBD9C}" srcOrd="0" destOrd="0" presId="urn:microsoft.com/office/officeart/2005/8/layout/vList5"/>
    <dgm:cxn modelId="{54C1BB59-3AC7-1E4E-A423-A55C64C102BB}" type="presParOf" srcId="{400883CC-8FFD-1241-AB99-07B6893D0742}" destId="{68D9FBCE-E527-5446-AF10-987A7A0FB0EB}" srcOrd="15" destOrd="0" presId="urn:microsoft.com/office/officeart/2005/8/layout/vList5"/>
    <dgm:cxn modelId="{243892CE-880A-D64C-A07F-71D0F80EC39D}" type="presParOf" srcId="{400883CC-8FFD-1241-AB99-07B6893D0742}" destId="{BA58289A-3376-C84B-A8AB-1A40E2B80CA5}" srcOrd="16" destOrd="0" presId="urn:microsoft.com/office/officeart/2005/8/layout/vList5"/>
    <dgm:cxn modelId="{ABFB94FA-ACDB-064B-971E-501405D8BBAD}" type="presParOf" srcId="{BA58289A-3376-C84B-A8AB-1A40E2B80CA5}" destId="{6A71013F-5702-A946-B23B-7E89D27487B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130FA6-55D7-7B4E-BA72-4CA5992063A9}" type="doc">
      <dgm:prSet loTypeId="urn:microsoft.com/office/officeart/2005/8/layout/hierarchy3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27D61B-FEE1-0D4A-B131-7570BA933D25}">
      <dgm:prSet phldrT="[Text]" custT="1"/>
      <dgm:spPr/>
      <dgm:t>
        <a:bodyPr/>
        <a:lstStyle/>
        <a:p>
          <a:r>
            <a:rPr lang="en-US" altLang="ko-KR" sz="1800" b="1"/>
            <a:t>development</a:t>
          </a:r>
          <a:endParaRPr lang="en-US" sz="1800" b="1" dirty="0"/>
        </a:p>
      </dgm:t>
    </dgm:pt>
    <dgm:pt modelId="{119BDA96-812A-1347-B6FA-D788B60D9D9F}" type="parTrans" cxnId="{BB797FC7-A43C-2B42-95B3-EF3AC80EC495}">
      <dgm:prSet/>
      <dgm:spPr/>
      <dgm:t>
        <a:bodyPr/>
        <a:lstStyle/>
        <a:p>
          <a:endParaRPr lang="en-US" sz="2400"/>
        </a:p>
      </dgm:t>
    </dgm:pt>
    <dgm:pt modelId="{94E08166-CBEA-7C4F-BF81-D0B920BD57D0}" type="sibTrans" cxnId="{BB797FC7-A43C-2B42-95B3-EF3AC80EC495}">
      <dgm:prSet/>
      <dgm:spPr/>
      <dgm:t>
        <a:bodyPr/>
        <a:lstStyle/>
        <a:p>
          <a:endParaRPr lang="en-US" sz="2400"/>
        </a:p>
      </dgm:t>
    </dgm:pt>
    <dgm:pt modelId="{AB7656E3-54B4-C742-B33C-C0365E129F06}">
      <dgm:prSet phldrT="[Text]" custT="1"/>
      <dgm:spPr/>
      <dgm:t>
        <a:bodyPr/>
        <a:lstStyle/>
        <a:p>
          <a:r>
            <a:rPr lang="en-US" altLang="ko-KR" sz="1800" b="1"/>
            <a:t>maintenance</a:t>
          </a:r>
          <a:endParaRPr lang="en-US" sz="1800" b="1" dirty="0"/>
        </a:p>
      </dgm:t>
    </dgm:pt>
    <dgm:pt modelId="{42083F0E-0A2A-744D-9DF2-82FC6C698D0F}" type="parTrans" cxnId="{83A565F6-7153-DC44-8C64-5385BCF47E73}">
      <dgm:prSet/>
      <dgm:spPr/>
      <dgm:t>
        <a:bodyPr/>
        <a:lstStyle/>
        <a:p>
          <a:endParaRPr lang="en-US" sz="2400"/>
        </a:p>
      </dgm:t>
    </dgm:pt>
    <dgm:pt modelId="{6B92DCC9-5D44-AA49-8C46-A3C70E127D93}" type="sibTrans" cxnId="{83A565F6-7153-DC44-8C64-5385BCF47E73}">
      <dgm:prSet/>
      <dgm:spPr/>
      <dgm:t>
        <a:bodyPr/>
        <a:lstStyle/>
        <a:p>
          <a:endParaRPr lang="en-US" sz="2400"/>
        </a:p>
      </dgm:t>
    </dgm:pt>
    <dgm:pt modelId="{689D2D3D-618B-804F-BE56-359A550A2360}">
      <dgm:prSet phldrT="[Text]" custT="1"/>
      <dgm:spPr/>
      <dgm:t>
        <a:bodyPr/>
        <a:lstStyle/>
        <a:p>
          <a:r>
            <a:rPr lang="en-US" sz="4400" dirty="0"/>
            <a:t>ALM</a:t>
          </a:r>
        </a:p>
      </dgm:t>
    </dgm:pt>
    <dgm:pt modelId="{D6C212F6-740C-BB42-9A5D-17946AE3D618}" type="parTrans" cxnId="{225163A4-5069-8E40-9B0A-31C508F95DA2}">
      <dgm:prSet/>
      <dgm:spPr/>
      <dgm:t>
        <a:bodyPr/>
        <a:lstStyle/>
        <a:p>
          <a:endParaRPr lang="en-US" sz="2400"/>
        </a:p>
      </dgm:t>
    </dgm:pt>
    <dgm:pt modelId="{B573DAC8-34E6-2E4F-8222-DECD3E2E5086}" type="sibTrans" cxnId="{225163A4-5069-8E40-9B0A-31C508F95DA2}">
      <dgm:prSet/>
      <dgm:spPr/>
      <dgm:t>
        <a:bodyPr/>
        <a:lstStyle/>
        <a:p>
          <a:endParaRPr lang="en-US" sz="2400"/>
        </a:p>
      </dgm:t>
    </dgm:pt>
    <dgm:pt modelId="{133DBDCA-C1D6-A645-BE63-0DF1CC30526A}">
      <dgm:prSet phldrT="[Text]" custT="1"/>
      <dgm:spPr/>
      <dgm:t>
        <a:bodyPr/>
        <a:lstStyle/>
        <a:p>
          <a:r>
            <a:rPr lang="en-US" altLang="ko-KR" sz="1800" b="1"/>
            <a:t>governance</a:t>
          </a:r>
          <a:endParaRPr lang="en-US" sz="1800" b="1" dirty="0"/>
        </a:p>
      </dgm:t>
    </dgm:pt>
    <dgm:pt modelId="{F1B3AEC0-C5D4-1A4A-A62D-0AFC688D79CD}" type="parTrans" cxnId="{E81C3E6D-3C00-024D-A4FF-6465C5289224}">
      <dgm:prSet/>
      <dgm:spPr/>
      <dgm:t>
        <a:bodyPr/>
        <a:lstStyle/>
        <a:p>
          <a:endParaRPr lang="en-US" sz="2400"/>
        </a:p>
      </dgm:t>
    </dgm:pt>
    <dgm:pt modelId="{67929C2F-E181-B941-BFEF-A57E68EA9CB6}" type="sibTrans" cxnId="{E81C3E6D-3C00-024D-A4FF-6465C5289224}">
      <dgm:prSet/>
      <dgm:spPr/>
      <dgm:t>
        <a:bodyPr/>
        <a:lstStyle/>
        <a:p>
          <a:endParaRPr lang="en-US" sz="2400"/>
        </a:p>
      </dgm:t>
    </dgm:pt>
    <dgm:pt modelId="{A5F5C442-A68A-0F4F-B2AB-B77D9841612D}" type="pres">
      <dgm:prSet presAssocID="{67130FA6-55D7-7B4E-BA72-4CA5992063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B2CDC9-DD56-1C47-8C17-A90DC57BA694}" type="pres">
      <dgm:prSet presAssocID="{689D2D3D-618B-804F-BE56-359A550A2360}" presName="root" presStyleCnt="0"/>
      <dgm:spPr/>
    </dgm:pt>
    <dgm:pt modelId="{083DEE37-D267-B243-BBAE-83F8503F17EC}" type="pres">
      <dgm:prSet presAssocID="{689D2D3D-618B-804F-BE56-359A550A2360}" presName="rootComposite" presStyleCnt="0"/>
      <dgm:spPr/>
    </dgm:pt>
    <dgm:pt modelId="{4D8D270D-15A4-9045-9E6B-BA7C4F5D17EB}" type="pres">
      <dgm:prSet presAssocID="{689D2D3D-618B-804F-BE56-359A550A2360}" presName="rootText" presStyleLbl="node1" presStyleIdx="0" presStyleCnt="1" custScaleX="150372"/>
      <dgm:spPr/>
    </dgm:pt>
    <dgm:pt modelId="{C0DF1429-8268-D249-92A1-C929F8C4B82A}" type="pres">
      <dgm:prSet presAssocID="{689D2D3D-618B-804F-BE56-359A550A2360}" presName="rootConnector" presStyleLbl="node1" presStyleIdx="0" presStyleCnt="1"/>
      <dgm:spPr/>
    </dgm:pt>
    <dgm:pt modelId="{6E2AD2D6-220A-2945-A272-4668E7FAE99C}" type="pres">
      <dgm:prSet presAssocID="{689D2D3D-618B-804F-BE56-359A550A2360}" presName="childShape" presStyleCnt="0"/>
      <dgm:spPr/>
    </dgm:pt>
    <dgm:pt modelId="{015FEBBD-B5F1-CA4B-B73E-61016478BB6A}" type="pres">
      <dgm:prSet presAssocID="{F1B3AEC0-C5D4-1A4A-A62D-0AFC688D79CD}" presName="Name13" presStyleLbl="parChTrans1D2" presStyleIdx="0" presStyleCnt="3"/>
      <dgm:spPr/>
    </dgm:pt>
    <dgm:pt modelId="{3DF8F453-5EC8-3D4E-89E0-DDEC24433C37}" type="pres">
      <dgm:prSet presAssocID="{133DBDCA-C1D6-A645-BE63-0DF1CC30526A}" presName="childText" presStyleLbl="bgAcc1" presStyleIdx="0" presStyleCnt="3" custScaleX="150372">
        <dgm:presLayoutVars>
          <dgm:bulletEnabled val="1"/>
        </dgm:presLayoutVars>
      </dgm:prSet>
      <dgm:spPr/>
    </dgm:pt>
    <dgm:pt modelId="{5FA8B408-3C29-8444-97C4-BA225CC1731D}" type="pres">
      <dgm:prSet presAssocID="{119BDA96-812A-1347-B6FA-D788B60D9D9F}" presName="Name13" presStyleLbl="parChTrans1D2" presStyleIdx="1" presStyleCnt="3"/>
      <dgm:spPr/>
    </dgm:pt>
    <dgm:pt modelId="{845B203F-A20A-684C-9F24-70920B17A3ED}" type="pres">
      <dgm:prSet presAssocID="{D527D61B-FEE1-0D4A-B131-7570BA933D25}" presName="childText" presStyleLbl="bgAcc1" presStyleIdx="1" presStyleCnt="3" custScaleX="150372">
        <dgm:presLayoutVars>
          <dgm:bulletEnabled val="1"/>
        </dgm:presLayoutVars>
      </dgm:prSet>
      <dgm:spPr/>
    </dgm:pt>
    <dgm:pt modelId="{E7ABF511-F877-E243-B195-B0BC2B3BF242}" type="pres">
      <dgm:prSet presAssocID="{42083F0E-0A2A-744D-9DF2-82FC6C698D0F}" presName="Name13" presStyleLbl="parChTrans1D2" presStyleIdx="2" presStyleCnt="3"/>
      <dgm:spPr/>
    </dgm:pt>
    <dgm:pt modelId="{496D2A51-83F5-D647-94F2-C437590EE66B}" type="pres">
      <dgm:prSet presAssocID="{AB7656E3-54B4-C742-B33C-C0365E129F06}" presName="childText" presStyleLbl="bgAcc1" presStyleIdx="2" presStyleCnt="3" custScaleX="150372">
        <dgm:presLayoutVars>
          <dgm:bulletEnabled val="1"/>
        </dgm:presLayoutVars>
      </dgm:prSet>
      <dgm:spPr/>
    </dgm:pt>
  </dgm:ptLst>
  <dgm:cxnLst>
    <dgm:cxn modelId="{92796608-1853-EB4D-90C8-1B96462C8A8E}" type="presOf" srcId="{119BDA96-812A-1347-B6FA-D788B60D9D9F}" destId="{5FA8B408-3C29-8444-97C4-BA225CC1731D}" srcOrd="0" destOrd="0" presId="urn:microsoft.com/office/officeart/2005/8/layout/hierarchy3"/>
    <dgm:cxn modelId="{FC6E2C1E-A2FA-A246-B2C9-FB9694D7C37D}" type="presOf" srcId="{689D2D3D-618B-804F-BE56-359A550A2360}" destId="{C0DF1429-8268-D249-92A1-C929F8C4B82A}" srcOrd="1" destOrd="0" presId="urn:microsoft.com/office/officeart/2005/8/layout/hierarchy3"/>
    <dgm:cxn modelId="{87E7321E-710A-9C4C-BD4C-44830C1A57FC}" type="presOf" srcId="{D527D61B-FEE1-0D4A-B131-7570BA933D25}" destId="{845B203F-A20A-684C-9F24-70920B17A3ED}" srcOrd="0" destOrd="0" presId="urn:microsoft.com/office/officeart/2005/8/layout/hierarchy3"/>
    <dgm:cxn modelId="{66173661-8DE6-8A44-903A-7D0EBCE37CA8}" type="presOf" srcId="{67130FA6-55D7-7B4E-BA72-4CA5992063A9}" destId="{A5F5C442-A68A-0F4F-B2AB-B77D9841612D}" srcOrd="0" destOrd="0" presId="urn:microsoft.com/office/officeart/2005/8/layout/hierarchy3"/>
    <dgm:cxn modelId="{08460563-5AAB-634B-9A1B-23EE4A97D571}" type="presOf" srcId="{AB7656E3-54B4-C742-B33C-C0365E129F06}" destId="{496D2A51-83F5-D647-94F2-C437590EE66B}" srcOrd="0" destOrd="0" presId="urn:microsoft.com/office/officeart/2005/8/layout/hierarchy3"/>
    <dgm:cxn modelId="{E81C3E6D-3C00-024D-A4FF-6465C5289224}" srcId="{689D2D3D-618B-804F-BE56-359A550A2360}" destId="{133DBDCA-C1D6-A645-BE63-0DF1CC30526A}" srcOrd="0" destOrd="0" parTransId="{F1B3AEC0-C5D4-1A4A-A62D-0AFC688D79CD}" sibTransId="{67929C2F-E181-B941-BFEF-A57E68EA9CB6}"/>
    <dgm:cxn modelId="{81EBCC50-CD50-D44F-B13F-6482235C7D97}" type="presOf" srcId="{F1B3AEC0-C5D4-1A4A-A62D-0AFC688D79CD}" destId="{015FEBBD-B5F1-CA4B-B73E-61016478BB6A}" srcOrd="0" destOrd="0" presId="urn:microsoft.com/office/officeart/2005/8/layout/hierarchy3"/>
    <dgm:cxn modelId="{97F1BC52-0D4B-E042-BC24-0358B0A1F51C}" type="presOf" srcId="{42083F0E-0A2A-744D-9DF2-82FC6C698D0F}" destId="{E7ABF511-F877-E243-B195-B0BC2B3BF242}" srcOrd="0" destOrd="0" presId="urn:microsoft.com/office/officeart/2005/8/layout/hierarchy3"/>
    <dgm:cxn modelId="{225163A4-5069-8E40-9B0A-31C508F95DA2}" srcId="{67130FA6-55D7-7B4E-BA72-4CA5992063A9}" destId="{689D2D3D-618B-804F-BE56-359A550A2360}" srcOrd="0" destOrd="0" parTransId="{D6C212F6-740C-BB42-9A5D-17946AE3D618}" sibTransId="{B573DAC8-34E6-2E4F-8222-DECD3E2E5086}"/>
    <dgm:cxn modelId="{10EADAA4-4EE0-B54D-B067-8F815941A927}" type="presOf" srcId="{689D2D3D-618B-804F-BE56-359A550A2360}" destId="{4D8D270D-15A4-9045-9E6B-BA7C4F5D17EB}" srcOrd="0" destOrd="0" presId="urn:microsoft.com/office/officeart/2005/8/layout/hierarchy3"/>
    <dgm:cxn modelId="{70B278BF-7560-2C44-9344-E112AE15945A}" type="presOf" srcId="{133DBDCA-C1D6-A645-BE63-0DF1CC30526A}" destId="{3DF8F453-5EC8-3D4E-89E0-DDEC24433C37}" srcOrd="0" destOrd="0" presId="urn:microsoft.com/office/officeart/2005/8/layout/hierarchy3"/>
    <dgm:cxn modelId="{BB797FC7-A43C-2B42-95B3-EF3AC80EC495}" srcId="{689D2D3D-618B-804F-BE56-359A550A2360}" destId="{D527D61B-FEE1-0D4A-B131-7570BA933D25}" srcOrd="1" destOrd="0" parTransId="{119BDA96-812A-1347-B6FA-D788B60D9D9F}" sibTransId="{94E08166-CBEA-7C4F-BF81-D0B920BD57D0}"/>
    <dgm:cxn modelId="{83A565F6-7153-DC44-8C64-5385BCF47E73}" srcId="{689D2D3D-618B-804F-BE56-359A550A2360}" destId="{AB7656E3-54B4-C742-B33C-C0365E129F06}" srcOrd="2" destOrd="0" parTransId="{42083F0E-0A2A-744D-9DF2-82FC6C698D0F}" sibTransId="{6B92DCC9-5D44-AA49-8C46-A3C70E127D93}"/>
    <dgm:cxn modelId="{039DA139-8AC6-9247-AFF6-0E821E49F52A}" type="presParOf" srcId="{A5F5C442-A68A-0F4F-B2AB-B77D9841612D}" destId="{BAB2CDC9-DD56-1C47-8C17-A90DC57BA694}" srcOrd="0" destOrd="0" presId="urn:microsoft.com/office/officeart/2005/8/layout/hierarchy3"/>
    <dgm:cxn modelId="{42B4A526-21B2-5940-A773-47DBB180BEF2}" type="presParOf" srcId="{BAB2CDC9-DD56-1C47-8C17-A90DC57BA694}" destId="{083DEE37-D267-B243-BBAE-83F8503F17EC}" srcOrd="0" destOrd="0" presId="urn:microsoft.com/office/officeart/2005/8/layout/hierarchy3"/>
    <dgm:cxn modelId="{01A295FA-0AAD-2843-8362-072051B77132}" type="presParOf" srcId="{083DEE37-D267-B243-BBAE-83F8503F17EC}" destId="{4D8D270D-15A4-9045-9E6B-BA7C4F5D17EB}" srcOrd="0" destOrd="0" presId="urn:microsoft.com/office/officeart/2005/8/layout/hierarchy3"/>
    <dgm:cxn modelId="{65C99892-084B-6141-9E46-6119B20BFEB9}" type="presParOf" srcId="{083DEE37-D267-B243-BBAE-83F8503F17EC}" destId="{C0DF1429-8268-D249-92A1-C929F8C4B82A}" srcOrd="1" destOrd="0" presId="urn:microsoft.com/office/officeart/2005/8/layout/hierarchy3"/>
    <dgm:cxn modelId="{2BBF3F2E-3613-7745-910B-D1A215C2D20F}" type="presParOf" srcId="{BAB2CDC9-DD56-1C47-8C17-A90DC57BA694}" destId="{6E2AD2D6-220A-2945-A272-4668E7FAE99C}" srcOrd="1" destOrd="0" presId="urn:microsoft.com/office/officeart/2005/8/layout/hierarchy3"/>
    <dgm:cxn modelId="{28195DF4-D846-8849-BB99-AA76B00735BC}" type="presParOf" srcId="{6E2AD2D6-220A-2945-A272-4668E7FAE99C}" destId="{015FEBBD-B5F1-CA4B-B73E-61016478BB6A}" srcOrd="0" destOrd="0" presId="urn:microsoft.com/office/officeart/2005/8/layout/hierarchy3"/>
    <dgm:cxn modelId="{13D4F52D-0F58-AC48-AA1E-5FA79B8F4E0D}" type="presParOf" srcId="{6E2AD2D6-220A-2945-A272-4668E7FAE99C}" destId="{3DF8F453-5EC8-3D4E-89E0-DDEC24433C37}" srcOrd="1" destOrd="0" presId="urn:microsoft.com/office/officeart/2005/8/layout/hierarchy3"/>
    <dgm:cxn modelId="{D76B2D24-7A53-8149-9CCA-9DA5C0E9EFD8}" type="presParOf" srcId="{6E2AD2D6-220A-2945-A272-4668E7FAE99C}" destId="{5FA8B408-3C29-8444-97C4-BA225CC1731D}" srcOrd="2" destOrd="0" presId="urn:microsoft.com/office/officeart/2005/8/layout/hierarchy3"/>
    <dgm:cxn modelId="{92617E98-9AFF-3F43-9EC5-A9615F362047}" type="presParOf" srcId="{6E2AD2D6-220A-2945-A272-4668E7FAE99C}" destId="{845B203F-A20A-684C-9F24-70920B17A3ED}" srcOrd="3" destOrd="0" presId="urn:microsoft.com/office/officeart/2005/8/layout/hierarchy3"/>
    <dgm:cxn modelId="{9C8B1311-0EEB-8C42-B595-3BDD831BFA28}" type="presParOf" srcId="{6E2AD2D6-220A-2945-A272-4668E7FAE99C}" destId="{E7ABF511-F877-E243-B195-B0BC2B3BF242}" srcOrd="4" destOrd="0" presId="urn:microsoft.com/office/officeart/2005/8/layout/hierarchy3"/>
    <dgm:cxn modelId="{45116B7E-C6F2-3048-AF84-FD3201B48DEF}" type="presParOf" srcId="{6E2AD2D6-220A-2945-A272-4668E7FAE99C}" destId="{496D2A51-83F5-D647-94F2-C437590EE66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46EFB-AFBF-3D42-B33E-F58A28E9C2AA}">
      <dsp:nvSpPr>
        <dsp:cNvPr id="0" name=""/>
        <dsp:cNvSpPr/>
      </dsp:nvSpPr>
      <dsp:spPr>
        <a:xfrm>
          <a:off x="1335425" y="1603"/>
          <a:ext cx="5106012" cy="6072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spc="0">
              <a:latin typeface="Arial Bold"/>
              <a:cs typeface="Arial Bold"/>
            </a:rPr>
            <a:t>requirements management</a:t>
          </a:r>
          <a:endParaRPr lang="en-US" sz="2000" b="0" i="0" kern="1200" spc="0" dirty="0">
            <a:latin typeface="Arial Bold"/>
            <a:cs typeface="Arial Bold"/>
          </a:endParaRPr>
        </a:p>
      </dsp:txBody>
      <dsp:txXfrm>
        <a:off x="1365067" y="31245"/>
        <a:ext cx="5046728" cy="547925"/>
      </dsp:txXfrm>
    </dsp:sp>
    <dsp:sp modelId="{D5C020EF-AF7A-3644-BB11-56BDA4D2AE04}">
      <dsp:nvSpPr>
        <dsp:cNvPr id="0" name=""/>
        <dsp:cNvSpPr/>
      </dsp:nvSpPr>
      <dsp:spPr>
        <a:xfrm>
          <a:off x="1335425" y="639173"/>
          <a:ext cx="5106012" cy="6072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spc="0" dirty="0">
              <a:latin typeface="Arial Bold"/>
              <a:cs typeface="Arial Bold"/>
            </a:rPr>
            <a:t>software architecture</a:t>
          </a:r>
        </a:p>
      </dsp:txBody>
      <dsp:txXfrm>
        <a:off x="1365067" y="668815"/>
        <a:ext cx="5046728" cy="547925"/>
      </dsp:txXfrm>
    </dsp:sp>
    <dsp:sp modelId="{1168CAAD-5F7D-534A-8454-5FCDC0640EB4}">
      <dsp:nvSpPr>
        <dsp:cNvPr id="0" name=""/>
        <dsp:cNvSpPr/>
      </dsp:nvSpPr>
      <dsp:spPr>
        <a:xfrm>
          <a:off x="1335425" y="1276743"/>
          <a:ext cx="5106012" cy="6072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spc="0" dirty="0">
              <a:latin typeface="Arial Bold"/>
              <a:cs typeface="Arial Bold"/>
            </a:rPr>
            <a:t>computer programming</a:t>
          </a:r>
        </a:p>
      </dsp:txBody>
      <dsp:txXfrm>
        <a:off x="1365067" y="1306385"/>
        <a:ext cx="5046728" cy="547925"/>
      </dsp:txXfrm>
    </dsp:sp>
    <dsp:sp modelId="{D05006E9-C1F8-844A-AB73-4CE3E5BC62D5}">
      <dsp:nvSpPr>
        <dsp:cNvPr id="0" name=""/>
        <dsp:cNvSpPr/>
      </dsp:nvSpPr>
      <dsp:spPr>
        <a:xfrm>
          <a:off x="1335425" y="1914313"/>
          <a:ext cx="5106012" cy="6072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spc="0">
              <a:latin typeface="Arial Bold"/>
              <a:cs typeface="Arial Bold"/>
            </a:rPr>
            <a:t>software testing</a:t>
          </a:r>
          <a:endParaRPr lang="en-US" altLang="ko-KR" sz="2000" b="0" i="0" kern="1200" spc="0" dirty="0">
            <a:latin typeface="Arial Bold"/>
            <a:cs typeface="Arial Bold"/>
          </a:endParaRPr>
        </a:p>
      </dsp:txBody>
      <dsp:txXfrm>
        <a:off x="1365067" y="1943955"/>
        <a:ext cx="5046728" cy="547925"/>
      </dsp:txXfrm>
    </dsp:sp>
    <dsp:sp modelId="{D2AE6AB8-92FB-B14E-9A95-B8CF0C12CC17}">
      <dsp:nvSpPr>
        <dsp:cNvPr id="0" name=""/>
        <dsp:cNvSpPr/>
      </dsp:nvSpPr>
      <dsp:spPr>
        <a:xfrm>
          <a:off x="1335425" y="2551883"/>
          <a:ext cx="5106012" cy="60720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spc="0">
              <a:latin typeface="Arial Bold"/>
              <a:cs typeface="Arial Bold"/>
            </a:rPr>
            <a:t>software maintenance</a:t>
          </a:r>
          <a:endParaRPr lang="en-US" altLang="ko-KR" sz="2000" b="0" i="0" kern="1200" spc="0" dirty="0">
            <a:latin typeface="Arial Bold"/>
            <a:cs typeface="Arial Bold"/>
          </a:endParaRPr>
        </a:p>
      </dsp:txBody>
      <dsp:txXfrm>
        <a:off x="1365067" y="2581525"/>
        <a:ext cx="5046728" cy="547925"/>
      </dsp:txXfrm>
    </dsp:sp>
    <dsp:sp modelId="{220AACD9-76E2-E24F-AA9A-489E268AC769}">
      <dsp:nvSpPr>
        <dsp:cNvPr id="0" name=""/>
        <dsp:cNvSpPr/>
      </dsp:nvSpPr>
      <dsp:spPr>
        <a:xfrm>
          <a:off x="1335425" y="3189453"/>
          <a:ext cx="5106012" cy="6072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spc="0">
              <a:latin typeface="Arial Bold"/>
              <a:cs typeface="Arial Bold"/>
            </a:rPr>
            <a:t>change management</a:t>
          </a:r>
          <a:endParaRPr lang="en-US" altLang="ko-KR" sz="2000" b="0" i="0" kern="1200" spc="0" dirty="0">
            <a:latin typeface="Arial Bold"/>
            <a:cs typeface="Arial Bold"/>
          </a:endParaRPr>
        </a:p>
      </dsp:txBody>
      <dsp:txXfrm>
        <a:off x="1365067" y="3219095"/>
        <a:ext cx="5046728" cy="547925"/>
      </dsp:txXfrm>
    </dsp:sp>
    <dsp:sp modelId="{D88A33F9-F9FA-2742-B9C3-CFB0781B23E5}">
      <dsp:nvSpPr>
        <dsp:cNvPr id="0" name=""/>
        <dsp:cNvSpPr/>
      </dsp:nvSpPr>
      <dsp:spPr>
        <a:xfrm>
          <a:off x="1335425" y="3827023"/>
          <a:ext cx="5106012" cy="60720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spc="0" dirty="0">
              <a:latin typeface="Arial Bold"/>
              <a:cs typeface="Arial Bold"/>
            </a:rPr>
            <a:t>continuous integration</a:t>
          </a:r>
        </a:p>
      </dsp:txBody>
      <dsp:txXfrm>
        <a:off x="1365067" y="3856665"/>
        <a:ext cx="5046728" cy="547925"/>
      </dsp:txXfrm>
    </dsp:sp>
    <dsp:sp modelId="{48CB4949-8AFB-FF44-B1B0-72A6E2CCBD9C}">
      <dsp:nvSpPr>
        <dsp:cNvPr id="0" name=""/>
        <dsp:cNvSpPr/>
      </dsp:nvSpPr>
      <dsp:spPr>
        <a:xfrm>
          <a:off x="1335425" y="4464593"/>
          <a:ext cx="5106012" cy="60720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spc="0">
              <a:latin typeface="Arial Bold"/>
              <a:cs typeface="Arial Bold"/>
            </a:rPr>
            <a:t>project management</a:t>
          </a:r>
          <a:endParaRPr lang="en-US" altLang="ko-KR" sz="2000" b="0" i="0" kern="1200" spc="0" dirty="0">
            <a:latin typeface="Arial Bold"/>
            <a:cs typeface="Arial Bold"/>
          </a:endParaRPr>
        </a:p>
      </dsp:txBody>
      <dsp:txXfrm>
        <a:off x="1365067" y="4494235"/>
        <a:ext cx="5046728" cy="547925"/>
      </dsp:txXfrm>
    </dsp:sp>
    <dsp:sp modelId="{6A71013F-5702-A946-B23B-7E89D27487B9}">
      <dsp:nvSpPr>
        <dsp:cNvPr id="0" name=""/>
        <dsp:cNvSpPr/>
      </dsp:nvSpPr>
      <dsp:spPr>
        <a:xfrm>
          <a:off x="1335425" y="5102163"/>
          <a:ext cx="5106012" cy="6072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b="0" i="0" kern="1200" spc="0">
              <a:latin typeface="Arial Bold"/>
              <a:cs typeface="Arial Bold"/>
            </a:rPr>
            <a:t>release management</a:t>
          </a:r>
          <a:endParaRPr lang="ko-KR" altLang="en-US" sz="2000" b="0" i="0" kern="1200" spc="0" dirty="0">
            <a:latin typeface="Arial Bold"/>
            <a:cs typeface="Arial Bold"/>
          </a:endParaRPr>
        </a:p>
      </dsp:txBody>
      <dsp:txXfrm>
        <a:off x="1365067" y="5131805"/>
        <a:ext cx="5046728" cy="547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D270D-15A4-9045-9E6B-BA7C4F5D17EB}">
      <dsp:nvSpPr>
        <dsp:cNvPr id="0" name=""/>
        <dsp:cNvSpPr/>
      </dsp:nvSpPr>
      <dsp:spPr>
        <a:xfrm>
          <a:off x="2122061" y="370"/>
          <a:ext cx="2572633" cy="855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ALM</a:t>
          </a:r>
        </a:p>
      </dsp:txBody>
      <dsp:txXfrm>
        <a:off x="2147115" y="25424"/>
        <a:ext cx="2522525" cy="805315"/>
      </dsp:txXfrm>
    </dsp:sp>
    <dsp:sp modelId="{015FEBBD-B5F1-CA4B-B73E-61016478BB6A}">
      <dsp:nvSpPr>
        <dsp:cNvPr id="0" name=""/>
        <dsp:cNvSpPr/>
      </dsp:nvSpPr>
      <dsp:spPr>
        <a:xfrm>
          <a:off x="2379325" y="855793"/>
          <a:ext cx="257263" cy="641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567"/>
              </a:lnTo>
              <a:lnTo>
                <a:pt x="257263" y="641567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8F453-5EC8-3D4E-89E0-DDEC24433C37}">
      <dsp:nvSpPr>
        <dsp:cNvPr id="0" name=""/>
        <dsp:cNvSpPr/>
      </dsp:nvSpPr>
      <dsp:spPr>
        <a:xfrm>
          <a:off x="2636588" y="1069648"/>
          <a:ext cx="2058106" cy="855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/>
            <a:t>governance</a:t>
          </a:r>
          <a:endParaRPr lang="en-US" sz="1800" b="1" kern="1200" dirty="0"/>
        </a:p>
      </dsp:txBody>
      <dsp:txXfrm>
        <a:off x="2661642" y="1094702"/>
        <a:ext cx="2007998" cy="805315"/>
      </dsp:txXfrm>
    </dsp:sp>
    <dsp:sp modelId="{5FA8B408-3C29-8444-97C4-BA225CC1731D}">
      <dsp:nvSpPr>
        <dsp:cNvPr id="0" name=""/>
        <dsp:cNvSpPr/>
      </dsp:nvSpPr>
      <dsp:spPr>
        <a:xfrm>
          <a:off x="2379325" y="855793"/>
          <a:ext cx="257263" cy="1710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846"/>
              </a:lnTo>
              <a:lnTo>
                <a:pt x="257263" y="171084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B203F-A20A-684C-9F24-70920B17A3ED}">
      <dsp:nvSpPr>
        <dsp:cNvPr id="0" name=""/>
        <dsp:cNvSpPr/>
      </dsp:nvSpPr>
      <dsp:spPr>
        <a:xfrm>
          <a:off x="2636588" y="2138927"/>
          <a:ext cx="2058106" cy="855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/>
            <a:t>development</a:t>
          </a:r>
          <a:endParaRPr lang="en-US" sz="1800" b="1" kern="1200" dirty="0"/>
        </a:p>
      </dsp:txBody>
      <dsp:txXfrm>
        <a:off x="2661642" y="2163981"/>
        <a:ext cx="2007998" cy="805315"/>
      </dsp:txXfrm>
    </dsp:sp>
    <dsp:sp modelId="{E7ABF511-F877-E243-B195-B0BC2B3BF242}">
      <dsp:nvSpPr>
        <dsp:cNvPr id="0" name=""/>
        <dsp:cNvSpPr/>
      </dsp:nvSpPr>
      <dsp:spPr>
        <a:xfrm>
          <a:off x="2379325" y="855793"/>
          <a:ext cx="257263" cy="278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25"/>
              </a:lnTo>
              <a:lnTo>
                <a:pt x="257263" y="278012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D2A51-83F5-D647-94F2-C437590EE66B}">
      <dsp:nvSpPr>
        <dsp:cNvPr id="0" name=""/>
        <dsp:cNvSpPr/>
      </dsp:nvSpPr>
      <dsp:spPr>
        <a:xfrm>
          <a:off x="2636588" y="3208206"/>
          <a:ext cx="2058106" cy="855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/>
            <a:t>maintenance</a:t>
          </a:r>
          <a:endParaRPr lang="en-US" sz="1800" b="1" kern="1200" dirty="0"/>
        </a:p>
      </dsp:txBody>
      <dsp:txXfrm>
        <a:off x="2661642" y="3233260"/>
        <a:ext cx="2007998" cy="805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0040" y="280545"/>
            <a:ext cx="7732360" cy="4601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1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836712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8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0040" y="280545"/>
            <a:ext cx="8703960" cy="4601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1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2" y="1009650"/>
            <a:ext cx="8243257" cy="5491691"/>
          </a:xfrm>
          <a:prstGeom prst="rect">
            <a:avLst/>
          </a:prstGeom>
        </p:spPr>
        <p:txBody>
          <a:bodyPr lIns="0" tIns="0" rIns="0" bIns="0" anchor="t"/>
          <a:lstStyle>
            <a:lvl1pPr>
              <a:buSzPct val="100000"/>
              <a:buFont typeface="Arial"/>
              <a:buChar char="•"/>
              <a:defRPr lang="en-GB" sz="2667" b="0" i="0" kern="12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  <a:lvl2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857229" indent="-171446">
              <a:buFont typeface="맑은 고딕" pitchFamily="50" charset="-127"/>
              <a:buChar char="–"/>
              <a:defRPr sz="2667" b="0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3pPr>
            <a:lvl4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  <a:lvl5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5pPr>
          </a:lstStyle>
          <a:p>
            <a:pPr marL="380990" lvl="0" indent="-380990" algn="l" defTabSz="1219170" rtl="0" eaLnBrk="1" latinLnBrk="1" hangingPunct="1">
              <a:spcBef>
                <a:spcPct val="20000"/>
              </a:spcBef>
              <a:buSzPct val="100000"/>
              <a:buFont typeface="Arial"/>
              <a:buChar char="•"/>
            </a:pPr>
            <a:r>
              <a:rPr lang="en-GB" dirty="0"/>
              <a:t>Click to edit Master text styles</a:t>
            </a:r>
          </a:p>
          <a:p>
            <a:pPr lvl="2"/>
            <a:r>
              <a:rPr lang="en-GB" dirty="0"/>
              <a:t> Second level</a:t>
            </a:r>
          </a:p>
          <a:p>
            <a:pPr lvl="3"/>
            <a:r>
              <a:rPr lang="en-GB" dirty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836712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5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seg.or.kr/pseg/osal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seg.or.kr/pseg/osalm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iliconvalleyinsider.com/2012/08/24/the-three-open-source-business-models-open-source-as-a-tool-ost-as-a-platform-osp-and-as-a-business-osb/" TargetMode="External"/><Relationship Id="rId4" Type="http://schemas.openxmlformats.org/officeDocument/2006/relationships/hyperlink" Target="http://www.redha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4. Using</a:t>
            </a:r>
            <a:r>
              <a:rPr lang="ko-KR" altLang="en-US" sz="4400" dirty="0"/>
              <a:t> </a:t>
            </a:r>
            <a:r>
              <a:rPr lang="en-US" altLang="ko-KR" sz="4400" dirty="0"/>
              <a:t>Open Source SW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126F-57CF-4FD3-B30D-A75167A9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4B9FC-EB3E-451D-8B75-EA97CCD0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Git/GitHub</a:t>
            </a:r>
          </a:p>
          <a:p>
            <a:r>
              <a:rPr lang="en-US" altLang="ko-KR" dirty="0"/>
              <a:t>Issue Management, Bug tracking</a:t>
            </a:r>
          </a:p>
          <a:p>
            <a:r>
              <a:rPr lang="en-US" altLang="ko-KR" dirty="0"/>
              <a:t>Code Analysis</a:t>
            </a:r>
          </a:p>
          <a:p>
            <a:r>
              <a:rPr lang="en-US" altLang="ko-KR" dirty="0"/>
              <a:t>Implementation</a:t>
            </a:r>
          </a:p>
          <a:p>
            <a:r>
              <a:rPr lang="en-US" altLang="ko-KR" dirty="0"/>
              <a:t>Participation</a:t>
            </a:r>
          </a:p>
          <a:p>
            <a:r>
              <a:rPr lang="en-US" altLang="ko-KR" dirty="0"/>
              <a:t>Community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A0532-4C08-42C8-98F1-0569B9F3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5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ALM (Application Lifecycle Management)</a:t>
            </a:r>
            <a:endParaRPr lang="ko-KR" alt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71733" y="899303"/>
          <a:ext cx="7776864" cy="5710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-1860715" y="1508787"/>
          <a:ext cx="681675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Left Brace 6"/>
          <p:cNvSpPr/>
          <p:nvPr/>
        </p:nvSpPr>
        <p:spPr>
          <a:xfrm>
            <a:off x="3035829" y="1124744"/>
            <a:ext cx="384043" cy="5184576"/>
          </a:xfrm>
          <a:prstGeom prst="leftBrace">
            <a:avLst>
              <a:gd name="adj1" fmla="val 43141"/>
              <a:gd name="adj2" fmla="val 161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7535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with Open Source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07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http://pseg.or.kr/pseg/osalm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39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</a:t>
            </a:r>
            <a:r>
              <a:rPr lang="en-US" altLang="ko-KR" dirty="0" err="1"/>
              <a:t>Redmine</a:t>
            </a:r>
            <a:r>
              <a:rPr lang="ko-KR" altLang="en-US" dirty="0"/>
              <a:t>에 작성되어 있는 요구사항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, </a:t>
            </a:r>
            <a:r>
              <a:rPr lang="ko-KR" altLang="en-US" dirty="0"/>
              <a:t>이슈들을</a:t>
            </a:r>
            <a:br>
              <a:rPr lang="en-US" altLang="ko-KR" dirty="0"/>
            </a:br>
            <a:r>
              <a:rPr lang="ko-KR" altLang="en-US" dirty="0" err="1"/>
              <a:t>이클립스의</a:t>
            </a:r>
            <a:r>
              <a:rPr lang="ko-KR" altLang="en-US" dirty="0"/>
              <a:t> 작업 리스트에서 확인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자신의 업무와 관련 있는 소스 코드를 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+ </a:t>
            </a:r>
            <a:r>
              <a:rPr lang="en-US" altLang="ko-KR" dirty="0" err="1"/>
              <a:t>Gerrit</a:t>
            </a:r>
            <a:r>
              <a:rPr lang="ko-KR" altLang="en-US" dirty="0"/>
              <a:t> 으로부터 </a:t>
            </a:r>
            <a:r>
              <a:rPr lang="en-US" altLang="ko-KR" dirty="0"/>
              <a:t>Fetch </a:t>
            </a:r>
            <a:r>
              <a:rPr lang="ko-KR" altLang="en-US" dirty="0"/>
              <a:t>받음</a:t>
            </a:r>
            <a:r>
              <a:rPr lang="en-US" altLang="ko-KR" dirty="0"/>
              <a:t> </a:t>
            </a: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개발자가 코딩과 </a:t>
            </a:r>
            <a:r>
              <a:rPr lang="en-US" altLang="ko-KR" dirty="0"/>
              <a:t>Local Test</a:t>
            </a:r>
            <a:r>
              <a:rPr lang="ko-KR" altLang="en-US" dirty="0"/>
              <a:t>를 마친 자신의 소스 코드를</a:t>
            </a:r>
            <a:br>
              <a:rPr lang="en-US" altLang="ko-KR" dirty="0"/>
            </a:br>
            <a:r>
              <a:rPr lang="ko-KR" altLang="en-US" dirty="0"/>
              <a:t>리뷰 요청을 위해 </a:t>
            </a:r>
            <a:r>
              <a:rPr lang="en-US" altLang="ko-KR" dirty="0" err="1"/>
              <a:t>Gerrit</a:t>
            </a:r>
            <a:r>
              <a:rPr lang="ko-KR" altLang="en-US" dirty="0"/>
              <a:t> 에 </a:t>
            </a:r>
            <a:r>
              <a:rPr lang="en-US" altLang="ko-KR" dirty="0"/>
              <a:t>Push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빌드</a:t>
            </a:r>
            <a:r>
              <a:rPr lang="en-US" altLang="ko-KR" dirty="0"/>
              <a:t>, </a:t>
            </a:r>
            <a:r>
              <a:rPr lang="ko-KR" altLang="en-US" dirty="0"/>
              <a:t>정적분석</a:t>
            </a:r>
            <a:r>
              <a:rPr lang="en-US" altLang="ko-KR" dirty="0"/>
              <a:t>, </a:t>
            </a:r>
            <a:r>
              <a:rPr lang="ko-KR" altLang="en-US" dirty="0"/>
              <a:t>단위 테스트를 위해</a:t>
            </a:r>
            <a:br>
              <a:rPr lang="en-US" altLang="ko-KR" dirty="0"/>
            </a:br>
            <a:r>
              <a:rPr lang="en-US" altLang="ko-KR" dirty="0" err="1"/>
              <a:t>Gerrit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된 소스 코드를 </a:t>
            </a:r>
            <a:r>
              <a:rPr lang="en-US" altLang="ko-KR" dirty="0"/>
              <a:t>Fetch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확인 결과를 </a:t>
            </a:r>
            <a:r>
              <a:rPr lang="en-US" altLang="ko-KR" dirty="0" err="1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리뷰어들은 개발자가 개발한 소스 코드의 리뷰를 수행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리뷰어들은 검증 결과를 </a:t>
            </a:r>
            <a:r>
              <a:rPr lang="en-US" altLang="ko-KR" dirty="0" err="1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en-US" altLang="ko-KR" dirty="0" err="1"/>
              <a:t>Gerrit</a:t>
            </a:r>
            <a:r>
              <a:rPr lang="ko-KR" altLang="en-US" dirty="0"/>
              <a:t>은 코드 리뷰 결과와 빌드 검증 결과를 바탕으로</a:t>
            </a:r>
            <a:br>
              <a:rPr lang="en-US" altLang="ko-KR" dirty="0"/>
            </a:br>
            <a:r>
              <a:rPr lang="ko-KR" altLang="en-US" dirty="0"/>
              <a:t>소스를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submit</a:t>
            </a:r>
          </a:p>
          <a:p>
            <a:pPr marL="609585" indent="-609585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http://pseg.or.kr/pseg/osalm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9F84-B05F-49C4-93B3-41652696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1769D3-17EE-45DF-91F7-BF131D74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2C1E83-05BF-42D9-AF0E-55C5274CD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" y="2409825"/>
            <a:ext cx="9142262" cy="25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1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056656-DA7D-470F-9E11-AA15C08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Roadmap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DD2413-1CF2-4E02-B94A-2191A7722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E3AB7-A7ED-4FBD-8DA5-562EBB3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5BA3-FCBD-4CBB-B3F1-C60905E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08F0E5-BE6A-42C4-A009-67D1DC00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850" y="1396219"/>
            <a:ext cx="4656301" cy="45942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441A0-89ED-41DD-AFA0-5EC3388F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6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B3FF-CF0D-41A7-8037-5F2FDAFA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32F699-D6E5-4963-A055-E76B3443F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00" y="1687619"/>
            <a:ext cx="7221001" cy="40114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A1908-8511-4BC6-BDBB-A9C0558D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8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E5F7-6FB9-4676-9B6E-B8C58E65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8E9F93-8E97-4F6B-9308-843D40CE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00" y="1526419"/>
            <a:ext cx="7171201" cy="4333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EE6F1-EC64-4EF3-8A15-A24B4E35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61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7AE6-DEB5-4BA3-A3C9-B15ED01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AB5AEC-DE79-461D-88EE-F009272FB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300" y="1848819"/>
            <a:ext cx="7121401" cy="3689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3316D-8EDE-498E-8661-5B6BA6FB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9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75604-7BD6-4D2F-8C1B-974B6538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C7DCD7-032C-4992-97F5-F14EE1EDD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261753"/>
            <a:ext cx="8353425" cy="48631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7103-E25C-478E-9881-E8DAAD61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1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09DAA-989B-47E9-A38A-2D825E11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F7F3C2-B705-436E-9C21-DCC0C3A24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75" y="1310769"/>
            <a:ext cx="7096501" cy="25172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5810C-2FEB-44EE-9D56-3A2692A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F7F1E-3404-4B28-8A2D-BD54F92F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99" y="3827969"/>
            <a:ext cx="5403301" cy="18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08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CABAD-57A4-4CCB-9D8B-A0C28F03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DB5819-5520-433F-A96C-6362AD853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706219"/>
            <a:ext cx="7295701" cy="39742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3774A-C444-4DCF-A263-C32B6B6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4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27517-3DDD-4778-9207-D2E71683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55BF98-6BE4-4F78-BFE5-C95E77E4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550" y="1777519"/>
            <a:ext cx="6996901" cy="38316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DBD60-5D05-4047-85AE-07496E61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860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9572-CE87-4120-B718-E4434DB5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F3D7D5-141A-421B-A7EA-7567E3200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650" y="2047219"/>
            <a:ext cx="6050701" cy="32922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3969E-9F8C-4011-B4BC-981BC6AE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A57987-6677-4E77-9A20-4C23AD6DC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50" y="4171975"/>
            <a:ext cx="2365500" cy="13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7BD622-6A54-4509-B78F-41CBB7698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3439119"/>
            <a:ext cx="144300" cy="50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69476E-1541-43AE-AADB-ED5CB9162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50" y="4175800"/>
            <a:ext cx="2290800" cy="700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50C4AB-FC62-46C8-AC9B-94723C9AD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652" y="3600712"/>
            <a:ext cx="199200" cy="4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01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BC5D5-799D-41D0-B86B-FC754A65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1F2C36-4A58-4A3D-A82D-8F6604EC3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750" y="1538819"/>
            <a:ext cx="5104501" cy="4309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8E0C4-7B60-4F83-8ADA-5C170E8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71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0409"/>
            <a:ext cx="8352928" cy="5269953"/>
          </a:xfrm>
        </p:spPr>
        <p:txBody>
          <a:bodyPr/>
          <a:lstStyle/>
          <a:p>
            <a:r>
              <a:rPr lang="en-US" altLang="ko-KR" sz="2000" dirty="0"/>
              <a:t>OSS </a:t>
            </a:r>
            <a:r>
              <a:rPr lang="ko-KR" altLang="en-US" sz="2000" dirty="0"/>
              <a:t>프로젝트 </a:t>
            </a:r>
            <a:r>
              <a:rPr lang="en-US" altLang="ko-KR" sz="2000" dirty="0"/>
              <a:t>3</a:t>
            </a:r>
            <a:r>
              <a:rPr lang="ko-KR" altLang="en-US" sz="2000" dirty="0"/>
              <a:t>개 정리 후</a:t>
            </a:r>
            <a:r>
              <a:rPr lang="en-US" altLang="ko-KR" sz="2000" dirty="0"/>
              <a:t>, </a:t>
            </a:r>
            <a:r>
              <a:rPr lang="ko-KR" altLang="en-US" sz="2000" dirty="0"/>
              <a:t>보고서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GitHub, </a:t>
            </a:r>
            <a:r>
              <a:rPr lang="ko-KR" altLang="en-US" sz="1800" dirty="0"/>
              <a:t>등 검색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프로젝트의 개요</a:t>
            </a:r>
            <a:r>
              <a:rPr lang="en-US" altLang="ko-KR" sz="1800" dirty="0"/>
              <a:t>, </a:t>
            </a:r>
            <a:r>
              <a:rPr lang="ko-KR" altLang="en-US" sz="1800" dirty="0"/>
              <a:t>현황</a:t>
            </a:r>
            <a:r>
              <a:rPr lang="en-US" altLang="ko-KR" sz="1800" dirty="0"/>
              <a:t>, SW</a:t>
            </a:r>
            <a:r>
              <a:rPr lang="ko-KR" altLang="en-US" sz="1800" dirty="0"/>
              <a:t>의 동작 환경</a:t>
            </a:r>
            <a:r>
              <a:rPr lang="en-US" altLang="ko-KR" sz="1800" dirty="0"/>
              <a:t>, </a:t>
            </a:r>
            <a:r>
              <a:rPr lang="ko-KR" altLang="en-US" sz="1800" dirty="0"/>
              <a:t>개발 환경 등 조사</a:t>
            </a:r>
            <a:endParaRPr lang="en-US" altLang="ko-KR" sz="1800" dirty="0"/>
          </a:p>
          <a:p>
            <a:r>
              <a:rPr lang="en-US" altLang="ko-KR" sz="2000" dirty="0"/>
              <a:t>A4 4</a:t>
            </a:r>
            <a:r>
              <a:rPr lang="ko-KR" altLang="en-US" sz="2000" dirty="0"/>
              <a:t>장 이내</a:t>
            </a:r>
            <a:endParaRPr lang="en-US" altLang="ko-KR" sz="2000" dirty="0"/>
          </a:p>
          <a:p>
            <a:pPr lvl="1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학번</a:t>
            </a:r>
            <a:r>
              <a:rPr lang="en-US" altLang="ko-KR" sz="1800" dirty="0"/>
              <a:t>, </a:t>
            </a:r>
            <a:r>
              <a:rPr lang="ko-KR" altLang="en-US" sz="1800" dirty="0"/>
              <a:t>이름 간단히 기재</a:t>
            </a:r>
            <a:endParaRPr lang="en-US" altLang="ko-KR" sz="1800" dirty="0"/>
          </a:p>
          <a:p>
            <a:pPr lvl="1"/>
            <a:r>
              <a:rPr lang="ko-KR" altLang="en-US" sz="1800" dirty="0"/>
              <a:t>워드 기본 서식 그대로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각 프로젝트 별 </a:t>
            </a:r>
            <a:r>
              <a:rPr lang="en-US" altLang="ko-KR" sz="1800" dirty="0"/>
              <a:t>1</a:t>
            </a:r>
            <a:r>
              <a:rPr lang="ko-KR" altLang="en-US" sz="1800" dirty="0"/>
              <a:t>장 분량 정리</a:t>
            </a:r>
            <a:endParaRPr lang="en-US" altLang="ko-KR" sz="1800" dirty="0"/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9/29 (</a:t>
            </a:r>
            <a:r>
              <a:rPr lang="ko-KR" altLang="en-US" sz="2000" dirty="0"/>
              <a:t>일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주 내 제출해야 함</a:t>
            </a:r>
            <a:endParaRPr lang="en-US" altLang="ko-KR" sz="1800" dirty="0"/>
          </a:p>
          <a:p>
            <a:r>
              <a:rPr lang="ko-KR" altLang="en-US" sz="2000" dirty="0"/>
              <a:t>제출</a:t>
            </a:r>
            <a:r>
              <a:rPr lang="en-US" altLang="ko-KR" sz="2000" dirty="0"/>
              <a:t>: LMS</a:t>
            </a:r>
            <a:r>
              <a:rPr lang="ko-KR" altLang="en-US" sz="2000" dirty="0"/>
              <a:t> 시스템</a:t>
            </a:r>
            <a:endParaRPr lang="en-US" altLang="ko-KR" sz="2000" dirty="0"/>
          </a:p>
          <a:p>
            <a:pPr lvl="1"/>
            <a:r>
              <a:rPr lang="en-US" altLang="ko-KR" sz="1800" dirty="0"/>
              <a:t> “</a:t>
            </a:r>
            <a:r>
              <a:rPr lang="ko-KR" altLang="en-US" sz="1800" dirty="0"/>
              <a:t>과제 </a:t>
            </a:r>
            <a:r>
              <a:rPr lang="en-US" altLang="ko-KR" sz="1800" dirty="0"/>
              <a:t>2”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OSS</a:t>
            </a:r>
          </a:p>
          <a:p>
            <a:r>
              <a:rPr lang="en-US" altLang="ko-KR" dirty="0"/>
              <a:t>Development with OSS</a:t>
            </a:r>
          </a:p>
          <a:p>
            <a:r>
              <a:rPr lang="en-US" altLang="ko-KR" dirty="0"/>
              <a:t>Guide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72F2-A33C-4FF2-BC1C-A9D8CEB4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소스를 활용하는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ECEA5-3469-4099-9EBD-725BD1F2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Open Source as a Tool (OST)</a:t>
            </a:r>
          </a:p>
          <a:p>
            <a:pPr lvl="1"/>
            <a:r>
              <a:rPr lang="ko-KR" altLang="en-US" sz="1800" dirty="0"/>
              <a:t>서비스의 일부</a:t>
            </a:r>
            <a:r>
              <a:rPr lang="en-US" altLang="ko-KR" sz="1800" dirty="0"/>
              <a:t> </a:t>
            </a:r>
            <a:r>
              <a:rPr lang="ko-KR" altLang="en-US" sz="1800" dirty="0"/>
              <a:t>혹은 전체를 오픈 소스를 활용하여 개발</a:t>
            </a:r>
            <a:endParaRPr lang="en-US" altLang="ko-KR" sz="1800" dirty="0"/>
          </a:p>
          <a:p>
            <a:pPr lvl="1"/>
            <a:r>
              <a:rPr lang="en-US" altLang="ko-KR" sz="1800" dirty="0"/>
              <a:t>E.g.) Facebook has been using open source software </a:t>
            </a:r>
            <a:r>
              <a:rPr lang="en-US" altLang="ko-KR" sz="1800" dirty="0">
                <a:hlinkClick r:id="rId2" tooltip="http://www.mysql.com"/>
              </a:rPr>
              <a:t>MySQL</a:t>
            </a:r>
            <a:r>
              <a:rPr lang="en-US" altLang="ko-KR" sz="1800" dirty="0"/>
              <a:t> and </a:t>
            </a:r>
            <a:r>
              <a:rPr lang="en-US" altLang="ko-KR" sz="1800" dirty="0">
                <a:hlinkClick r:id="rId3" tooltip="http://hadoop.apache.org"/>
              </a:rPr>
              <a:t>Hadoop</a:t>
            </a:r>
            <a:endParaRPr lang="en-US" altLang="ko-KR" sz="1800" dirty="0"/>
          </a:p>
          <a:p>
            <a:r>
              <a:rPr lang="en-US" altLang="ko-KR" sz="2000" dirty="0"/>
              <a:t>Open Source as a Platform (OSP)</a:t>
            </a:r>
          </a:p>
          <a:p>
            <a:pPr lvl="1"/>
            <a:r>
              <a:rPr lang="ko-KR" altLang="en-US" sz="1800" dirty="0"/>
              <a:t>오픈 소스 기반의 플랫폼을 배포하고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위에 생태계 조성</a:t>
            </a:r>
            <a:endParaRPr lang="en-US" altLang="ko-KR" sz="1600" dirty="0"/>
          </a:p>
          <a:p>
            <a:pPr lvl="1"/>
            <a:r>
              <a:rPr lang="en-US" altLang="ko-KR" sz="1800" dirty="0"/>
              <a:t>E.g.) </a:t>
            </a:r>
            <a:r>
              <a:rPr lang="ko-KR" altLang="en-US" sz="1800" dirty="0"/>
              <a:t>구글 </a:t>
            </a:r>
            <a:r>
              <a:rPr lang="en-US" altLang="ko-KR" sz="1800" dirty="0"/>
              <a:t>Android </a:t>
            </a:r>
            <a:r>
              <a:rPr lang="ko-KR" altLang="en-US" sz="1800" dirty="0"/>
              <a:t>는 </a:t>
            </a:r>
            <a:r>
              <a:rPr lang="en-US" altLang="ko-KR" sz="1800" dirty="0"/>
              <a:t>OSS </a:t>
            </a:r>
            <a:r>
              <a:rPr lang="ko-KR" altLang="en-US" sz="1800" dirty="0"/>
              <a:t>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그 위에 동작하는 구글 앱들은 유료</a:t>
            </a:r>
            <a:endParaRPr lang="en-US" altLang="ko-KR" sz="1800" dirty="0"/>
          </a:p>
          <a:p>
            <a:r>
              <a:rPr lang="en-US" altLang="ko-KR" sz="2000" dirty="0"/>
              <a:t>Open Source as a Business (OSB)</a:t>
            </a:r>
          </a:p>
          <a:p>
            <a:pPr lvl="1"/>
            <a:r>
              <a:rPr lang="en-US" altLang="ko-KR" sz="1800" dirty="0"/>
              <a:t>OSS </a:t>
            </a:r>
            <a:r>
              <a:rPr lang="ko-KR" altLang="en-US" sz="1800" dirty="0"/>
              <a:t>그 자체를 중심으로 서비스 운영</a:t>
            </a:r>
            <a:endParaRPr lang="en-US" altLang="ko-KR" sz="1800" dirty="0"/>
          </a:p>
          <a:p>
            <a:pPr lvl="2"/>
            <a:r>
              <a:rPr lang="en-US" altLang="ko-KR" sz="1600" dirty="0"/>
              <a:t>“</a:t>
            </a:r>
            <a:r>
              <a:rPr lang="ko-KR" altLang="en-US" sz="1600" dirty="0"/>
              <a:t>무료 </a:t>
            </a:r>
            <a:r>
              <a:rPr lang="en-US" altLang="ko-KR" sz="1600" dirty="0"/>
              <a:t>SW”</a:t>
            </a:r>
            <a:r>
              <a:rPr lang="ko-KR" altLang="en-US" sz="1600" dirty="0"/>
              <a:t>를 제공하고</a:t>
            </a:r>
            <a:r>
              <a:rPr lang="en-US" altLang="ko-KR" sz="1600" dirty="0"/>
              <a:t>, “</a:t>
            </a:r>
            <a:r>
              <a:rPr lang="ko-KR" altLang="en-US" sz="1600" dirty="0"/>
              <a:t>유료 버그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픽스</a:t>
            </a:r>
            <a:r>
              <a:rPr lang="en-US" altLang="ko-KR" sz="1600" dirty="0"/>
              <a:t>, </a:t>
            </a:r>
            <a:r>
              <a:rPr lang="ko-KR" altLang="en-US" sz="1600" dirty="0"/>
              <a:t>지원</a:t>
            </a:r>
            <a:r>
              <a:rPr lang="en-US" altLang="ko-KR" sz="1600" dirty="0"/>
              <a:t>, </a:t>
            </a:r>
            <a:r>
              <a:rPr lang="ko-KR" altLang="en-US" sz="1600" dirty="0"/>
              <a:t>교육</a:t>
            </a:r>
            <a:r>
              <a:rPr lang="en-US" altLang="ko-KR" sz="1600" dirty="0"/>
              <a:t>”</a:t>
            </a:r>
            <a:r>
              <a:rPr lang="ko-KR" altLang="en-US" sz="1600" dirty="0"/>
              <a:t>을 제공</a:t>
            </a:r>
            <a:endParaRPr lang="en-US" altLang="ko-KR" sz="1600" dirty="0"/>
          </a:p>
          <a:p>
            <a:pPr lvl="1"/>
            <a:r>
              <a:rPr lang="en-US" altLang="ko-KR" sz="1800" dirty="0"/>
              <a:t>E.g.) </a:t>
            </a:r>
            <a:r>
              <a:rPr lang="en-US" altLang="ko-KR" sz="1800" dirty="0">
                <a:hlinkClick r:id="rId4" tooltip="http://www.redhat.com"/>
              </a:rPr>
              <a:t>Red Hat</a:t>
            </a:r>
            <a:r>
              <a:rPr lang="en-US" altLang="ko-KR" sz="1800" dirty="0"/>
              <a:t> is the most popularizing that opportunity around Linux</a:t>
            </a:r>
          </a:p>
          <a:p>
            <a:r>
              <a:rPr lang="ko-KR" altLang="en-US" sz="1600" dirty="0"/>
              <a:t>위 세 가지 유형은 서로 상충되는 것은 아님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CDF47-B3E4-4CD9-8FE5-BC017AB9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E6492C-2296-412A-A297-BFB18CDAFD96}"/>
              </a:ext>
            </a:extLst>
          </p:cNvPr>
          <p:cNvSpPr/>
          <p:nvPr/>
        </p:nvSpPr>
        <p:spPr>
          <a:xfrm>
            <a:off x="311274" y="6187415"/>
            <a:ext cx="76875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1A1A1A"/>
                </a:solidFill>
                <a:latin typeface="Abril Fatface"/>
              </a:rPr>
              <a:t>* 2012, </a:t>
            </a:r>
            <a:r>
              <a:rPr lang="en-US" altLang="ko-KR" sz="1050" dirty="0">
                <a:solidFill>
                  <a:srgbClr val="1A1A1A"/>
                </a:solidFill>
                <a:latin typeface="Abril Fatface"/>
                <a:hlinkClick r:id="rId5"/>
              </a:rPr>
              <a:t>The Three Open Source Business Models – Open Source as a Tool (OST) as a Platform (OSP) and as a Business (OSB)</a:t>
            </a:r>
            <a:endParaRPr lang="en-US" altLang="ko-KR" sz="1050" b="0" i="0" dirty="0">
              <a:solidFill>
                <a:srgbClr val="1A1A1A"/>
              </a:solidFill>
              <a:effectLst/>
              <a:latin typeface="Abril Fatface"/>
            </a:endParaRPr>
          </a:p>
        </p:txBody>
      </p:sp>
    </p:spTree>
    <p:extLst>
      <p:ext uri="{BB962C8B-B14F-4D97-AF65-F5344CB8AC3E}">
        <p14:creationId xmlns:p14="http://schemas.microsoft.com/office/powerpoint/2010/main" val="27249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E3F43-ADE3-41FC-9529-061E433B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도입 및 서비스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8D0B1-FCEC-4EBB-B093-A34A2BB6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도입 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자체 도입</a:t>
            </a:r>
            <a:endParaRPr lang="en-US" altLang="ko-KR" sz="1800" dirty="0"/>
          </a:p>
          <a:p>
            <a:pPr lvl="2"/>
            <a:r>
              <a:rPr lang="ko-KR" altLang="en-US" sz="1600" dirty="0"/>
              <a:t>직접 </a:t>
            </a:r>
            <a:r>
              <a:rPr lang="en-US" altLang="ko-KR" sz="1600" dirty="0"/>
              <a:t>GitHub </a:t>
            </a:r>
            <a:r>
              <a:rPr lang="ko-KR" altLang="en-US" sz="1600" dirty="0"/>
              <a:t>등의 소스 저장소 </a:t>
            </a:r>
            <a:r>
              <a:rPr lang="en-US" altLang="ko-KR" sz="1600" dirty="0"/>
              <a:t>(source repository)</a:t>
            </a:r>
            <a:r>
              <a:rPr lang="ko-KR" altLang="en-US" sz="1600" dirty="0"/>
              <a:t>에서 다운받아 사용</a:t>
            </a:r>
            <a:endParaRPr lang="en-US" altLang="ko-KR" sz="1600" dirty="0"/>
          </a:p>
          <a:p>
            <a:pPr lvl="1"/>
            <a:r>
              <a:rPr lang="ko-KR" altLang="en-US" sz="1800" dirty="0"/>
              <a:t>외부 기업을 통한  도입</a:t>
            </a:r>
            <a:endParaRPr lang="en-US" altLang="ko-KR" sz="1800" dirty="0"/>
          </a:p>
          <a:p>
            <a:pPr lvl="2"/>
            <a:r>
              <a:rPr lang="ko-KR" altLang="en-US" sz="1600" dirty="0"/>
              <a:t>외부 기업과 계약을 통해</a:t>
            </a:r>
            <a:r>
              <a:rPr lang="en-US" altLang="ko-KR" sz="1600" dirty="0"/>
              <a:t> </a:t>
            </a:r>
            <a:r>
              <a:rPr lang="ko-KR" altLang="en-US" sz="1600" dirty="0"/>
              <a:t>도입 컨설팅</a:t>
            </a:r>
            <a:r>
              <a:rPr lang="en-US" altLang="ko-KR" sz="1600" dirty="0"/>
              <a:t>, </a:t>
            </a:r>
            <a:r>
              <a:rPr lang="ko-KR" altLang="en-US" sz="1600" dirty="0"/>
              <a:t>기술 지원</a:t>
            </a:r>
            <a:r>
              <a:rPr lang="en-US" altLang="ko-KR" sz="1600" dirty="0"/>
              <a:t>, </a:t>
            </a:r>
            <a:r>
              <a:rPr lang="ko-KR" altLang="en-US" sz="1600" dirty="0"/>
              <a:t>교육</a:t>
            </a:r>
            <a:r>
              <a:rPr lang="en-US" altLang="ko-KR" sz="1600" dirty="0"/>
              <a:t> </a:t>
            </a:r>
            <a:r>
              <a:rPr lang="ko-KR" altLang="en-US" sz="1600" dirty="0"/>
              <a:t>지원을 받으며 사용</a:t>
            </a:r>
            <a:endParaRPr lang="en-US" altLang="ko-KR" sz="1600" dirty="0"/>
          </a:p>
          <a:p>
            <a:r>
              <a:rPr lang="ko-KR" altLang="en-US" sz="2000" dirty="0"/>
              <a:t>서비스 방법 </a:t>
            </a:r>
            <a:r>
              <a:rPr lang="en-US" altLang="ko-KR" sz="1400" dirty="0"/>
              <a:t>(</a:t>
            </a:r>
            <a:r>
              <a:rPr lang="ko-KR" altLang="en-US" sz="1400" dirty="0"/>
              <a:t>배포 여부는 라이선스에 따라 결정됨</a:t>
            </a:r>
            <a:r>
              <a:rPr lang="en-US" altLang="ko-KR" sz="1400" dirty="0"/>
              <a:t>)</a:t>
            </a:r>
            <a:endParaRPr lang="en-US" altLang="ko-KR" sz="2000" dirty="0"/>
          </a:p>
          <a:p>
            <a:pPr lvl="1"/>
            <a:r>
              <a:rPr lang="ko-KR" altLang="en-US" sz="1800" dirty="0"/>
              <a:t>조직 내 활용</a:t>
            </a:r>
            <a:endParaRPr lang="en-US" altLang="ko-KR" sz="1800" dirty="0"/>
          </a:p>
          <a:p>
            <a:pPr lvl="2"/>
            <a:r>
              <a:rPr lang="ko-KR" altLang="en-US" sz="1600" dirty="0"/>
              <a:t>조직 내부에서만 </a:t>
            </a:r>
            <a:r>
              <a:rPr lang="en-US" altLang="ko-KR" sz="1600" dirty="0"/>
              <a:t>Tool </a:t>
            </a:r>
            <a:r>
              <a:rPr lang="ko-KR" altLang="en-US" sz="1600" dirty="0"/>
              <a:t>또는 </a:t>
            </a:r>
            <a:r>
              <a:rPr lang="en-US" altLang="ko-KR" sz="1600" dirty="0"/>
              <a:t>Platform </a:t>
            </a:r>
            <a:r>
              <a:rPr lang="ko-KR" altLang="en-US" sz="1600" dirty="0"/>
              <a:t>으로 활용함</a:t>
            </a:r>
            <a:endParaRPr lang="en-US" altLang="ko-KR" sz="1600" dirty="0"/>
          </a:p>
          <a:p>
            <a:pPr lvl="1"/>
            <a:r>
              <a:rPr lang="ko-KR" altLang="en-US" sz="1800" dirty="0"/>
              <a:t>외부 공개</a:t>
            </a:r>
            <a:endParaRPr lang="en-US" altLang="ko-KR" sz="1800" dirty="0"/>
          </a:p>
          <a:p>
            <a:pPr lvl="2"/>
            <a:r>
              <a:rPr lang="ko-KR" altLang="en-US" sz="1600" dirty="0"/>
              <a:t>기술 지원 서비스 제공</a:t>
            </a:r>
            <a:endParaRPr lang="en-US" altLang="ko-KR" sz="1600" dirty="0"/>
          </a:p>
          <a:p>
            <a:pPr lvl="2"/>
            <a:r>
              <a:rPr lang="en-US" altLang="ko-KR" sz="1600" dirty="0"/>
              <a:t>SaaS (SW</a:t>
            </a:r>
            <a:r>
              <a:rPr lang="ko-KR" altLang="en-US" sz="1600" dirty="0"/>
              <a:t> </a:t>
            </a:r>
            <a:r>
              <a:rPr lang="en-US" altLang="ko-KR" sz="1600" dirty="0"/>
              <a:t>as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 </a:t>
            </a:r>
            <a:r>
              <a:rPr lang="en-US" altLang="ko-KR" sz="1600" dirty="0"/>
              <a:t>Service), PaaS (Platform as a Service) </a:t>
            </a:r>
            <a:r>
              <a:rPr lang="ko-KR" altLang="en-US" sz="1600" dirty="0"/>
              <a:t>등의 방식으로 </a:t>
            </a:r>
            <a:br>
              <a:rPr lang="en-US" altLang="ko-KR" sz="1600" dirty="0"/>
            </a:br>
            <a:r>
              <a:rPr lang="ko-KR" altLang="en-US" sz="1600" dirty="0"/>
              <a:t>클라우드 기반 서비스로 제공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2B672-E9BB-4598-B39E-9696A3D7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0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E2777-92E1-4836-994D-67FDDD8E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생산</a:t>
            </a:r>
            <a:r>
              <a:rPr lang="en-US" altLang="ko-KR" dirty="0"/>
              <a:t>,</a:t>
            </a:r>
            <a:r>
              <a:rPr lang="ko-KR" altLang="en-US" dirty="0"/>
              <a:t>공유 모델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540D97-AB1A-4A1F-8B46-6B2C33666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41671"/>
            <a:ext cx="8353425" cy="430329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147B2-6FEE-4E3B-8E53-AFCA61AB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7567D6-A42C-4A3F-8852-F0B9F2756F46}"/>
              </a:ext>
            </a:extLst>
          </p:cNvPr>
          <p:cNvSpPr/>
          <p:nvPr/>
        </p:nvSpPr>
        <p:spPr>
          <a:xfrm>
            <a:off x="5623523" y="5844967"/>
            <a:ext cx="31249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2019 오픈소스 중요성과 시사점, </a:t>
            </a:r>
            <a:r>
              <a:rPr lang="ko-KR" altLang="en-US" sz="1100" dirty="0" err="1"/>
              <a:t>이진휘</a:t>
            </a:r>
            <a:r>
              <a:rPr lang="ko-KR" altLang="en-US" sz="1100" dirty="0"/>
              <a:t> (NIPA)</a:t>
            </a:r>
          </a:p>
        </p:txBody>
      </p:sp>
    </p:spTree>
    <p:extLst>
      <p:ext uri="{BB962C8B-B14F-4D97-AF65-F5344CB8AC3E}">
        <p14:creationId xmlns:p14="http://schemas.microsoft.com/office/powerpoint/2010/main" val="26157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7E4B6-C4E0-4EDB-B38C-788E2052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개발 모델 </a:t>
            </a:r>
            <a:r>
              <a:rPr lang="en-US" altLang="ko-KR" dirty="0"/>
              <a:t>(</a:t>
            </a:r>
            <a:r>
              <a:rPr lang="ko-KR" altLang="en-US" dirty="0"/>
              <a:t>커뮤니티</a:t>
            </a:r>
            <a:r>
              <a:rPr lang="en-US" altLang="ko-KR" dirty="0"/>
              <a:t>-</a:t>
            </a:r>
            <a:r>
              <a:rPr lang="ko-KR" altLang="en-US" dirty="0"/>
              <a:t>사용자 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7289A7D-AE29-49FD-BFCE-66D74203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39490"/>
            <a:ext cx="8353425" cy="470765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0B5130-C43C-4209-B7FD-32FC1260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D2D41F-5389-4070-92C6-578E493D11F2}"/>
              </a:ext>
            </a:extLst>
          </p:cNvPr>
          <p:cNvSpPr/>
          <p:nvPr/>
        </p:nvSpPr>
        <p:spPr>
          <a:xfrm>
            <a:off x="5623523" y="5986476"/>
            <a:ext cx="31249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2019 오픈소스 중요성과 시사점, </a:t>
            </a:r>
            <a:r>
              <a:rPr lang="ko-KR" altLang="en-US" sz="1100" dirty="0" err="1"/>
              <a:t>이진휘</a:t>
            </a:r>
            <a:r>
              <a:rPr lang="ko-KR" altLang="en-US" sz="1100" dirty="0"/>
              <a:t> (NIPA)</a:t>
            </a:r>
          </a:p>
        </p:txBody>
      </p:sp>
    </p:spTree>
    <p:extLst>
      <p:ext uri="{BB962C8B-B14F-4D97-AF65-F5344CB8AC3E}">
        <p14:creationId xmlns:p14="http://schemas.microsoft.com/office/powerpoint/2010/main" val="418630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B6A0E-D27D-440B-A9ED-14CBD5B7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26EC1-C33D-43EB-A1EC-5E49A9BF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77D47-918D-4AAF-98B8-64F27CA9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056656-DA7D-470F-9E11-AA15C08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with OSS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DD2413-1CF2-4E02-B94A-2191A7722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E3AB7-A7ED-4FBD-8DA5-562EBB3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</TotalTime>
  <Words>391</Words>
  <Application>Microsoft Office PowerPoint</Application>
  <PresentationFormat>화면 슬라이드 쇼(4:3)</PresentationFormat>
  <Paragraphs>111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Abril Fatface</vt:lpstr>
      <vt:lpstr>맑은 고딕</vt:lpstr>
      <vt:lpstr>Arial</vt:lpstr>
      <vt:lpstr>Arial Bold</vt:lpstr>
      <vt:lpstr>Calibri</vt:lpstr>
      <vt:lpstr>Calibri Light</vt:lpstr>
      <vt:lpstr>Office 테마</vt:lpstr>
      <vt:lpstr>4. Using Open Source SW</vt:lpstr>
      <vt:lpstr>PowerPoint 프레젠테이션</vt:lpstr>
      <vt:lpstr>Agenda</vt:lpstr>
      <vt:lpstr>오픈 소스를 활용하는 방법</vt:lpstr>
      <vt:lpstr>오픈 소스 도입 및 서비스 방법</vt:lpstr>
      <vt:lpstr>OSS 생산,공유 모델</vt:lpstr>
      <vt:lpstr>OSS 개발 모델 (커뮤니티-사용자 간)</vt:lpstr>
      <vt:lpstr>PowerPoint 프레젠테이션</vt:lpstr>
      <vt:lpstr>Development with OSS</vt:lpstr>
      <vt:lpstr>PowerPoint 프레젠테이션</vt:lpstr>
      <vt:lpstr>ALM (Application Lifecycle Management)</vt:lpstr>
      <vt:lpstr>Typical ALM with Open Source</vt:lpstr>
      <vt:lpstr>Typical ALM Workflow</vt:lpstr>
      <vt:lpstr>PowerPoint 프레젠테이션</vt:lpstr>
      <vt:lpstr>Roadmap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 과제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899</cp:revision>
  <dcterms:created xsi:type="dcterms:W3CDTF">2016-08-29T08:45:01Z</dcterms:created>
  <dcterms:modified xsi:type="dcterms:W3CDTF">2019-09-15T15:18:27Z</dcterms:modified>
</cp:coreProperties>
</file>