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31" r:id="rId2"/>
    <p:sldId id="436" r:id="rId3"/>
    <p:sldId id="442" r:id="rId4"/>
    <p:sldId id="443" r:id="rId5"/>
    <p:sldId id="444" r:id="rId6"/>
    <p:sldId id="445" r:id="rId7"/>
    <p:sldId id="446" r:id="rId8"/>
    <p:sldId id="449" r:id="rId9"/>
    <p:sldId id="447" r:id="rId10"/>
    <p:sldId id="448" r:id="rId11"/>
    <p:sldId id="450" r:id="rId12"/>
    <p:sldId id="451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572" r:id="rId26"/>
    <p:sldId id="57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6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0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9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7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7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9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6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6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745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google/guetzl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GitHub: Pull</a:t>
            </a:r>
            <a:r>
              <a:rPr lang="ko-KR" altLang="en-US" sz="4800" dirty="0"/>
              <a:t> </a:t>
            </a:r>
            <a:r>
              <a:rPr lang="en-US" altLang="ko-KR" sz="4800" dirty="0"/>
              <a:t>Request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732089"/>
            <a:ext cx="8353425" cy="4387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현재의 </a:t>
            </a:r>
            <a:r>
              <a:rPr lang="en-US" altLang="ko-KR" dirty="0"/>
              <a:t>repository </a:t>
            </a:r>
            <a:r>
              <a:rPr lang="ko-KR" altLang="en-US" dirty="0"/>
              <a:t>상태가 복제됨</a:t>
            </a:r>
          </a:p>
        </p:txBody>
      </p:sp>
    </p:spTree>
    <p:extLst>
      <p:ext uri="{BB962C8B-B14F-4D97-AF65-F5344CB8AC3E}">
        <p14:creationId xmlns:p14="http://schemas.microsoft.com/office/powerpoint/2010/main" val="9458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사용해서 </a:t>
            </a:r>
            <a:r>
              <a:rPr lang="en-US" altLang="ko-KR" dirty="0"/>
              <a:t>Local repo </a:t>
            </a:r>
            <a:r>
              <a:rPr lang="ko-KR" altLang="en-US" dirty="0"/>
              <a:t>로 </a:t>
            </a:r>
            <a:r>
              <a:rPr lang="en-US" altLang="ko-KR" dirty="0"/>
              <a:t>clone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Fork </a:t>
            </a:r>
            <a:r>
              <a:rPr lang="ko-KR" altLang="en-US" dirty="0"/>
              <a:t>해서 생성된 내 계정의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issue #1 </a:t>
            </a:r>
            <a:r>
              <a:rPr lang="ko-KR" altLang="en-US" dirty="0"/>
              <a:t>을 해결하는 패치를 만들어서 </a:t>
            </a:r>
            <a:r>
              <a:rPr lang="en-US" altLang="ko-KR" dirty="0"/>
              <a:t>pull request </a:t>
            </a:r>
            <a:r>
              <a:rPr lang="ko-KR" altLang="en-US" dirty="0"/>
              <a:t>해보자</a:t>
            </a:r>
            <a:endParaRPr lang="en-US" altLang="ko-KR" dirty="0"/>
          </a:p>
          <a:p>
            <a:pPr lvl="1"/>
            <a:r>
              <a:rPr lang="ko-KR" altLang="en-US" dirty="0"/>
              <a:t>임의로 파일 수정하고 </a:t>
            </a:r>
            <a:r>
              <a:rPr lang="en-US" altLang="ko-KR" dirty="0"/>
              <a:t>commit, push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182965"/>
            <a:ext cx="737235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8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359039"/>
            <a:ext cx="8353425" cy="41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91" y="1058863"/>
            <a:ext cx="788361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204082"/>
            <a:ext cx="8353425" cy="49784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82440"/>
            <a:ext cx="8353425" cy="50217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BD6D2-EEA6-44C1-947E-7F6D43A3274B}"/>
              </a:ext>
            </a:extLst>
          </p:cNvPr>
          <p:cNvSpPr/>
          <p:nvPr/>
        </p:nvSpPr>
        <p:spPr>
          <a:xfrm>
            <a:off x="1118586" y="5095782"/>
            <a:ext cx="3977198" cy="46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71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650206"/>
            <a:ext cx="7581900" cy="4086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2" y="1197992"/>
            <a:ext cx="6143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받아 </a:t>
            </a:r>
            <a:r>
              <a:rPr lang="en-US" altLang="ko-KR" dirty="0"/>
              <a:t>merge </a:t>
            </a:r>
            <a:r>
              <a:rPr lang="ko-KR" altLang="en-US" dirty="0"/>
              <a:t>할 때 </a:t>
            </a:r>
            <a:r>
              <a:rPr lang="en-US" altLang="ko-KR" dirty="0"/>
              <a:t>conflict </a:t>
            </a:r>
            <a:r>
              <a:rPr lang="ko-KR" altLang="en-US" dirty="0"/>
              <a:t>가 발생하면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뒤에</a:t>
            </a:r>
            <a:r>
              <a:rPr lang="en-US" altLang="ko-KR" dirty="0"/>
              <a:t>, </a:t>
            </a:r>
            <a:r>
              <a:rPr lang="ko-KR" altLang="en-US" dirty="0"/>
              <a:t>양쪽에서 같은 파일을 수정하여 </a:t>
            </a:r>
            <a:r>
              <a:rPr lang="en-US" altLang="ko-KR" dirty="0"/>
              <a:t>Conflict </a:t>
            </a:r>
            <a:r>
              <a:rPr lang="ko-KR" altLang="en-US" dirty="0"/>
              <a:t>유도</a:t>
            </a:r>
            <a:endParaRPr lang="en-US" altLang="ko-KR" dirty="0"/>
          </a:p>
          <a:p>
            <a:pPr lvl="1"/>
            <a:r>
              <a:rPr lang="ko-KR" altLang="en-US" dirty="0"/>
              <a:t>원본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04" y="2583152"/>
            <a:ext cx="6619391" cy="1199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4" y="4523949"/>
            <a:ext cx="6921608" cy="156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534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60587"/>
            <a:ext cx="8353425" cy="50654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380262-3AFA-4329-86B3-291F897BDD46}"/>
              </a:ext>
            </a:extLst>
          </p:cNvPr>
          <p:cNvSpPr/>
          <p:nvPr/>
        </p:nvSpPr>
        <p:spPr>
          <a:xfrm>
            <a:off x="745723" y="2228295"/>
            <a:ext cx="4350059" cy="36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0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변경사항을 공식 저장소에 반영요청</a:t>
            </a:r>
            <a:endParaRPr lang="en-US" altLang="ko-KR" dirty="0"/>
          </a:p>
          <a:p>
            <a:pPr lvl="1"/>
            <a:r>
              <a:rPr lang="ko-KR" altLang="en-US" dirty="0"/>
              <a:t>공식 저장소의 관리자</a:t>
            </a:r>
            <a:r>
              <a:rPr lang="en-US" altLang="ko-KR" dirty="0"/>
              <a:t>(maintainer)</a:t>
            </a:r>
            <a:r>
              <a:rPr lang="ko-KR" altLang="en-US" dirty="0"/>
              <a:t>가 나의 요청을 받아들이면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Merge</a:t>
            </a:r>
            <a:r>
              <a:rPr lang="ko-KR" altLang="en-US" dirty="0"/>
              <a:t>를 수행해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가 필요한 경우</a:t>
            </a:r>
          </a:p>
          <a:p>
            <a:pPr lvl="1"/>
            <a:r>
              <a:rPr lang="ko-KR" altLang="en-US" dirty="0" err="1"/>
              <a:t>오픈소스</a:t>
            </a:r>
            <a:r>
              <a:rPr lang="ko-KR" altLang="en-US" dirty="0"/>
              <a:t> 프로젝트의 소스를 고친 경우</a:t>
            </a:r>
          </a:p>
          <a:p>
            <a:pPr lvl="1"/>
            <a:r>
              <a:rPr lang="ko-KR" altLang="en-US" dirty="0"/>
              <a:t>내가 변경한 소스가 다른 사람에게도 의미가 있는 경우 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, </a:t>
            </a:r>
            <a:r>
              <a:rPr lang="ko-KR" altLang="en-US" dirty="0"/>
              <a:t>버그수정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Collaborate project</a:t>
            </a:r>
            <a:r>
              <a:rPr lang="ko-KR" altLang="en-US" dirty="0"/>
              <a:t>에서 </a:t>
            </a:r>
            <a:r>
              <a:rPr lang="en-US" altLang="ko-KR" dirty="0"/>
              <a:t>merge </a:t>
            </a:r>
            <a:r>
              <a:rPr lang="ko-KR" altLang="en-US" dirty="0"/>
              <a:t>권한 관리를 하고 싶을 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master/release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는 무조건 </a:t>
            </a:r>
            <a:r>
              <a:rPr lang="en-US" altLang="ko-KR" dirty="0"/>
              <a:t>pull request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팀장이 </a:t>
            </a:r>
            <a:r>
              <a:rPr lang="en-US" altLang="ko-KR" dirty="0"/>
              <a:t>merge</a:t>
            </a:r>
            <a:r>
              <a:rPr lang="ko-KR" altLang="en-US" dirty="0"/>
              <a:t>를 수행하기로 정함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655" y="1058863"/>
            <a:ext cx="720669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B3460-D23A-49CA-8D49-A48F8C398A3A}"/>
              </a:ext>
            </a:extLst>
          </p:cNvPr>
          <p:cNvSpPr/>
          <p:nvPr/>
        </p:nvSpPr>
        <p:spPr>
          <a:xfrm>
            <a:off x="1677879" y="4341180"/>
            <a:ext cx="6497466" cy="7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5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95282"/>
            <a:ext cx="8353425" cy="284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43430"/>
            <a:ext cx="8352928" cy="237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35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changes </a:t>
            </a:r>
            <a:r>
              <a:rPr lang="ko-KR" altLang="en-US" dirty="0"/>
              <a:t>클릭하고 잠시 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1" y="1763739"/>
            <a:ext cx="8346809" cy="2707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179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395" y="1058863"/>
            <a:ext cx="719321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6CCFD3-66B8-4778-A572-994E80708DFC}"/>
              </a:ext>
            </a:extLst>
          </p:cNvPr>
          <p:cNvSpPr/>
          <p:nvPr/>
        </p:nvSpPr>
        <p:spPr>
          <a:xfrm>
            <a:off x="1535835" y="4909351"/>
            <a:ext cx="6747031" cy="141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9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9775"/>
          <a:stretch/>
        </p:blipFill>
        <p:spPr>
          <a:xfrm>
            <a:off x="377156" y="1058566"/>
            <a:ext cx="5629275" cy="1484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61" y="2277075"/>
            <a:ext cx="5600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0FF-DC2A-4091-8319-B14C219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02338C-1E13-4CB9-82C3-62954974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77001"/>
            <a:ext cx="8353425" cy="36326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3BFB7-40AC-4E86-B7C9-51F1AF0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89865-9A20-4FFB-BF09-408A9761781D}"/>
              </a:ext>
            </a:extLst>
          </p:cNvPr>
          <p:cNvSpPr/>
          <p:nvPr/>
        </p:nvSpPr>
        <p:spPr>
          <a:xfrm>
            <a:off x="395288" y="4492101"/>
            <a:ext cx="3288946" cy="1091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60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#9</a:t>
            </a:r>
            <a:r>
              <a:rPr lang="ko-KR" altLang="en-US" dirty="0"/>
              <a:t> </a:t>
            </a:r>
            <a:r>
              <a:rPr lang="en-US" altLang="ko-KR" dirty="0"/>
              <a:t>: GitHub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두 사람이 짝을 이뤄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각자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하나를 생성 </a:t>
            </a:r>
            <a:r>
              <a:rPr lang="en-US" altLang="ko-KR" sz="1600" dirty="0"/>
              <a:t>(</a:t>
            </a:r>
            <a:r>
              <a:rPr lang="ko-KR" altLang="en-US" sz="1600" dirty="0"/>
              <a:t>혹은 기존 예제 사용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각자 서로의 </a:t>
            </a:r>
            <a:r>
              <a:rPr lang="en-US" altLang="ko-KR" sz="1600" dirty="0"/>
              <a:t>Repository </a:t>
            </a:r>
            <a:r>
              <a:rPr lang="ko-KR" altLang="en-US" sz="1600" dirty="0"/>
              <a:t>를 </a:t>
            </a:r>
            <a:r>
              <a:rPr lang="en-US" altLang="ko-KR" sz="1600" dirty="0"/>
              <a:t>Fork</a:t>
            </a:r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(no_conflict.jpg)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각자 서로 수정 사항을 발생시킨 후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 </a:t>
            </a:r>
            <a:r>
              <a:rPr lang="en-US" altLang="ko-KR" sz="1600" dirty="0"/>
              <a:t>(conflict.jpg) -&gt; </a:t>
            </a:r>
            <a:r>
              <a:rPr lang="ko-KR" altLang="en-US" sz="1600" dirty="0"/>
              <a:t>본인의 </a:t>
            </a:r>
            <a:r>
              <a:rPr lang="en-US" altLang="ko-KR" sz="1600" dirty="0"/>
              <a:t>PR </a:t>
            </a:r>
            <a:r>
              <a:rPr lang="ko-KR" altLang="en-US" sz="1600" dirty="0"/>
              <a:t>요청 캡처</a:t>
            </a:r>
            <a:endParaRPr lang="en-US" altLang="ko-KR" sz="1600" dirty="0"/>
          </a:p>
          <a:p>
            <a:pPr lvl="1"/>
            <a:r>
              <a:rPr lang="en-US" altLang="ko-KR" sz="1600" dirty="0"/>
              <a:t>Conflict</a:t>
            </a:r>
            <a:r>
              <a:rPr lang="ko-KR" altLang="en-US" sz="1600" dirty="0"/>
              <a:t> 임의로 해결 후</a:t>
            </a:r>
            <a:r>
              <a:rPr lang="en-US" altLang="ko-KR" sz="1600" dirty="0"/>
              <a:t>, Merge </a:t>
            </a:r>
            <a:r>
              <a:rPr lang="ko-KR" altLang="en-US" sz="1600" dirty="0"/>
              <a:t>수행 </a:t>
            </a:r>
            <a:endParaRPr lang="en-US" altLang="ko-KR" sz="1600" dirty="0"/>
          </a:p>
          <a:p>
            <a:pPr lvl="1"/>
            <a:r>
              <a:rPr lang="ko-KR" altLang="en-US" sz="1600" dirty="0"/>
              <a:t>두 개의 </a:t>
            </a:r>
            <a:r>
              <a:rPr lang="en-US" altLang="ko-KR" sz="1600" dirty="0"/>
              <a:t>PR merge </a:t>
            </a:r>
            <a:r>
              <a:rPr lang="ko-KR" altLang="en-US" sz="1600" dirty="0"/>
              <a:t>완료 화면 </a:t>
            </a:r>
            <a:r>
              <a:rPr lang="en-US" altLang="ko-KR" sz="1600" dirty="0"/>
              <a:t>pull request (closed) </a:t>
            </a:r>
            <a:r>
              <a:rPr lang="ko-KR" altLang="en-US" sz="1600" dirty="0"/>
              <a:t>창에서 캡처</a:t>
            </a:r>
            <a:r>
              <a:rPr lang="en-US" altLang="ko-KR" sz="1600" dirty="0"/>
              <a:t> (prs.jpg)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11/17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http://www.bloter.net/archives/274583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고화질 </a:t>
            </a:r>
            <a:r>
              <a:rPr lang="en-US" altLang="ko-KR" dirty="0"/>
              <a:t>JPGE </a:t>
            </a:r>
            <a:r>
              <a:rPr lang="ko-KR" altLang="en-US" dirty="0"/>
              <a:t>이미지를 만들어주는 이미지 압축 알고리즘</a:t>
            </a:r>
            <a:endParaRPr lang="en-US" altLang="ko-KR" dirty="0"/>
          </a:p>
          <a:p>
            <a:pPr lvl="1"/>
            <a:r>
              <a:rPr lang="en-US" altLang="ko-KR" dirty="0" err="1"/>
              <a:t>Guetzli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이미지 손실은 최대한 줄이면서 파일 크기도 줄임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https://github.com/google/guetzli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986" y="1611823"/>
            <a:ext cx="6396925" cy="913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2" y="4221369"/>
            <a:ext cx="7747216" cy="19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4" y="1058566"/>
            <a:ext cx="8289656" cy="135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1" y="3904055"/>
            <a:ext cx="6214824" cy="218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2" y="2606867"/>
            <a:ext cx="7923238" cy="1106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14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546838"/>
            <a:ext cx="8353425" cy="4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345042"/>
            <a:ext cx="7134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Collaborator </a:t>
            </a:r>
            <a:r>
              <a:rPr lang="ko-KR" altLang="en-US" dirty="0"/>
              <a:t>가 아닌 </a:t>
            </a:r>
            <a:r>
              <a:rPr lang="en-US" altLang="ko-KR" dirty="0"/>
              <a:t>repository</a:t>
            </a:r>
            <a:r>
              <a:rPr lang="ko-KR" altLang="en-US" dirty="0"/>
              <a:t>에 작업하는 방법</a:t>
            </a:r>
            <a:endParaRPr lang="en-US" altLang="ko-KR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</a:t>
            </a:r>
            <a:r>
              <a:rPr lang="en-US" altLang="ko-KR" sz="1800" dirty="0"/>
              <a:t>remote</a:t>
            </a:r>
            <a:r>
              <a:rPr lang="ko-KR" altLang="en-US" sz="1800" dirty="0"/>
              <a:t>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를 </a:t>
            </a:r>
            <a:r>
              <a:rPr lang="en-US" altLang="ko-KR" sz="1800" dirty="0"/>
              <a:t>fork</a:t>
            </a:r>
            <a:r>
              <a:rPr lang="ko-KR" altLang="en-US" sz="1800" dirty="0"/>
              <a:t>해</a:t>
            </a:r>
            <a:r>
              <a:rPr lang="en-US" altLang="ko-KR" sz="1800" dirty="0"/>
              <a:t>, </a:t>
            </a:r>
            <a:r>
              <a:rPr lang="ko-KR" altLang="en-US" sz="1800" dirty="0"/>
              <a:t> 내 계정에 </a:t>
            </a:r>
            <a:r>
              <a:rPr lang="en-US" altLang="ko-KR" sz="1800" dirty="0"/>
              <a:t>remote repository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Fork: remote repository</a:t>
            </a:r>
            <a:r>
              <a:rPr lang="ko-KR" altLang="en-US" sz="1600" dirty="0"/>
              <a:t>를 복제하는 명령</a:t>
            </a:r>
            <a:endParaRPr lang="en-US" altLang="ko-KR" sz="1600" dirty="0"/>
          </a:p>
          <a:p>
            <a:pPr lvl="1"/>
            <a:r>
              <a:rPr lang="ko-KR" altLang="en-US" sz="1800" dirty="0"/>
              <a:t>이를 </a:t>
            </a:r>
            <a:r>
              <a:rPr lang="en-US" altLang="ko-KR" sz="1800" dirty="0"/>
              <a:t>clone </a:t>
            </a:r>
            <a:r>
              <a:rPr lang="ko-KR" altLang="en-US" sz="1800" dirty="0"/>
              <a:t>하여 </a:t>
            </a:r>
            <a:r>
              <a:rPr lang="en-US" altLang="ko-KR" sz="1800" dirty="0"/>
              <a:t>local repository </a:t>
            </a:r>
            <a:r>
              <a:rPr lang="ko-KR" altLang="en-US" sz="1800" dirty="0"/>
              <a:t>에서 작업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39" y="1843710"/>
            <a:ext cx="8353425" cy="3916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다른 사람 </a:t>
            </a:r>
            <a:r>
              <a:rPr lang="en-US" altLang="ko-KR"/>
              <a:t>repository page</a:t>
            </a:r>
            <a:r>
              <a:rPr lang="ko-KR" altLang="en-US"/>
              <a:t>에 접속해 </a:t>
            </a:r>
            <a:r>
              <a:rPr lang="en-US" altLang="ko-KR"/>
              <a:t>fork </a:t>
            </a:r>
            <a:r>
              <a:rPr lang="ko-KR" altLang="en-US"/>
              <a:t>버튼 클릭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1A4618-9E74-4D6F-B859-3DDC90F2C82F}"/>
              </a:ext>
            </a:extLst>
          </p:cNvPr>
          <p:cNvSpPr/>
          <p:nvPr/>
        </p:nvSpPr>
        <p:spPr>
          <a:xfrm>
            <a:off x="7989902" y="1843710"/>
            <a:ext cx="834502" cy="340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 </a:t>
            </a:r>
            <a:r>
              <a:rPr lang="en-US" altLang="ko-KR" dirty="0"/>
              <a:t>repository page</a:t>
            </a:r>
            <a:r>
              <a:rPr lang="ko-KR" altLang="en-US" dirty="0"/>
              <a:t>에 접속해 </a:t>
            </a:r>
            <a:r>
              <a:rPr lang="en-US" altLang="ko-KR" dirty="0"/>
              <a:t>fork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69" y="2061275"/>
            <a:ext cx="7165016" cy="326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0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575</Words>
  <Application>Microsoft Office PowerPoint</Application>
  <PresentationFormat>화면 슬라이드 쇼(4:3)</PresentationFormat>
  <Paragraphs>130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GitHub: Pull Request</vt:lpstr>
      <vt:lpstr>Pull request</vt:lpstr>
      <vt:lpstr>Pull request 예제</vt:lpstr>
      <vt:lpstr>Pull request 예제</vt:lpstr>
      <vt:lpstr>Pull request 예제</vt:lpstr>
      <vt:lpstr>Pull request 예제</vt:lpstr>
      <vt:lpstr>Pull request 수행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2: Create PR</vt:lpstr>
      <vt:lpstr>Pull request 수행 2: Create PR</vt:lpstr>
      <vt:lpstr>Pull request 수행 2: Create PR</vt:lpstr>
      <vt:lpstr>Pull request 수행 2: Create PR</vt:lpstr>
      <vt:lpstr>Pull request 수행 3: Merging</vt:lpstr>
      <vt:lpstr>Pull request 수행 3: Merging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개인 과제 #9 : GitHub 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seongju</cp:lastModifiedBy>
  <cp:revision>588</cp:revision>
  <cp:lastPrinted>2017-03-16T15:55:50Z</cp:lastPrinted>
  <dcterms:created xsi:type="dcterms:W3CDTF">2016-08-29T08:45:01Z</dcterms:created>
  <dcterms:modified xsi:type="dcterms:W3CDTF">2019-11-30T08:03:35Z</dcterms:modified>
</cp:coreProperties>
</file>