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9828B-9AE6-4522-B254-78536875332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A3F37-705C-4A65-AD3D-2DC1165E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4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A521-C0B5-45E0-BF6A-4AA38A93A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A8E5-4D36-4CB5-B9C7-A442E02CB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CE8C-B2D3-45CC-869C-122B7966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47F8-383D-469B-B724-5287170E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7FD6-B119-4DC2-8C04-9B7D784D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3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CAD5-7C16-492A-80B1-3F8066C7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0B69E-57CA-4918-B808-16009DAE1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DE31-50DB-46B6-900D-C1E412D9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EFBC-124C-487E-B9D1-BEEDF491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A3A4-0DC0-4C33-9899-886B339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C82CA-09FD-4081-AFAB-FFC712C5A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38D13-99D6-4F22-A81A-724C9FCC1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933B-A9B3-4797-A6F9-77C4C717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6D96-1C56-41DB-A6F9-E1A178FA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61BE-7D08-43D5-9F12-C6584258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1C72-776F-4C1A-BCC0-6D5A2682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50F8-CF8C-4B6E-84E3-10F6DEFC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5918-03F8-45C9-BD56-BA5B5A17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B4E4-19A6-44B8-96A3-F19F693D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A37A-A587-4A7F-97C6-50A9BA44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5D2-48DB-4F1E-B563-8E34C420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465E-9F19-48BB-9D44-AEA05FFC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61D9F-479C-415E-8E9E-BDDDDC85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AA1A-C6CD-45E4-A4A7-05BA1B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7B79-8F77-4B13-881F-486D6F3D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E87D-51C3-4149-ACC8-BF460BE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642E-5A38-4842-954B-8C52C2B1E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EEB3-A2FB-4AD6-AB9A-B8A918D52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413E4-ADD7-484C-AC10-E7B8EE2F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9A41A-B842-4C1F-800B-9E49F2AD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7928D-1AA3-4132-8B95-5D95355F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0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1959-7DC2-4D7C-B68B-6615BF5A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66023-7FEE-463B-B847-516D1977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ED791-956D-4758-8DA6-53DF3BB6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6634C-A0B3-4201-A3E4-5DF0D241B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8415E-98A8-4272-9715-318C21510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D15FA-83E0-4CA8-8FC3-6023C00A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ADE68-2C96-4F33-A497-578563BA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E5835-3F4E-408E-9084-832C2C82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6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270C-73F7-4D38-BE5E-6EBDB01A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EEF1C-A492-4864-A7F3-FCC2DAD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80757-49AE-4163-8A0F-88AD86A8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63A65-997D-4670-9581-C8EF8671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36DFE-683F-4FFE-B52C-E8E1C74C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A9C41-601E-4299-8E75-8637421E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B1021-9596-447F-88FB-CC5AD324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C9EE-3DD5-43DC-94C0-5A56E277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5432-C306-413B-857E-C29226EA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D81F-6AC5-4B93-B1C8-9DAC8AFC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28672-A335-40FD-BDB5-43F78731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C01F6-6891-4D18-924B-2F78971C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4A0CD-152A-4936-90E5-0103681F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3142-6F89-4BA3-9EFC-F50F6B36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9BBF5-2A37-4A91-9FBF-64A140314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3E57-FF58-4854-868A-B743D698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0477-8C37-4031-BED3-03BA5396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970-60AD-4D39-B535-323680A7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A923B-DA99-4D23-B7E1-232F298E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1BF75-8830-4665-93C8-19E8DC45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46974-374C-4DC5-95CA-FC6D3031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B815-C358-4C94-A400-1394463D3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800C-69F0-43AF-BB0B-963135A1097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21E2-274E-464A-80B5-D6BA1D8A6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45D52-EFBD-42C4-9A22-23E733A13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4679-3498-4161-B3B6-15359CA9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3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AEF58-3D0F-479C-B7B7-218D02CB3955}"/>
              </a:ext>
            </a:extLst>
          </p:cNvPr>
          <p:cNvSpPr/>
          <p:nvPr/>
        </p:nvSpPr>
        <p:spPr>
          <a:xfrm>
            <a:off x="1828800" y="620785"/>
            <a:ext cx="8372213" cy="5931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ECC03-EEC0-40DE-9220-AFBFA51407AC}"/>
              </a:ext>
            </a:extLst>
          </p:cNvPr>
          <p:cNvSpPr/>
          <p:nvPr/>
        </p:nvSpPr>
        <p:spPr>
          <a:xfrm>
            <a:off x="1828799" y="620784"/>
            <a:ext cx="8372213" cy="570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DBCB-DA6C-479E-9997-5FDF75EACCDD}"/>
              </a:ext>
            </a:extLst>
          </p:cNvPr>
          <p:cNvSpPr txBox="1"/>
          <p:nvPr/>
        </p:nvSpPr>
        <p:spPr>
          <a:xfrm>
            <a:off x="1921079" y="721344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Jeff Porter (maybe fancy image)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5B36-53F8-4799-A17E-AA4817688FDA}"/>
              </a:ext>
            </a:extLst>
          </p:cNvPr>
          <p:cNvSpPr txBox="1"/>
          <p:nvPr/>
        </p:nvSpPr>
        <p:spPr>
          <a:xfrm>
            <a:off x="6209251" y="721344"/>
            <a:ext cx="399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Projects	Interests	Podcasting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A5764-08C6-4209-BE9F-C2D9A119DB15}"/>
              </a:ext>
            </a:extLst>
          </p:cNvPr>
          <p:cNvCxnSpPr/>
          <p:nvPr/>
        </p:nvCxnSpPr>
        <p:spPr>
          <a:xfrm>
            <a:off x="6283354" y="1048731"/>
            <a:ext cx="61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7A77FE2-E5F5-403D-8CF3-42144F1CCAEF}"/>
              </a:ext>
            </a:extLst>
          </p:cNvPr>
          <p:cNvSpPr/>
          <p:nvPr/>
        </p:nvSpPr>
        <p:spPr>
          <a:xfrm>
            <a:off x="1828799" y="5981349"/>
            <a:ext cx="8372213" cy="570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Footer with links to outside websites (LinkedIn, Social Media, ETC)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7433F-4B59-4D87-B217-16AAC365FB1E}"/>
              </a:ext>
            </a:extLst>
          </p:cNvPr>
          <p:cNvSpPr/>
          <p:nvPr/>
        </p:nvSpPr>
        <p:spPr>
          <a:xfrm>
            <a:off x="3606563" y="1518624"/>
            <a:ext cx="4816679" cy="2742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Carousel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A157E7-C020-4EC9-99D1-44C2FEF1F94E}"/>
              </a:ext>
            </a:extLst>
          </p:cNvPr>
          <p:cNvSpPr/>
          <p:nvPr/>
        </p:nvSpPr>
        <p:spPr>
          <a:xfrm>
            <a:off x="9001386" y="2910979"/>
            <a:ext cx="310741" cy="298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95D4E-4455-46F7-8AC0-8BD9E5FAF6E1}"/>
              </a:ext>
            </a:extLst>
          </p:cNvPr>
          <p:cNvSpPr/>
          <p:nvPr/>
        </p:nvSpPr>
        <p:spPr>
          <a:xfrm>
            <a:off x="2717679" y="2910979"/>
            <a:ext cx="310741" cy="298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80F0E-31CE-4FB0-AB68-E33CBE4283E5}"/>
              </a:ext>
            </a:extLst>
          </p:cNvPr>
          <p:cNvSpPr txBox="1"/>
          <p:nvPr/>
        </p:nvSpPr>
        <p:spPr>
          <a:xfrm>
            <a:off x="5158530" y="4873787"/>
            <a:ext cx="187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Text</a:t>
            </a:r>
          </a:p>
        </p:txBody>
      </p:sp>
    </p:spTree>
    <p:extLst>
      <p:ext uri="{BB962C8B-B14F-4D97-AF65-F5344CB8AC3E}">
        <p14:creationId xmlns:p14="http://schemas.microsoft.com/office/powerpoint/2010/main" val="176320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AEF58-3D0F-479C-B7B7-218D02CB3955}"/>
              </a:ext>
            </a:extLst>
          </p:cNvPr>
          <p:cNvSpPr/>
          <p:nvPr/>
        </p:nvSpPr>
        <p:spPr>
          <a:xfrm>
            <a:off x="1828800" y="620785"/>
            <a:ext cx="8372213" cy="5931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ECC03-EEC0-40DE-9220-AFBFA51407AC}"/>
              </a:ext>
            </a:extLst>
          </p:cNvPr>
          <p:cNvSpPr/>
          <p:nvPr/>
        </p:nvSpPr>
        <p:spPr>
          <a:xfrm>
            <a:off x="1828799" y="620784"/>
            <a:ext cx="8372213" cy="570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DBCB-DA6C-479E-9997-5FDF75EACCDD}"/>
              </a:ext>
            </a:extLst>
          </p:cNvPr>
          <p:cNvSpPr txBox="1"/>
          <p:nvPr/>
        </p:nvSpPr>
        <p:spPr>
          <a:xfrm>
            <a:off x="1921079" y="721344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Jeff Porter (maybe fancy image)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5B36-53F8-4799-A17E-AA4817688FDA}"/>
              </a:ext>
            </a:extLst>
          </p:cNvPr>
          <p:cNvSpPr txBox="1"/>
          <p:nvPr/>
        </p:nvSpPr>
        <p:spPr>
          <a:xfrm>
            <a:off x="6209251" y="721344"/>
            <a:ext cx="399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Projects	Interests	Podcasting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A5764-08C6-4209-BE9F-C2D9A119DB15}"/>
              </a:ext>
            </a:extLst>
          </p:cNvPr>
          <p:cNvCxnSpPr/>
          <p:nvPr/>
        </p:nvCxnSpPr>
        <p:spPr>
          <a:xfrm>
            <a:off x="7281644" y="1082394"/>
            <a:ext cx="61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7A77FE2-E5F5-403D-8CF3-42144F1CCAEF}"/>
              </a:ext>
            </a:extLst>
          </p:cNvPr>
          <p:cNvSpPr/>
          <p:nvPr/>
        </p:nvSpPr>
        <p:spPr>
          <a:xfrm>
            <a:off x="1828799" y="5981349"/>
            <a:ext cx="8372213" cy="570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Footer with links to outside websites (LinkedIn, Social Media, ETC)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7433F-4B59-4D87-B217-16AAC365FB1E}"/>
              </a:ext>
            </a:extLst>
          </p:cNvPr>
          <p:cNvSpPr/>
          <p:nvPr/>
        </p:nvSpPr>
        <p:spPr>
          <a:xfrm>
            <a:off x="2130100" y="1451297"/>
            <a:ext cx="3884805" cy="1912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Project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80F0E-31CE-4FB0-AB68-E33CBE4283E5}"/>
              </a:ext>
            </a:extLst>
          </p:cNvPr>
          <p:cNvSpPr txBox="1"/>
          <p:nvPr/>
        </p:nvSpPr>
        <p:spPr>
          <a:xfrm>
            <a:off x="7003757" y="1669192"/>
            <a:ext cx="220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1 Description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3BB392-4010-4A88-A058-D6F6A78B701D}"/>
              </a:ext>
            </a:extLst>
          </p:cNvPr>
          <p:cNvSpPr/>
          <p:nvPr/>
        </p:nvSpPr>
        <p:spPr>
          <a:xfrm>
            <a:off x="7434566" y="2994652"/>
            <a:ext cx="13467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Source Code Download Button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C3811F-E46B-480E-844E-8C99E6C0A50D}"/>
              </a:ext>
            </a:extLst>
          </p:cNvPr>
          <p:cNvSpPr/>
          <p:nvPr/>
        </p:nvSpPr>
        <p:spPr>
          <a:xfrm>
            <a:off x="2130100" y="3494017"/>
            <a:ext cx="3884805" cy="1912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Project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2440E-71E8-4484-8853-DF90CBE46AE7}"/>
              </a:ext>
            </a:extLst>
          </p:cNvPr>
          <p:cNvSpPr txBox="1"/>
          <p:nvPr/>
        </p:nvSpPr>
        <p:spPr>
          <a:xfrm>
            <a:off x="7003757" y="3711912"/>
            <a:ext cx="220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2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6B1CE-1B05-4861-9D72-07F4109D3273}"/>
              </a:ext>
            </a:extLst>
          </p:cNvPr>
          <p:cNvSpPr/>
          <p:nvPr/>
        </p:nvSpPr>
        <p:spPr>
          <a:xfrm>
            <a:off x="7434566" y="5037372"/>
            <a:ext cx="13467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Source Code Download Button</a:t>
            </a:r>
          </a:p>
        </p:txBody>
      </p:sp>
    </p:spTree>
    <p:extLst>
      <p:ext uri="{BB962C8B-B14F-4D97-AF65-F5344CB8AC3E}">
        <p14:creationId xmlns:p14="http://schemas.microsoft.com/office/powerpoint/2010/main" val="236816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AEF58-3D0F-479C-B7B7-218D02CB3955}"/>
              </a:ext>
            </a:extLst>
          </p:cNvPr>
          <p:cNvSpPr/>
          <p:nvPr/>
        </p:nvSpPr>
        <p:spPr>
          <a:xfrm>
            <a:off x="1828799" y="620785"/>
            <a:ext cx="8372213" cy="5931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ECC03-EEC0-40DE-9220-AFBFA51407AC}"/>
              </a:ext>
            </a:extLst>
          </p:cNvPr>
          <p:cNvSpPr/>
          <p:nvPr/>
        </p:nvSpPr>
        <p:spPr>
          <a:xfrm>
            <a:off x="1828799" y="620784"/>
            <a:ext cx="8372213" cy="570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DBCB-DA6C-479E-9997-5FDF75EACCDD}"/>
              </a:ext>
            </a:extLst>
          </p:cNvPr>
          <p:cNvSpPr txBox="1"/>
          <p:nvPr/>
        </p:nvSpPr>
        <p:spPr>
          <a:xfrm>
            <a:off x="1921079" y="721344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Jeff Porter (maybe fancy image)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5B36-53F8-4799-A17E-AA4817688FDA}"/>
              </a:ext>
            </a:extLst>
          </p:cNvPr>
          <p:cNvSpPr txBox="1"/>
          <p:nvPr/>
        </p:nvSpPr>
        <p:spPr>
          <a:xfrm>
            <a:off x="6209251" y="721344"/>
            <a:ext cx="399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Projects	Interests	Podcasting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A5764-08C6-4209-BE9F-C2D9A119DB15}"/>
              </a:ext>
            </a:extLst>
          </p:cNvPr>
          <p:cNvCxnSpPr/>
          <p:nvPr/>
        </p:nvCxnSpPr>
        <p:spPr>
          <a:xfrm>
            <a:off x="8168953" y="1090676"/>
            <a:ext cx="61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7A77FE2-E5F5-403D-8CF3-42144F1CCAEF}"/>
              </a:ext>
            </a:extLst>
          </p:cNvPr>
          <p:cNvSpPr/>
          <p:nvPr/>
        </p:nvSpPr>
        <p:spPr>
          <a:xfrm>
            <a:off x="1828799" y="5981349"/>
            <a:ext cx="8372213" cy="570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Footer with links to outside websites (LinkedIn, Social Media, ETC)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7433F-4B59-4D87-B217-16AAC365FB1E}"/>
              </a:ext>
            </a:extLst>
          </p:cNvPr>
          <p:cNvSpPr/>
          <p:nvPr/>
        </p:nvSpPr>
        <p:spPr>
          <a:xfrm>
            <a:off x="5863199" y="1560569"/>
            <a:ext cx="3884805" cy="1912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Interest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(link to video?)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C3811F-E46B-480E-844E-8C99E6C0A50D}"/>
              </a:ext>
            </a:extLst>
          </p:cNvPr>
          <p:cNvSpPr/>
          <p:nvPr/>
        </p:nvSpPr>
        <p:spPr>
          <a:xfrm>
            <a:off x="5863198" y="3682772"/>
            <a:ext cx="3884805" cy="19126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Interest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FCD007-CB07-4B42-AE23-1729F9F14758}"/>
              </a:ext>
            </a:extLst>
          </p:cNvPr>
          <p:cNvSpPr/>
          <p:nvPr/>
        </p:nvSpPr>
        <p:spPr>
          <a:xfrm>
            <a:off x="2256639" y="1560569"/>
            <a:ext cx="2818700" cy="4034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8B2D2-53F6-426B-8EB7-A5438FF6D404}"/>
              </a:ext>
            </a:extLst>
          </p:cNvPr>
          <p:cNvSpPr txBox="1"/>
          <p:nvPr/>
        </p:nvSpPr>
        <p:spPr>
          <a:xfrm>
            <a:off x="2294389" y="17616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Unordered List of Interests</a:t>
            </a:r>
          </a:p>
        </p:txBody>
      </p:sp>
    </p:spTree>
    <p:extLst>
      <p:ext uri="{BB962C8B-B14F-4D97-AF65-F5344CB8AC3E}">
        <p14:creationId xmlns:p14="http://schemas.microsoft.com/office/powerpoint/2010/main" val="347456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AEF58-3D0F-479C-B7B7-218D02CB3955}"/>
              </a:ext>
            </a:extLst>
          </p:cNvPr>
          <p:cNvSpPr/>
          <p:nvPr/>
        </p:nvSpPr>
        <p:spPr>
          <a:xfrm>
            <a:off x="1828799" y="620790"/>
            <a:ext cx="8372213" cy="5931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ECC03-EEC0-40DE-9220-AFBFA51407AC}"/>
              </a:ext>
            </a:extLst>
          </p:cNvPr>
          <p:cNvSpPr/>
          <p:nvPr/>
        </p:nvSpPr>
        <p:spPr>
          <a:xfrm>
            <a:off x="1828799" y="620784"/>
            <a:ext cx="8372213" cy="570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DBCB-DA6C-479E-9997-5FDF75EACCDD}"/>
              </a:ext>
            </a:extLst>
          </p:cNvPr>
          <p:cNvSpPr txBox="1"/>
          <p:nvPr/>
        </p:nvSpPr>
        <p:spPr>
          <a:xfrm>
            <a:off x="1921079" y="721344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Jeff Porter (maybe fancy image)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5B36-53F8-4799-A17E-AA4817688FDA}"/>
              </a:ext>
            </a:extLst>
          </p:cNvPr>
          <p:cNvSpPr txBox="1"/>
          <p:nvPr/>
        </p:nvSpPr>
        <p:spPr>
          <a:xfrm>
            <a:off x="6209251" y="721344"/>
            <a:ext cx="399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Projects	Interests	Podcasting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A5764-08C6-4209-BE9F-C2D9A119DB15}"/>
              </a:ext>
            </a:extLst>
          </p:cNvPr>
          <p:cNvCxnSpPr/>
          <p:nvPr/>
        </p:nvCxnSpPr>
        <p:spPr>
          <a:xfrm>
            <a:off x="8168953" y="1090676"/>
            <a:ext cx="61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7A77FE2-E5F5-403D-8CF3-42144F1CCAEF}"/>
              </a:ext>
            </a:extLst>
          </p:cNvPr>
          <p:cNvSpPr/>
          <p:nvPr/>
        </p:nvSpPr>
        <p:spPr>
          <a:xfrm>
            <a:off x="1828799" y="5981349"/>
            <a:ext cx="8372213" cy="570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Footer with links to outside websites (LinkedIn, Social Media, ETC)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7433F-4B59-4D87-B217-16AAC365FB1E}"/>
              </a:ext>
            </a:extLst>
          </p:cNvPr>
          <p:cNvSpPr/>
          <p:nvPr/>
        </p:nvSpPr>
        <p:spPr>
          <a:xfrm>
            <a:off x="5863199" y="1560569"/>
            <a:ext cx="3884805" cy="410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Scroll Box of podcast episodes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that I enjoy and draw inspiration from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FCD007-CB07-4B42-AE23-1729F9F14758}"/>
              </a:ext>
            </a:extLst>
          </p:cNvPr>
          <p:cNvSpPr/>
          <p:nvPr/>
        </p:nvSpPr>
        <p:spPr>
          <a:xfrm>
            <a:off x="2256639" y="1560569"/>
            <a:ext cx="2818700" cy="1415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8B2D2-53F6-426B-8EB7-A5438FF6D404}"/>
              </a:ext>
            </a:extLst>
          </p:cNvPr>
          <p:cNvSpPr txBox="1"/>
          <p:nvPr/>
        </p:nvSpPr>
        <p:spPr>
          <a:xfrm>
            <a:off x="2294389" y="17616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of my podcasts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74FE18-A39F-47FE-BDC4-59C01B75E255}"/>
              </a:ext>
            </a:extLst>
          </p:cNvPr>
          <p:cNvSpPr/>
          <p:nvPr/>
        </p:nvSpPr>
        <p:spPr>
          <a:xfrm>
            <a:off x="2265028" y="3447016"/>
            <a:ext cx="2818700" cy="1552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B208F-9EA4-4294-9375-BCFCE1F33719}"/>
              </a:ext>
            </a:extLst>
          </p:cNvPr>
          <p:cNvSpPr txBox="1"/>
          <p:nvPr/>
        </p:nvSpPr>
        <p:spPr>
          <a:xfrm>
            <a:off x="2443996" y="3682772"/>
            <a:ext cx="241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notification sign up 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E2CD0-B7E7-4CC8-AD59-85A1DF553EF5}"/>
              </a:ext>
            </a:extLst>
          </p:cNvPr>
          <p:cNvSpPr/>
          <p:nvPr/>
        </p:nvSpPr>
        <p:spPr>
          <a:xfrm>
            <a:off x="3179428" y="4689446"/>
            <a:ext cx="931178" cy="310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6253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Porter, Jeff Blaine</dc:creator>
  <cp:lastModifiedBy>Porter, Jeff Blaine</cp:lastModifiedBy>
  <cp:revision>3</cp:revision>
  <dcterms:created xsi:type="dcterms:W3CDTF">2020-02-19T04:19:58Z</dcterms:created>
  <dcterms:modified xsi:type="dcterms:W3CDTF">2020-02-19T04:36:20Z</dcterms:modified>
</cp:coreProperties>
</file>