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6542B1-5CCE-4203-B62A-55D834930F1E}" type="datetimeFigureOut">
              <a:rPr lang="en-US" smtClean="0"/>
              <a:t>12/17/2023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110410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542B1-5CCE-4203-B62A-55D834930F1E}"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232372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6542B1-5CCE-4203-B62A-55D834930F1E}"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2366877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6542B1-5CCE-4203-B62A-55D834930F1E}"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318894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542B1-5CCE-4203-B62A-55D834930F1E}"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118814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542B1-5CCE-4203-B62A-55D834930F1E}"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2296935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542B1-5CCE-4203-B62A-55D834930F1E}" type="datetimeFigureOut">
              <a:rPr lang="en-US" smtClean="0"/>
              <a:t>12/17/2023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259634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6542B1-5CCE-4203-B62A-55D834930F1E}"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2863646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6542B1-5CCE-4203-B62A-55D834930F1E}"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38166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542B1-5CCE-4203-B62A-55D834930F1E}"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100996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542B1-5CCE-4203-B62A-55D834930F1E}"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190357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6542B1-5CCE-4203-B62A-55D834930F1E}"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173598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6542B1-5CCE-4203-B62A-55D834930F1E}"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39365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6542B1-5CCE-4203-B62A-55D834930F1E}"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194321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42B1-5CCE-4203-B62A-55D834930F1E}"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348074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542B1-5CCE-4203-B62A-55D834930F1E}"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273760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542B1-5CCE-4203-B62A-55D834930F1E}"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74CD9D-10B1-4528-A331-56C46F371379}" type="slidenum">
              <a:rPr lang="en-US" smtClean="0"/>
              <a:t>‹#›</a:t>
            </a:fld>
            <a:endParaRPr lang="en-US"/>
          </a:p>
        </p:txBody>
      </p:sp>
    </p:spTree>
    <p:extLst>
      <p:ext uri="{BB962C8B-B14F-4D97-AF65-F5344CB8AC3E}">
        <p14:creationId xmlns:p14="http://schemas.microsoft.com/office/powerpoint/2010/main" val="75124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6542B1-5CCE-4203-B62A-55D834930F1E}" type="datetimeFigureOut">
              <a:rPr lang="en-US" smtClean="0"/>
              <a:t>12/17/2023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74CD9D-10B1-4528-A331-56C46F371379}" type="slidenum">
              <a:rPr lang="en-US" smtClean="0"/>
              <a:t>‹#›</a:t>
            </a:fld>
            <a:endParaRPr lang="en-US"/>
          </a:p>
        </p:txBody>
      </p:sp>
    </p:spTree>
    <p:extLst>
      <p:ext uri="{BB962C8B-B14F-4D97-AF65-F5344CB8AC3E}">
        <p14:creationId xmlns:p14="http://schemas.microsoft.com/office/powerpoint/2010/main" val="2006879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5DA4-6494-2057-3B29-17014E9BC19E}"/>
              </a:ext>
            </a:extLst>
          </p:cNvPr>
          <p:cNvSpPr>
            <a:spLocks noGrp="1"/>
          </p:cNvSpPr>
          <p:nvPr>
            <p:ph type="ctrTitle"/>
          </p:nvPr>
        </p:nvSpPr>
        <p:spPr/>
        <p:txBody>
          <a:bodyPr/>
          <a:lstStyle/>
          <a:p>
            <a:r>
              <a:rPr lang="en-US" dirty="0"/>
              <a:t>Bacchus</a:t>
            </a:r>
            <a:br>
              <a:rPr lang="en-US" dirty="0"/>
            </a:br>
            <a:r>
              <a:rPr lang="en-US" dirty="0"/>
              <a:t>Group 4</a:t>
            </a:r>
          </a:p>
        </p:txBody>
      </p:sp>
      <p:sp>
        <p:nvSpPr>
          <p:cNvPr id="3" name="Subtitle 2">
            <a:extLst>
              <a:ext uri="{FF2B5EF4-FFF2-40B4-BE49-F238E27FC236}">
                <a16:creationId xmlns:a16="http://schemas.microsoft.com/office/drawing/2014/main" id="{73A240D6-B449-CDE1-9C30-F7BC1D58AA90}"/>
              </a:ext>
            </a:extLst>
          </p:cNvPr>
          <p:cNvSpPr>
            <a:spLocks noGrp="1"/>
          </p:cNvSpPr>
          <p:nvPr>
            <p:ph type="subTitle" idx="1"/>
          </p:nvPr>
        </p:nvSpPr>
        <p:spPr/>
        <p:txBody>
          <a:bodyPr/>
          <a:lstStyle/>
          <a:p>
            <a:r>
              <a:rPr lang="en-US" dirty="0"/>
              <a:t>Jeremy Ginter, Karissa Flora, Joshua Ramsey</a:t>
            </a:r>
          </a:p>
          <a:p>
            <a:r>
              <a:rPr lang="en-US" dirty="0"/>
              <a:t>12/17/2023</a:t>
            </a:r>
          </a:p>
        </p:txBody>
      </p:sp>
    </p:spTree>
    <p:extLst>
      <p:ext uri="{BB962C8B-B14F-4D97-AF65-F5344CB8AC3E}">
        <p14:creationId xmlns:p14="http://schemas.microsoft.com/office/powerpoint/2010/main" val="192196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andscape photo of a vineyard">
            <a:extLst>
              <a:ext uri="{FF2B5EF4-FFF2-40B4-BE49-F238E27FC236}">
                <a16:creationId xmlns:a16="http://schemas.microsoft.com/office/drawing/2014/main" id="{942C49C1-F0A9-C735-9A74-44D1F01BC5DA}"/>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6A209B6-460B-ABA1-0D89-EA5F0860458B}"/>
              </a:ext>
            </a:extLst>
          </p:cNvPr>
          <p:cNvSpPr>
            <a:spLocks noGrp="1"/>
          </p:cNvSpPr>
          <p:nvPr>
            <p:ph type="title"/>
          </p:nvPr>
        </p:nvSpPr>
        <p:spPr>
          <a:xfrm>
            <a:off x="1154954" y="973668"/>
            <a:ext cx="8761413" cy="706964"/>
          </a:xfrm>
        </p:spPr>
        <p:txBody>
          <a:bodyPr>
            <a:normAutofit/>
          </a:bodyPr>
          <a:lstStyle/>
          <a:p>
            <a:r>
              <a:rPr lang="en-US">
                <a:solidFill>
                  <a:schemeClr val="tx1"/>
                </a:solidFill>
              </a:rPr>
              <a:t>Case Study Description</a:t>
            </a:r>
          </a:p>
        </p:txBody>
      </p:sp>
      <p:sp>
        <p:nvSpPr>
          <p:cNvPr id="3" name="Content Placeholder 2">
            <a:extLst>
              <a:ext uri="{FF2B5EF4-FFF2-40B4-BE49-F238E27FC236}">
                <a16:creationId xmlns:a16="http://schemas.microsoft.com/office/drawing/2014/main" id="{E85A7EF3-2A49-CC8E-2120-C2121CB2D443}"/>
              </a:ext>
            </a:extLst>
          </p:cNvPr>
          <p:cNvSpPr>
            <a:spLocks noGrp="1"/>
          </p:cNvSpPr>
          <p:nvPr>
            <p:ph idx="1"/>
          </p:nvPr>
        </p:nvSpPr>
        <p:spPr>
          <a:xfrm>
            <a:off x="1154954" y="2603500"/>
            <a:ext cx="8825659" cy="3416300"/>
          </a:xfrm>
        </p:spPr>
        <p:txBody>
          <a:bodyPr>
            <a:normAutofit/>
          </a:bodyPr>
          <a:lstStyle/>
          <a:p>
            <a:pPr marL="0" indent="0">
              <a:buNone/>
            </a:pPr>
            <a:r>
              <a:rPr lang="en-US" dirty="0">
                <a:solidFill>
                  <a:schemeClr val="tx1"/>
                </a:solidFill>
              </a:rPr>
              <a:t>The Bacchus Winery recently became under new ownership, and the new owners require a database to solve some of their problems. They require more information on the amount of time each of their employees worked, details on how their wine is selling and the distributors carrying them, and a report showing expected supply deliveries and their actual arrival date. Bacchus Winery currently has 25 employees on payroll. They produce four different wines, a Merlot, Cabernet, Chablis, and Chardonnay. They get their supplies from three separate supplies, with one providing corks and bottles, one providing boxes and labels, and one providing vats and tubing. </a:t>
            </a:r>
          </a:p>
        </p:txBody>
      </p:sp>
    </p:spTree>
    <p:extLst>
      <p:ext uri="{BB962C8B-B14F-4D97-AF65-F5344CB8AC3E}">
        <p14:creationId xmlns:p14="http://schemas.microsoft.com/office/powerpoint/2010/main" val="9267513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32" name="Rectangle 103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35" name="Rectangle 103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8A3A3-DF9C-542F-AB52-527F12BD33EC}"/>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ERD</a:t>
            </a:r>
          </a:p>
        </p:txBody>
      </p:sp>
      <p:grpSp>
        <p:nvGrpSpPr>
          <p:cNvPr id="1037" name="Group 103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8" name="Rectangle 103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3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32C1DAA-8447-FF40-BE62-53D7A7658075}"/>
              </a:ext>
            </a:extLst>
          </p:cNvPr>
          <p:cNvPicPr>
            <a:picLocks noChangeAspect="1"/>
          </p:cNvPicPr>
          <p:nvPr/>
        </p:nvPicPr>
        <p:blipFill>
          <a:blip r:embed="rId3"/>
          <a:stretch>
            <a:fillRect/>
          </a:stretch>
        </p:blipFill>
        <p:spPr>
          <a:xfrm>
            <a:off x="524384" y="706354"/>
            <a:ext cx="7040863" cy="5445291"/>
          </a:xfrm>
          <a:prstGeom prst="rect">
            <a:avLst/>
          </a:prstGeom>
        </p:spPr>
      </p:pic>
    </p:spTree>
    <p:extLst>
      <p:ext uri="{BB962C8B-B14F-4D97-AF65-F5344CB8AC3E}">
        <p14:creationId xmlns:p14="http://schemas.microsoft.com/office/powerpoint/2010/main" val="76653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87E-F827-0B51-4B8A-2A1F7726B528}"/>
              </a:ext>
            </a:extLst>
          </p:cNvPr>
          <p:cNvSpPr>
            <a:spLocks noGrp="1"/>
          </p:cNvSpPr>
          <p:nvPr>
            <p:ph type="title"/>
          </p:nvPr>
        </p:nvSpPr>
        <p:spPr/>
        <p:txBody>
          <a:bodyPr/>
          <a:lstStyle/>
          <a:p>
            <a:r>
              <a:rPr lang="en-US" dirty="0"/>
              <a:t>Employee Time Report</a:t>
            </a:r>
          </a:p>
        </p:txBody>
      </p:sp>
      <p:sp>
        <p:nvSpPr>
          <p:cNvPr id="4" name="Content Placeholder 2">
            <a:extLst>
              <a:ext uri="{FF2B5EF4-FFF2-40B4-BE49-F238E27FC236}">
                <a16:creationId xmlns:a16="http://schemas.microsoft.com/office/drawing/2014/main" id="{8B7F15C2-3708-A359-84F0-970DC5316B06}"/>
              </a:ext>
            </a:extLst>
          </p:cNvPr>
          <p:cNvSpPr txBox="1">
            <a:spLocks/>
          </p:cNvSpPr>
          <p:nvPr/>
        </p:nvSpPr>
        <p:spPr>
          <a:xfrm>
            <a:off x="1154954" y="2836378"/>
            <a:ext cx="4290640" cy="3530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2800" dirty="0"/>
              <a:t>Employee Time Description</a:t>
            </a:r>
          </a:p>
          <a:p>
            <a:pPr marL="0" indent="0">
              <a:buNone/>
            </a:pPr>
            <a:r>
              <a:rPr lang="en-US" sz="2000" dirty="0"/>
              <a:t>The Employee Time report shows each employee’s name and ID, the Year for the Data Displayed, the employee’s position, and the number of hours they worked each Quarter. This Report displays these results for all 25 employees and the owners. </a:t>
            </a:r>
          </a:p>
        </p:txBody>
      </p:sp>
      <p:pic>
        <p:nvPicPr>
          <p:cNvPr id="9" name="Picture 8">
            <a:extLst>
              <a:ext uri="{FF2B5EF4-FFF2-40B4-BE49-F238E27FC236}">
                <a16:creationId xmlns:a16="http://schemas.microsoft.com/office/drawing/2014/main" id="{13CDD27F-3C69-6677-7525-402FFD10E333}"/>
              </a:ext>
            </a:extLst>
          </p:cNvPr>
          <p:cNvPicPr>
            <a:picLocks noChangeAspect="1"/>
          </p:cNvPicPr>
          <p:nvPr/>
        </p:nvPicPr>
        <p:blipFill>
          <a:blip r:embed="rId2"/>
          <a:stretch>
            <a:fillRect/>
          </a:stretch>
        </p:blipFill>
        <p:spPr>
          <a:xfrm>
            <a:off x="6800664" y="2471477"/>
            <a:ext cx="3029135" cy="4260402"/>
          </a:xfrm>
          <a:prstGeom prst="rect">
            <a:avLst/>
          </a:prstGeom>
        </p:spPr>
      </p:pic>
    </p:spTree>
    <p:extLst>
      <p:ext uri="{BB962C8B-B14F-4D97-AF65-F5344CB8AC3E}">
        <p14:creationId xmlns:p14="http://schemas.microsoft.com/office/powerpoint/2010/main" val="24945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87E-F827-0B51-4B8A-2A1F7726B528}"/>
              </a:ext>
            </a:extLst>
          </p:cNvPr>
          <p:cNvSpPr>
            <a:spLocks noGrp="1"/>
          </p:cNvSpPr>
          <p:nvPr>
            <p:ph type="title"/>
          </p:nvPr>
        </p:nvSpPr>
        <p:spPr/>
        <p:txBody>
          <a:bodyPr/>
          <a:lstStyle/>
          <a:p>
            <a:r>
              <a:rPr lang="en-US" dirty="0"/>
              <a:t>Distribution Report</a:t>
            </a:r>
          </a:p>
        </p:txBody>
      </p:sp>
      <p:sp>
        <p:nvSpPr>
          <p:cNvPr id="4" name="Content Placeholder 2">
            <a:extLst>
              <a:ext uri="{FF2B5EF4-FFF2-40B4-BE49-F238E27FC236}">
                <a16:creationId xmlns:a16="http://schemas.microsoft.com/office/drawing/2014/main" id="{8B7F15C2-3708-A359-84F0-970DC5316B06}"/>
              </a:ext>
            </a:extLst>
          </p:cNvPr>
          <p:cNvSpPr txBox="1">
            <a:spLocks/>
          </p:cNvSpPr>
          <p:nvPr/>
        </p:nvSpPr>
        <p:spPr>
          <a:xfrm>
            <a:off x="1154954" y="2836378"/>
            <a:ext cx="4290640" cy="3530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2800" dirty="0"/>
              <a:t>Distribution Description</a:t>
            </a:r>
          </a:p>
          <a:p>
            <a:pPr marL="0" indent="0">
              <a:buNone/>
            </a:pPr>
            <a:r>
              <a:rPr lang="en-US" sz="2000" dirty="0"/>
              <a:t>The Distribution report shows the individual order ID, the date of the order, the company ID and company name of the distributor that ordered the products, the quantity of products ordered, and the subtotal of all the products ordered.</a:t>
            </a:r>
          </a:p>
        </p:txBody>
      </p:sp>
      <p:pic>
        <p:nvPicPr>
          <p:cNvPr id="5" name="Picture 4">
            <a:extLst>
              <a:ext uri="{FF2B5EF4-FFF2-40B4-BE49-F238E27FC236}">
                <a16:creationId xmlns:a16="http://schemas.microsoft.com/office/drawing/2014/main" id="{902D2E6B-D242-8356-0BF4-E20CB8B613A7}"/>
              </a:ext>
            </a:extLst>
          </p:cNvPr>
          <p:cNvPicPr>
            <a:picLocks noChangeAspect="1"/>
          </p:cNvPicPr>
          <p:nvPr/>
        </p:nvPicPr>
        <p:blipFill>
          <a:blip r:embed="rId2"/>
          <a:stretch>
            <a:fillRect/>
          </a:stretch>
        </p:blipFill>
        <p:spPr>
          <a:xfrm>
            <a:off x="6991177" y="2495347"/>
            <a:ext cx="3457748" cy="4042905"/>
          </a:xfrm>
          <a:prstGeom prst="rect">
            <a:avLst/>
          </a:prstGeom>
        </p:spPr>
      </p:pic>
    </p:spTree>
    <p:extLst>
      <p:ext uri="{BB962C8B-B14F-4D97-AF65-F5344CB8AC3E}">
        <p14:creationId xmlns:p14="http://schemas.microsoft.com/office/powerpoint/2010/main" val="267850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87E-F827-0B51-4B8A-2A1F7726B528}"/>
              </a:ext>
            </a:extLst>
          </p:cNvPr>
          <p:cNvSpPr>
            <a:spLocks noGrp="1"/>
          </p:cNvSpPr>
          <p:nvPr>
            <p:ph type="title"/>
          </p:nvPr>
        </p:nvSpPr>
        <p:spPr/>
        <p:txBody>
          <a:bodyPr/>
          <a:lstStyle/>
          <a:p>
            <a:r>
              <a:rPr lang="en-US" dirty="0"/>
              <a:t>Supplier Deliveries Report</a:t>
            </a:r>
          </a:p>
        </p:txBody>
      </p:sp>
      <p:sp>
        <p:nvSpPr>
          <p:cNvPr id="4" name="Content Placeholder 2">
            <a:extLst>
              <a:ext uri="{FF2B5EF4-FFF2-40B4-BE49-F238E27FC236}">
                <a16:creationId xmlns:a16="http://schemas.microsoft.com/office/drawing/2014/main" id="{8B7F15C2-3708-A359-84F0-970DC5316B06}"/>
              </a:ext>
            </a:extLst>
          </p:cNvPr>
          <p:cNvSpPr txBox="1">
            <a:spLocks/>
          </p:cNvSpPr>
          <p:nvPr/>
        </p:nvSpPr>
        <p:spPr>
          <a:xfrm>
            <a:off x="1076531" y="2826853"/>
            <a:ext cx="4290640" cy="35306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2800" dirty="0"/>
              <a:t>Supplier Deliveries  Description</a:t>
            </a:r>
          </a:p>
          <a:p>
            <a:pPr marL="0" indent="0">
              <a:buNone/>
            </a:pPr>
            <a:r>
              <a:rPr lang="en-US" sz="2000" dirty="0"/>
              <a:t>The Supplier Deliveries report shows the order ID and type of supply that was ordered, the supplier name, the current inventory and required inventory, amount ordered, the order and ship date, the expect arrival data, and the actual arrival date. Each order is organized by product ordered.</a:t>
            </a:r>
          </a:p>
        </p:txBody>
      </p:sp>
      <p:pic>
        <p:nvPicPr>
          <p:cNvPr id="8" name="Picture 7">
            <a:extLst>
              <a:ext uri="{FF2B5EF4-FFF2-40B4-BE49-F238E27FC236}">
                <a16:creationId xmlns:a16="http://schemas.microsoft.com/office/drawing/2014/main" id="{B1418F37-C94B-A139-9528-8E26943A71CE}"/>
              </a:ext>
            </a:extLst>
          </p:cNvPr>
          <p:cNvPicPr>
            <a:picLocks noChangeAspect="1"/>
          </p:cNvPicPr>
          <p:nvPr/>
        </p:nvPicPr>
        <p:blipFill>
          <a:blip r:embed="rId2"/>
          <a:stretch>
            <a:fillRect/>
          </a:stretch>
        </p:blipFill>
        <p:spPr>
          <a:xfrm>
            <a:off x="5535660" y="3352640"/>
            <a:ext cx="3065444" cy="2714785"/>
          </a:xfrm>
          <a:prstGeom prst="rect">
            <a:avLst/>
          </a:prstGeom>
        </p:spPr>
      </p:pic>
      <p:pic>
        <p:nvPicPr>
          <p:cNvPr id="10" name="Picture 9">
            <a:extLst>
              <a:ext uri="{FF2B5EF4-FFF2-40B4-BE49-F238E27FC236}">
                <a16:creationId xmlns:a16="http://schemas.microsoft.com/office/drawing/2014/main" id="{6C1E64CB-1B11-0B6F-B8E1-793466A895A1}"/>
              </a:ext>
            </a:extLst>
          </p:cNvPr>
          <p:cNvPicPr>
            <a:picLocks noChangeAspect="1"/>
          </p:cNvPicPr>
          <p:nvPr/>
        </p:nvPicPr>
        <p:blipFill>
          <a:blip r:embed="rId3"/>
          <a:stretch>
            <a:fillRect/>
          </a:stretch>
        </p:blipFill>
        <p:spPr>
          <a:xfrm>
            <a:off x="8970150" y="3352640"/>
            <a:ext cx="2671863" cy="2714785"/>
          </a:xfrm>
          <a:prstGeom prst="rect">
            <a:avLst/>
          </a:prstGeom>
        </p:spPr>
      </p:pic>
    </p:spTree>
    <p:extLst>
      <p:ext uri="{BB962C8B-B14F-4D97-AF65-F5344CB8AC3E}">
        <p14:creationId xmlns:p14="http://schemas.microsoft.com/office/powerpoint/2010/main" val="125040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A73F-079A-809A-A464-25427D200DA3}"/>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5457255E-C4FD-36F0-5265-237D71432666}"/>
              </a:ext>
            </a:extLst>
          </p:cNvPr>
          <p:cNvSpPr>
            <a:spLocks noGrp="1"/>
          </p:cNvSpPr>
          <p:nvPr>
            <p:ph idx="1"/>
          </p:nvPr>
        </p:nvSpPr>
        <p:spPr/>
        <p:txBody>
          <a:bodyPr/>
          <a:lstStyle/>
          <a:p>
            <a:r>
              <a:rPr lang="en-US" dirty="0"/>
              <a:t>We assumed that a supply order would only be ordering one type of supply from a supplier at a time. This is to increase the simplicity of the report, making it easier to understand.</a:t>
            </a:r>
          </a:p>
          <a:p>
            <a:r>
              <a:rPr lang="en-US" dirty="0"/>
              <a:t>We assumed one type of product could be ordered by a distributor at one time. </a:t>
            </a:r>
          </a:p>
          <a:p>
            <a:r>
              <a:rPr lang="en-US" dirty="0"/>
              <a:t>We assumed data such as employee hours works, order quantities, inventory, and order dates in order to better show the example data in the reports. </a:t>
            </a:r>
          </a:p>
        </p:txBody>
      </p:sp>
    </p:spTree>
    <p:extLst>
      <p:ext uri="{BB962C8B-B14F-4D97-AF65-F5344CB8AC3E}">
        <p14:creationId xmlns:p14="http://schemas.microsoft.com/office/powerpoint/2010/main" val="2830931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4060</TotalTime>
  <Words>378</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Bacchus Group 4</vt:lpstr>
      <vt:lpstr>Case Study Description</vt:lpstr>
      <vt:lpstr>ERD</vt:lpstr>
      <vt:lpstr>Employee Time Report</vt:lpstr>
      <vt:lpstr>Distribution Report</vt:lpstr>
      <vt:lpstr>Supplier Deliveries Report</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Bracchus Group 4</dc:title>
  <dc:creator>Jeremy Ginter</dc:creator>
  <cp:lastModifiedBy>Jeremy Ginter</cp:lastModifiedBy>
  <cp:revision>7</cp:revision>
  <dcterms:created xsi:type="dcterms:W3CDTF">2023-12-08T01:50:20Z</dcterms:created>
  <dcterms:modified xsi:type="dcterms:W3CDTF">2023-12-17T23:41:11Z</dcterms:modified>
</cp:coreProperties>
</file>