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C782D-7A23-F72F-E9A8-A383B1719A72}" v="892" dt="2024-07-07T20:44:28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63F41-690B-4E3E-9FFC-DAC277DFF65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A6F132-51B2-4F01-B10E-9BBFA185BA6E}">
      <dgm:prSet/>
      <dgm:spPr/>
      <dgm:t>
        <a:bodyPr/>
        <a:lstStyle/>
        <a:p>
          <a:pPr>
            <a:defRPr cap="all"/>
          </a:pPr>
          <a:r>
            <a:rPr lang="en-US"/>
            <a:t>Ensures 24/7 coverage for handling incidents.</a:t>
          </a:r>
        </a:p>
      </dgm:t>
    </dgm:pt>
    <dgm:pt modelId="{CE3661C8-FC05-4A2F-BD6B-D02AECCB1CA3}" type="parTrans" cxnId="{248CD296-8732-48AA-A12E-62D4E422C86C}">
      <dgm:prSet/>
      <dgm:spPr/>
      <dgm:t>
        <a:bodyPr/>
        <a:lstStyle/>
        <a:p>
          <a:endParaRPr lang="en-US"/>
        </a:p>
      </dgm:t>
    </dgm:pt>
    <dgm:pt modelId="{B83C7C7B-2800-42DB-8647-0511556C3B40}" type="sibTrans" cxnId="{248CD296-8732-48AA-A12E-62D4E422C86C}">
      <dgm:prSet/>
      <dgm:spPr/>
      <dgm:t>
        <a:bodyPr/>
        <a:lstStyle/>
        <a:p>
          <a:endParaRPr lang="en-US"/>
        </a:p>
      </dgm:t>
    </dgm:pt>
    <dgm:pt modelId="{8C406409-8BFF-438F-BC1E-CE5CCA3CFE82}">
      <dgm:prSet/>
      <dgm:spPr/>
      <dgm:t>
        <a:bodyPr/>
        <a:lstStyle/>
        <a:p>
          <a:pPr>
            <a:defRPr cap="all"/>
          </a:pPr>
          <a:r>
            <a:rPr lang="en-US"/>
            <a:t>Enhances service reliability and customer satisfaction.</a:t>
          </a:r>
        </a:p>
      </dgm:t>
    </dgm:pt>
    <dgm:pt modelId="{B03D1908-DA0A-44BF-99F5-89AF482F3144}" type="parTrans" cxnId="{7EED6572-A2D9-4341-A771-229BCA86CD3C}">
      <dgm:prSet/>
      <dgm:spPr/>
      <dgm:t>
        <a:bodyPr/>
        <a:lstStyle/>
        <a:p>
          <a:endParaRPr lang="en-US"/>
        </a:p>
      </dgm:t>
    </dgm:pt>
    <dgm:pt modelId="{B20274EC-6EFB-4E42-BF2A-0F06FABC7476}" type="sibTrans" cxnId="{7EED6572-A2D9-4341-A771-229BCA86CD3C}">
      <dgm:prSet/>
      <dgm:spPr/>
      <dgm:t>
        <a:bodyPr/>
        <a:lstStyle/>
        <a:p>
          <a:endParaRPr lang="en-US"/>
        </a:p>
      </dgm:t>
    </dgm:pt>
    <dgm:pt modelId="{AAEEA55B-9EF6-4C49-9228-34D64810F60B}">
      <dgm:prSet/>
      <dgm:spPr/>
      <dgm:t>
        <a:bodyPr/>
        <a:lstStyle/>
        <a:p>
          <a:pPr>
            <a:defRPr cap="all"/>
          </a:pPr>
          <a:r>
            <a:rPr lang="en-US"/>
            <a:t>Reduces employee stress and burnout by evenly distributing the workload.</a:t>
          </a:r>
        </a:p>
      </dgm:t>
    </dgm:pt>
    <dgm:pt modelId="{6C36C552-19F2-408B-9770-C8A337BDFFFF}" type="parTrans" cxnId="{90B07C93-6098-4C1C-8725-597EB10631E4}">
      <dgm:prSet/>
      <dgm:spPr/>
      <dgm:t>
        <a:bodyPr/>
        <a:lstStyle/>
        <a:p>
          <a:endParaRPr lang="en-US"/>
        </a:p>
      </dgm:t>
    </dgm:pt>
    <dgm:pt modelId="{B1A9E403-26EC-42B8-AF91-0D30FB20CCF4}" type="sibTrans" cxnId="{90B07C93-6098-4C1C-8725-597EB10631E4}">
      <dgm:prSet/>
      <dgm:spPr/>
      <dgm:t>
        <a:bodyPr/>
        <a:lstStyle/>
        <a:p>
          <a:endParaRPr lang="en-US"/>
        </a:p>
      </dgm:t>
    </dgm:pt>
    <dgm:pt modelId="{5B1CDB02-2999-46C0-BC4D-08322EB2CDDA}" type="pres">
      <dgm:prSet presAssocID="{0A163F41-690B-4E3E-9FFC-DAC277DFF65C}" presName="root" presStyleCnt="0">
        <dgm:presLayoutVars>
          <dgm:dir/>
          <dgm:resizeHandles val="exact"/>
        </dgm:presLayoutVars>
      </dgm:prSet>
      <dgm:spPr/>
    </dgm:pt>
    <dgm:pt modelId="{04648861-DF7D-4751-979F-447179042332}" type="pres">
      <dgm:prSet presAssocID="{F7A6F132-51B2-4F01-B10E-9BBFA185BA6E}" presName="compNode" presStyleCnt="0"/>
      <dgm:spPr/>
    </dgm:pt>
    <dgm:pt modelId="{12065755-2FBD-4259-9A1F-EAA0A979C3D4}" type="pres">
      <dgm:prSet presAssocID="{F7A6F132-51B2-4F01-B10E-9BBFA185BA6E}" presName="iconBgRect" presStyleLbl="bgShp" presStyleIdx="0" presStyleCnt="3"/>
      <dgm:spPr/>
    </dgm:pt>
    <dgm:pt modelId="{48CF890F-F197-4B7E-9F25-1FE1D2D44471}" type="pres">
      <dgm:prSet presAssocID="{F7A6F132-51B2-4F01-B10E-9BBFA185BA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CAC04068-F2A0-4706-86B4-7E30167BA817}" type="pres">
      <dgm:prSet presAssocID="{F7A6F132-51B2-4F01-B10E-9BBFA185BA6E}" presName="spaceRect" presStyleCnt="0"/>
      <dgm:spPr/>
    </dgm:pt>
    <dgm:pt modelId="{5C1EDE08-FFBB-4049-AEF6-88084A04713C}" type="pres">
      <dgm:prSet presAssocID="{F7A6F132-51B2-4F01-B10E-9BBFA185BA6E}" presName="textRect" presStyleLbl="revTx" presStyleIdx="0" presStyleCnt="3">
        <dgm:presLayoutVars>
          <dgm:chMax val="1"/>
          <dgm:chPref val="1"/>
        </dgm:presLayoutVars>
      </dgm:prSet>
      <dgm:spPr/>
    </dgm:pt>
    <dgm:pt modelId="{73951BF7-A9A9-4DD8-BCD6-2DAB7CF217F8}" type="pres">
      <dgm:prSet presAssocID="{B83C7C7B-2800-42DB-8647-0511556C3B40}" presName="sibTrans" presStyleCnt="0"/>
      <dgm:spPr/>
    </dgm:pt>
    <dgm:pt modelId="{A47169EE-C4AE-4D72-BDC0-65EE17FA47A9}" type="pres">
      <dgm:prSet presAssocID="{8C406409-8BFF-438F-BC1E-CE5CCA3CFE82}" presName="compNode" presStyleCnt="0"/>
      <dgm:spPr/>
    </dgm:pt>
    <dgm:pt modelId="{B73B426E-17D9-4EA2-B11C-18A9AAEBBE02}" type="pres">
      <dgm:prSet presAssocID="{8C406409-8BFF-438F-BC1E-CE5CCA3CFE82}" presName="iconBgRect" presStyleLbl="bgShp" presStyleIdx="1" presStyleCnt="3"/>
      <dgm:spPr/>
    </dgm:pt>
    <dgm:pt modelId="{8F79A1C8-E5AE-4950-8E14-3252CE632F48}" type="pres">
      <dgm:prSet presAssocID="{8C406409-8BFF-438F-BC1E-CE5CCA3CFE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734E4E7-583F-478F-A701-1414D85ECD7F}" type="pres">
      <dgm:prSet presAssocID="{8C406409-8BFF-438F-BC1E-CE5CCA3CFE82}" presName="spaceRect" presStyleCnt="0"/>
      <dgm:spPr/>
    </dgm:pt>
    <dgm:pt modelId="{4960F1FC-3D16-441B-BC8D-9E5136DB56DC}" type="pres">
      <dgm:prSet presAssocID="{8C406409-8BFF-438F-BC1E-CE5CCA3CFE82}" presName="textRect" presStyleLbl="revTx" presStyleIdx="1" presStyleCnt="3">
        <dgm:presLayoutVars>
          <dgm:chMax val="1"/>
          <dgm:chPref val="1"/>
        </dgm:presLayoutVars>
      </dgm:prSet>
      <dgm:spPr/>
    </dgm:pt>
    <dgm:pt modelId="{B51A051E-1C5C-4778-99D1-F288CA095E75}" type="pres">
      <dgm:prSet presAssocID="{B20274EC-6EFB-4E42-BF2A-0F06FABC7476}" presName="sibTrans" presStyleCnt="0"/>
      <dgm:spPr/>
    </dgm:pt>
    <dgm:pt modelId="{815A28F3-D2FA-41E8-ADE7-D2125847A023}" type="pres">
      <dgm:prSet presAssocID="{AAEEA55B-9EF6-4C49-9228-34D64810F60B}" presName="compNode" presStyleCnt="0"/>
      <dgm:spPr/>
    </dgm:pt>
    <dgm:pt modelId="{E0EEA23A-BD09-4A1F-85B1-223A7FA51F52}" type="pres">
      <dgm:prSet presAssocID="{AAEEA55B-9EF6-4C49-9228-34D64810F60B}" presName="iconBgRect" presStyleLbl="bgShp" presStyleIdx="2" presStyleCnt="3"/>
      <dgm:spPr/>
    </dgm:pt>
    <dgm:pt modelId="{C634CB86-F9DD-4FB0-98AF-061CDF786C6A}" type="pres">
      <dgm:prSet presAssocID="{AAEEA55B-9EF6-4C49-9228-34D64810F6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9C0A49DD-214C-4C48-B32E-F8D70F9C691C}" type="pres">
      <dgm:prSet presAssocID="{AAEEA55B-9EF6-4C49-9228-34D64810F60B}" presName="spaceRect" presStyleCnt="0"/>
      <dgm:spPr/>
    </dgm:pt>
    <dgm:pt modelId="{438D0150-1112-4E39-AFD2-7486480FFB45}" type="pres">
      <dgm:prSet presAssocID="{AAEEA55B-9EF6-4C49-9228-34D64810F6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69A00C-4653-46E5-A1AD-8BF71ED45D29}" type="presOf" srcId="{0A163F41-690B-4E3E-9FFC-DAC277DFF65C}" destId="{5B1CDB02-2999-46C0-BC4D-08322EB2CDDA}" srcOrd="0" destOrd="0" presId="urn:microsoft.com/office/officeart/2018/5/layout/IconCircleLabelList"/>
    <dgm:cxn modelId="{52BF8A47-ED73-4042-B974-96CAC78ACED6}" type="presOf" srcId="{8C406409-8BFF-438F-BC1E-CE5CCA3CFE82}" destId="{4960F1FC-3D16-441B-BC8D-9E5136DB56DC}" srcOrd="0" destOrd="0" presId="urn:microsoft.com/office/officeart/2018/5/layout/IconCircleLabelList"/>
    <dgm:cxn modelId="{7EED6572-A2D9-4341-A771-229BCA86CD3C}" srcId="{0A163F41-690B-4E3E-9FFC-DAC277DFF65C}" destId="{8C406409-8BFF-438F-BC1E-CE5CCA3CFE82}" srcOrd="1" destOrd="0" parTransId="{B03D1908-DA0A-44BF-99F5-89AF482F3144}" sibTransId="{B20274EC-6EFB-4E42-BF2A-0F06FABC7476}"/>
    <dgm:cxn modelId="{90B07C93-6098-4C1C-8725-597EB10631E4}" srcId="{0A163F41-690B-4E3E-9FFC-DAC277DFF65C}" destId="{AAEEA55B-9EF6-4C49-9228-34D64810F60B}" srcOrd="2" destOrd="0" parTransId="{6C36C552-19F2-408B-9770-C8A337BDFFFF}" sibTransId="{B1A9E403-26EC-42B8-AF91-0D30FB20CCF4}"/>
    <dgm:cxn modelId="{248CD296-8732-48AA-A12E-62D4E422C86C}" srcId="{0A163F41-690B-4E3E-9FFC-DAC277DFF65C}" destId="{F7A6F132-51B2-4F01-B10E-9BBFA185BA6E}" srcOrd="0" destOrd="0" parTransId="{CE3661C8-FC05-4A2F-BD6B-D02AECCB1CA3}" sibTransId="{B83C7C7B-2800-42DB-8647-0511556C3B40}"/>
    <dgm:cxn modelId="{718304C7-B254-4009-8557-A2971665ED05}" type="presOf" srcId="{F7A6F132-51B2-4F01-B10E-9BBFA185BA6E}" destId="{5C1EDE08-FFBB-4049-AEF6-88084A04713C}" srcOrd="0" destOrd="0" presId="urn:microsoft.com/office/officeart/2018/5/layout/IconCircleLabelList"/>
    <dgm:cxn modelId="{251715DA-C804-420E-8794-7DF913A52212}" type="presOf" srcId="{AAEEA55B-9EF6-4C49-9228-34D64810F60B}" destId="{438D0150-1112-4E39-AFD2-7486480FFB45}" srcOrd="0" destOrd="0" presId="urn:microsoft.com/office/officeart/2018/5/layout/IconCircleLabelList"/>
    <dgm:cxn modelId="{91CA012C-D55F-4E43-91F7-AA5080698932}" type="presParOf" srcId="{5B1CDB02-2999-46C0-BC4D-08322EB2CDDA}" destId="{04648861-DF7D-4751-979F-447179042332}" srcOrd="0" destOrd="0" presId="urn:microsoft.com/office/officeart/2018/5/layout/IconCircleLabelList"/>
    <dgm:cxn modelId="{DD4A57FD-EC54-46A9-A765-C7E2F974CEB7}" type="presParOf" srcId="{04648861-DF7D-4751-979F-447179042332}" destId="{12065755-2FBD-4259-9A1F-EAA0A979C3D4}" srcOrd="0" destOrd="0" presId="urn:microsoft.com/office/officeart/2018/5/layout/IconCircleLabelList"/>
    <dgm:cxn modelId="{136C081E-FA84-4FC4-BF2E-56DA4C182AA5}" type="presParOf" srcId="{04648861-DF7D-4751-979F-447179042332}" destId="{48CF890F-F197-4B7E-9F25-1FE1D2D44471}" srcOrd="1" destOrd="0" presId="urn:microsoft.com/office/officeart/2018/5/layout/IconCircleLabelList"/>
    <dgm:cxn modelId="{C2F28ED8-9E15-4DB2-87D9-260C1B10F48F}" type="presParOf" srcId="{04648861-DF7D-4751-979F-447179042332}" destId="{CAC04068-F2A0-4706-86B4-7E30167BA817}" srcOrd="2" destOrd="0" presId="urn:microsoft.com/office/officeart/2018/5/layout/IconCircleLabelList"/>
    <dgm:cxn modelId="{F86CE81B-C315-4E90-9665-E5E1A27425C7}" type="presParOf" srcId="{04648861-DF7D-4751-979F-447179042332}" destId="{5C1EDE08-FFBB-4049-AEF6-88084A04713C}" srcOrd="3" destOrd="0" presId="urn:microsoft.com/office/officeart/2018/5/layout/IconCircleLabelList"/>
    <dgm:cxn modelId="{1DAE42DA-1B69-414C-9DBF-ACFB12644482}" type="presParOf" srcId="{5B1CDB02-2999-46C0-BC4D-08322EB2CDDA}" destId="{73951BF7-A9A9-4DD8-BCD6-2DAB7CF217F8}" srcOrd="1" destOrd="0" presId="urn:microsoft.com/office/officeart/2018/5/layout/IconCircleLabelList"/>
    <dgm:cxn modelId="{D7534D78-9A6A-49FE-917F-2E17BE7EC08C}" type="presParOf" srcId="{5B1CDB02-2999-46C0-BC4D-08322EB2CDDA}" destId="{A47169EE-C4AE-4D72-BDC0-65EE17FA47A9}" srcOrd="2" destOrd="0" presId="urn:microsoft.com/office/officeart/2018/5/layout/IconCircleLabelList"/>
    <dgm:cxn modelId="{11DFF3C7-D3A0-406F-A15D-BE9B10298E21}" type="presParOf" srcId="{A47169EE-C4AE-4D72-BDC0-65EE17FA47A9}" destId="{B73B426E-17D9-4EA2-B11C-18A9AAEBBE02}" srcOrd="0" destOrd="0" presId="urn:microsoft.com/office/officeart/2018/5/layout/IconCircleLabelList"/>
    <dgm:cxn modelId="{478D80D2-E56F-4400-AF11-16BC51AE989D}" type="presParOf" srcId="{A47169EE-C4AE-4D72-BDC0-65EE17FA47A9}" destId="{8F79A1C8-E5AE-4950-8E14-3252CE632F48}" srcOrd="1" destOrd="0" presId="urn:microsoft.com/office/officeart/2018/5/layout/IconCircleLabelList"/>
    <dgm:cxn modelId="{890DFBEA-FBD5-4519-9D95-616CF3D8D7ED}" type="presParOf" srcId="{A47169EE-C4AE-4D72-BDC0-65EE17FA47A9}" destId="{8734E4E7-583F-478F-A701-1414D85ECD7F}" srcOrd="2" destOrd="0" presId="urn:microsoft.com/office/officeart/2018/5/layout/IconCircleLabelList"/>
    <dgm:cxn modelId="{A3848B7F-5C89-4FCC-87F2-36E5F46727B4}" type="presParOf" srcId="{A47169EE-C4AE-4D72-BDC0-65EE17FA47A9}" destId="{4960F1FC-3D16-441B-BC8D-9E5136DB56DC}" srcOrd="3" destOrd="0" presId="urn:microsoft.com/office/officeart/2018/5/layout/IconCircleLabelList"/>
    <dgm:cxn modelId="{25FE4A10-0E51-4E8A-BAF6-DBD3F38660E7}" type="presParOf" srcId="{5B1CDB02-2999-46C0-BC4D-08322EB2CDDA}" destId="{B51A051E-1C5C-4778-99D1-F288CA095E75}" srcOrd="3" destOrd="0" presId="urn:microsoft.com/office/officeart/2018/5/layout/IconCircleLabelList"/>
    <dgm:cxn modelId="{8E9F9E1F-527D-44B1-911C-512059D427D6}" type="presParOf" srcId="{5B1CDB02-2999-46C0-BC4D-08322EB2CDDA}" destId="{815A28F3-D2FA-41E8-ADE7-D2125847A023}" srcOrd="4" destOrd="0" presId="urn:microsoft.com/office/officeart/2018/5/layout/IconCircleLabelList"/>
    <dgm:cxn modelId="{A306A335-3119-4A8E-AAF1-A4BB1827B3F9}" type="presParOf" srcId="{815A28F3-D2FA-41E8-ADE7-D2125847A023}" destId="{E0EEA23A-BD09-4A1F-85B1-223A7FA51F52}" srcOrd="0" destOrd="0" presId="urn:microsoft.com/office/officeart/2018/5/layout/IconCircleLabelList"/>
    <dgm:cxn modelId="{3E56FF41-7C53-4DAF-8937-309574487D04}" type="presParOf" srcId="{815A28F3-D2FA-41E8-ADE7-D2125847A023}" destId="{C634CB86-F9DD-4FB0-98AF-061CDF786C6A}" srcOrd="1" destOrd="0" presId="urn:microsoft.com/office/officeart/2018/5/layout/IconCircleLabelList"/>
    <dgm:cxn modelId="{D570D849-8FC5-411A-BD17-24052D3506B2}" type="presParOf" srcId="{815A28F3-D2FA-41E8-ADE7-D2125847A023}" destId="{9C0A49DD-214C-4C48-B32E-F8D70F9C691C}" srcOrd="2" destOrd="0" presId="urn:microsoft.com/office/officeart/2018/5/layout/IconCircleLabelList"/>
    <dgm:cxn modelId="{4B16A52B-6635-43CE-B231-FD87B66BE356}" type="presParOf" srcId="{815A28F3-D2FA-41E8-ADE7-D2125847A023}" destId="{438D0150-1112-4E39-AFD2-7486480FFB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61D931-953D-4AD5-89A9-9EE9156E2E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0CED4A-5C13-4B13-BD70-5F756925B1F7}">
      <dgm:prSet/>
      <dgm:spPr/>
      <dgm:t>
        <a:bodyPr/>
        <a:lstStyle/>
        <a:p>
          <a:r>
            <a:rPr lang="en-US"/>
            <a:t>Foster collaboration between development and operations teams.</a:t>
          </a:r>
        </a:p>
      </dgm:t>
    </dgm:pt>
    <dgm:pt modelId="{22A8CB36-8163-4153-A9A6-A18FF0B94FAB}" type="parTrans" cxnId="{59675D68-83D3-4F07-A495-B58E6D6F7EE5}">
      <dgm:prSet/>
      <dgm:spPr/>
      <dgm:t>
        <a:bodyPr/>
        <a:lstStyle/>
        <a:p>
          <a:endParaRPr lang="en-US"/>
        </a:p>
      </dgm:t>
    </dgm:pt>
    <dgm:pt modelId="{3315DDCC-E1B1-4C33-AA0D-4502B74734FC}" type="sibTrans" cxnId="{59675D68-83D3-4F07-A495-B58E6D6F7EE5}">
      <dgm:prSet/>
      <dgm:spPr/>
      <dgm:t>
        <a:bodyPr/>
        <a:lstStyle/>
        <a:p>
          <a:endParaRPr lang="en-US"/>
        </a:p>
      </dgm:t>
    </dgm:pt>
    <dgm:pt modelId="{9E6252A7-3657-4211-B3CD-AE94D33556C8}">
      <dgm:prSet/>
      <dgm:spPr/>
      <dgm:t>
        <a:bodyPr/>
        <a:lstStyle/>
        <a:p>
          <a:r>
            <a:rPr lang="en-US"/>
            <a:t>Encourage developers to support the services they build, leading to higher quality code.</a:t>
          </a:r>
        </a:p>
      </dgm:t>
    </dgm:pt>
    <dgm:pt modelId="{1247BBD3-E1BE-43B7-B4D3-39027A559E4C}" type="parTrans" cxnId="{0AF8C748-FABB-4715-9D3A-1438E7F21422}">
      <dgm:prSet/>
      <dgm:spPr/>
      <dgm:t>
        <a:bodyPr/>
        <a:lstStyle/>
        <a:p>
          <a:endParaRPr lang="en-US"/>
        </a:p>
      </dgm:t>
    </dgm:pt>
    <dgm:pt modelId="{9AB18197-B1F6-45FE-93CF-CD00E5ECBBE5}" type="sibTrans" cxnId="{0AF8C748-FABB-4715-9D3A-1438E7F21422}">
      <dgm:prSet/>
      <dgm:spPr/>
      <dgm:t>
        <a:bodyPr/>
        <a:lstStyle/>
        <a:p>
          <a:endParaRPr lang="en-US"/>
        </a:p>
      </dgm:t>
    </dgm:pt>
    <dgm:pt modelId="{A5205094-4CA6-4C4A-9998-B3327819637F}">
      <dgm:prSet/>
      <dgm:spPr/>
      <dgm:t>
        <a:bodyPr/>
        <a:lstStyle/>
        <a:p>
          <a:r>
            <a:rPr lang="en-US"/>
            <a:t>The benefit of implementation is more resilient software and efficient incident resolution.</a:t>
          </a:r>
        </a:p>
      </dgm:t>
    </dgm:pt>
    <dgm:pt modelId="{EDD81B46-1C7C-4DD0-937B-156CE3477E74}" type="parTrans" cxnId="{E34A59F0-5B78-4234-A14D-358C6E9D293E}">
      <dgm:prSet/>
      <dgm:spPr/>
      <dgm:t>
        <a:bodyPr/>
        <a:lstStyle/>
        <a:p>
          <a:endParaRPr lang="en-US"/>
        </a:p>
      </dgm:t>
    </dgm:pt>
    <dgm:pt modelId="{A6B00571-8285-4836-B344-8420FA96E22E}" type="sibTrans" cxnId="{E34A59F0-5B78-4234-A14D-358C6E9D293E}">
      <dgm:prSet/>
      <dgm:spPr/>
      <dgm:t>
        <a:bodyPr/>
        <a:lstStyle/>
        <a:p>
          <a:endParaRPr lang="en-US"/>
        </a:p>
      </dgm:t>
    </dgm:pt>
    <dgm:pt modelId="{555725B4-A4FF-4308-A242-70460A3E56BE}" type="pres">
      <dgm:prSet presAssocID="{4261D931-953D-4AD5-89A9-9EE9156E2E64}" presName="root" presStyleCnt="0">
        <dgm:presLayoutVars>
          <dgm:dir/>
          <dgm:resizeHandles val="exact"/>
        </dgm:presLayoutVars>
      </dgm:prSet>
      <dgm:spPr/>
    </dgm:pt>
    <dgm:pt modelId="{EE0AD17C-94AF-4CC9-86BC-69DFBE16DA71}" type="pres">
      <dgm:prSet presAssocID="{A90CED4A-5C13-4B13-BD70-5F756925B1F7}" presName="compNode" presStyleCnt="0"/>
      <dgm:spPr/>
    </dgm:pt>
    <dgm:pt modelId="{A9D26AC2-C4B7-4085-8BF2-D40D2BAA7780}" type="pres">
      <dgm:prSet presAssocID="{A90CED4A-5C13-4B13-BD70-5F756925B1F7}" presName="bgRect" presStyleLbl="bgShp" presStyleIdx="0" presStyleCnt="3"/>
      <dgm:spPr/>
    </dgm:pt>
    <dgm:pt modelId="{FBCA5241-52EF-49F9-A9FD-8D4E0D9DB179}" type="pres">
      <dgm:prSet presAssocID="{A90CED4A-5C13-4B13-BD70-5F756925B1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18B84B5-10FB-410E-BF0E-89A86EEC90BA}" type="pres">
      <dgm:prSet presAssocID="{A90CED4A-5C13-4B13-BD70-5F756925B1F7}" presName="spaceRect" presStyleCnt="0"/>
      <dgm:spPr/>
    </dgm:pt>
    <dgm:pt modelId="{C6F088D3-3B6B-4253-986F-99B61B519EDD}" type="pres">
      <dgm:prSet presAssocID="{A90CED4A-5C13-4B13-BD70-5F756925B1F7}" presName="parTx" presStyleLbl="revTx" presStyleIdx="0" presStyleCnt="3">
        <dgm:presLayoutVars>
          <dgm:chMax val="0"/>
          <dgm:chPref val="0"/>
        </dgm:presLayoutVars>
      </dgm:prSet>
      <dgm:spPr/>
    </dgm:pt>
    <dgm:pt modelId="{2621EF80-69B1-4433-A8FD-52E07D7004D6}" type="pres">
      <dgm:prSet presAssocID="{3315DDCC-E1B1-4C33-AA0D-4502B74734FC}" presName="sibTrans" presStyleCnt="0"/>
      <dgm:spPr/>
    </dgm:pt>
    <dgm:pt modelId="{86CFC01B-C050-408D-84E3-2CE025AC2B62}" type="pres">
      <dgm:prSet presAssocID="{9E6252A7-3657-4211-B3CD-AE94D33556C8}" presName="compNode" presStyleCnt="0"/>
      <dgm:spPr/>
    </dgm:pt>
    <dgm:pt modelId="{FA892FBE-8C95-4516-ACF0-2E81B77F06E1}" type="pres">
      <dgm:prSet presAssocID="{9E6252A7-3657-4211-B3CD-AE94D33556C8}" presName="bgRect" presStyleLbl="bgShp" presStyleIdx="1" presStyleCnt="3"/>
      <dgm:spPr/>
    </dgm:pt>
    <dgm:pt modelId="{3CEF5B14-C2A0-44CA-B4E8-6544366FF53A}" type="pres">
      <dgm:prSet presAssocID="{9E6252A7-3657-4211-B3CD-AE94D33556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B42416-9A55-45F1-9985-1D236E1D3D1A}" type="pres">
      <dgm:prSet presAssocID="{9E6252A7-3657-4211-B3CD-AE94D33556C8}" presName="spaceRect" presStyleCnt="0"/>
      <dgm:spPr/>
    </dgm:pt>
    <dgm:pt modelId="{A419903D-C973-47EC-B108-63CF516A5574}" type="pres">
      <dgm:prSet presAssocID="{9E6252A7-3657-4211-B3CD-AE94D33556C8}" presName="parTx" presStyleLbl="revTx" presStyleIdx="1" presStyleCnt="3">
        <dgm:presLayoutVars>
          <dgm:chMax val="0"/>
          <dgm:chPref val="0"/>
        </dgm:presLayoutVars>
      </dgm:prSet>
      <dgm:spPr/>
    </dgm:pt>
    <dgm:pt modelId="{8B2692D7-1D9E-4C9D-9329-30D3452F5DA1}" type="pres">
      <dgm:prSet presAssocID="{9AB18197-B1F6-45FE-93CF-CD00E5ECBBE5}" presName="sibTrans" presStyleCnt="0"/>
      <dgm:spPr/>
    </dgm:pt>
    <dgm:pt modelId="{F4FCA6ED-82EB-4EE2-8136-5456D67A41AF}" type="pres">
      <dgm:prSet presAssocID="{A5205094-4CA6-4C4A-9998-B3327819637F}" presName="compNode" presStyleCnt="0"/>
      <dgm:spPr/>
    </dgm:pt>
    <dgm:pt modelId="{F4E9D689-AA8C-43CB-8500-FA73C66880CC}" type="pres">
      <dgm:prSet presAssocID="{A5205094-4CA6-4C4A-9998-B3327819637F}" presName="bgRect" presStyleLbl="bgShp" presStyleIdx="2" presStyleCnt="3"/>
      <dgm:spPr/>
    </dgm:pt>
    <dgm:pt modelId="{1E9C3770-3AF2-42D5-B69A-A1B9241185E1}" type="pres">
      <dgm:prSet presAssocID="{A5205094-4CA6-4C4A-9998-B332781963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86F0761-F647-4B89-8F89-E677D6030ACD}" type="pres">
      <dgm:prSet presAssocID="{A5205094-4CA6-4C4A-9998-B3327819637F}" presName="spaceRect" presStyleCnt="0"/>
      <dgm:spPr/>
    </dgm:pt>
    <dgm:pt modelId="{08AE0610-2ACB-48D2-A8E3-CA735C8E1138}" type="pres">
      <dgm:prSet presAssocID="{A5205094-4CA6-4C4A-9998-B332781963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D62208-BBC3-4053-890B-5589AECF51F0}" type="presOf" srcId="{9E6252A7-3657-4211-B3CD-AE94D33556C8}" destId="{A419903D-C973-47EC-B108-63CF516A5574}" srcOrd="0" destOrd="0" presId="urn:microsoft.com/office/officeart/2018/2/layout/IconVerticalSolidList"/>
    <dgm:cxn modelId="{59675D68-83D3-4F07-A495-B58E6D6F7EE5}" srcId="{4261D931-953D-4AD5-89A9-9EE9156E2E64}" destId="{A90CED4A-5C13-4B13-BD70-5F756925B1F7}" srcOrd="0" destOrd="0" parTransId="{22A8CB36-8163-4153-A9A6-A18FF0B94FAB}" sibTransId="{3315DDCC-E1B1-4C33-AA0D-4502B74734FC}"/>
    <dgm:cxn modelId="{0AF8C748-FABB-4715-9D3A-1438E7F21422}" srcId="{4261D931-953D-4AD5-89A9-9EE9156E2E64}" destId="{9E6252A7-3657-4211-B3CD-AE94D33556C8}" srcOrd="1" destOrd="0" parTransId="{1247BBD3-E1BE-43B7-B4D3-39027A559E4C}" sibTransId="{9AB18197-B1F6-45FE-93CF-CD00E5ECBBE5}"/>
    <dgm:cxn modelId="{50CDF588-A158-4127-AE6E-66338B3E7E1F}" type="presOf" srcId="{A5205094-4CA6-4C4A-9998-B3327819637F}" destId="{08AE0610-2ACB-48D2-A8E3-CA735C8E1138}" srcOrd="0" destOrd="0" presId="urn:microsoft.com/office/officeart/2018/2/layout/IconVerticalSolidList"/>
    <dgm:cxn modelId="{8E69E49E-2031-476E-8E07-46F781AEC840}" type="presOf" srcId="{4261D931-953D-4AD5-89A9-9EE9156E2E64}" destId="{555725B4-A4FF-4308-A242-70460A3E56BE}" srcOrd="0" destOrd="0" presId="urn:microsoft.com/office/officeart/2018/2/layout/IconVerticalSolidList"/>
    <dgm:cxn modelId="{2DCCA4D4-D077-4B7F-9538-E4A74C9426B0}" type="presOf" srcId="{A90CED4A-5C13-4B13-BD70-5F756925B1F7}" destId="{C6F088D3-3B6B-4253-986F-99B61B519EDD}" srcOrd="0" destOrd="0" presId="urn:microsoft.com/office/officeart/2018/2/layout/IconVerticalSolidList"/>
    <dgm:cxn modelId="{E34A59F0-5B78-4234-A14D-358C6E9D293E}" srcId="{4261D931-953D-4AD5-89A9-9EE9156E2E64}" destId="{A5205094-4CA6-4C4A-9998-B3327819637F}" srcOrd="2" destOrd="0" parTransId="{EDD81B46-1C7C-4DD0-937B-156CE3477E74}" sibTransId="{A6B00571-8285-4836-B344-8420FA96E22E}"/>
    <dgm:cxn modelId="{EE6C2A1A-647A-4CFF-BBD9-8542CE44193C}" type="presParOf" srcId="{555725B4-A4FF-4308-A242-70460A3E56BE}" destId="{EE0AD17C-94AF-4CC9-86BC-69DFBE16DA71}" srcOrd="0" destOrd="0" presId="urn:microsoft.com/office/officeart/2018/2/layout/IconVerticalSolidList"/>
    <dgm:cxn modelId="{7C020FB3-4188-41A4-8A22-858F803BA848}" type="presParOf" srcId="{EE0AD17C-94AF-4CC9-86BC-69DFBE16DA71}" destId="{A9D26AC2-C4B7-4085-8BF2-D40D2BAA7780}" srcOrd="0" destOrd="0" presId="urn:microsoft.com/office/officeart/2018/2/layout/IconVerticalSolidList"/>
    <dgm:cxn modelId="{6DC7431D-5318-4249-B39B-E89D0BCEA1BB}" type="presParOf" srcId="{EE0AD17C-94AF-4CC9-86BC-69DFBE16DA71}" destId="{FBCA5241-52EF-49F9-A9FD-8D4E0D9DB179}" srcOrd="1" destOrd="0" presId="urn:microsoft.com/office/officeart/2018/2/layout/IconVerticalSolidList"/>
    <dgm:cxn modelId="{F9DE001F-FEB4-49FC-A0AE-10BD632B957D}" type="presParOf" srcId="{EE0AD17C-94AF-4CC9-86BC-69DFBE16DA71}" destId="{718B84B5-10FB-410E-BF0E-89A86EEC90BA}" srcOrd="2" destOrd="0" presId="urn:microsoft.com/office/officeart/2018/2/layout/IconVerticalSolidList"/>
    <dgm:cxn modelId="{9FD3ED70-7799-4637-B083-041D0E8A623C}" type="presParOf" srcId="{EE0AD17C-94AF-4CC9-86BC-69DFBE16DA71}" destId="{C6F088D3-3B6B-4253-986F-99B61B519EDD}" srcOrd="3" destOrd="0" presId="urn:microsoft.com/office/officeart/2018/2/layout/IconVerticalSolidList"/>
    <dgm:cxn modelId="{AC00A2F8-2E10-477E-88F5-AEF1E07BAEF4}" type="presParOf" srcId="{555725B4-A4FF-4308-A242-70460A3E56BE}" destId="{2621EF80-69B1-4433-A8FD-52E07D7004D6}" srcOrd="1" destOrd="0" presId="urn:microsoft.com/office/officeart/2018/2/layout/IconVerticalSolidList"/>
    <dgm:cxn modelId="{30A2DC52-1267-424C-B737-27272FBD241D}" type="presParOf" srcId="{555725B4-A4FF-4308-A242-70460A3E56BE}" destId="{86CFC01B-C050-408D-84E3-2CE025AC2B62}" srcOrd="2" destOrd="0" presId="urn:microsoft.com/office/officeart/2018/2/layout/IconVerticalSolidList"/>
    <dgm:cxn modelId="{4EA5022C-06F2-449D-8002-6EBD9A75D7C3}" type="presParOf" srcId="{86CFC01B-C050-408D-84E3-2CE025AC2B62}" destId="{FA892FBE-8C95-4516-ACF0-2E81B77F06E1}" srcOrd="0" destOrd="0" presId="urn:microsoft.com/office/officeart/2018/2/layout/IconVerticalSolidList"/>
    <dgm:cxn modelId="{7173FB43-1DEB-4D22-87DB-69C3F0A6DC82}" type="presParOf" srcId="{86CFC01B-C050-408D-84E3-2CE025AC2B62}" destId="{3CEF5B14-C2A0-44CA-B4E8-6544366FF53A}" srcOrd="1" destOrd="0" presId="urn:microsoft.com/office/officeart/2018/2/layout/IconVerticalSolidList"/>
    <dgm:cxn modelId="{CDDCEA5A-D224-40E7-8C82-273254ADDD8D}" type="presParOf" srcId="{86CFC01B-C050-408D-84E3-2CE025AC2B62}" destId="{34B42416-9A55-45F1-9985-1D236E1D3D1A}" srcOrd="2" destOrd="0" presId="urn:microsoft.com/office/officeart/2018/2/layout/IconVerticalSolidList"/>
    <dgm:cxn modelId="{4FFD7F43-C1AB-4CC2-AD55-60A2E4103D9F}" type="presParOf" srcId="{86CFC01B-C050-408D-84E3-2CE025AC2B62}" destId="{A419903D-C973-47EC-B108-63CF516A5574}" srcOrd="3" destOrd="0" presId="urn:microsoft.com/office/officeart/2018/2/layout/IconVerticalSolidList"/>
    <dgm:cxn modelId="{F0EC7D4C-4563-42C2-9EFD-DD72BA820E35}" type="presParOf" srcId="{555725B4-A4FF-4308-A242-70460A3E56BE}" destId="{8B2692D7-1D9E-4C9D-9329-30D3452F5DA1}" srcOrd="3" destOrd="0" presId="urn:microsoft.com/office/officeart/2018/2/layout/IconVerticalSolidList"/>
    <dgm:cxn modelId="{630EE57B-982E-42B1-ABFD-20BCA3809F88}" type="presParOf" srcId="{555725B4-A4FF-4308-A242-70460A3E56BE}" destId="{F4FCA6ED-82EB-4EE2-8136-5456D67A41AF}" srcOrd="4" destOrd="0" presId="urn:microsoft.com/office/officeart/2018/2/layout/IconVerticalSolidList"/>
    <dgm:cxn modelId="{4BA03683-9425-420C-81F3-A24FE8681AE5}" type="presParOf" srcId="{F4FCA6ED-82EB-4EE2-8136-5456D67A41AF}" destId="{F4E9D689-AA8C-43CB-8500-FA73C66880CC}" srcOrd="0" destOrd="0" presId="urn:microsoft.com/office/officeart/2018/2/layout/IconVerticalSolidList"/>
    <dgm:cxn modelId="{4EBEB381-B01A-4418-BD63-8C2E49C682BC}" type="presParOf" srcId="{F4FCA6ED-82EB-4EE2-8136-5456D67A41AF}" destId="{1E9C3770-3AF2-42D5-B69A-A1B9241185E1}" srcOrd="1" destOrd="0" presId="urn:microsoft.com/office/officeart/2018/2/layout/IconVerticalSolidList"/>
    <dgm:cxn modelId="{2A573DB9-4890-4FD4-8671-EE7561A05F4C}" type="presParOf" srcId="{F4FCA6ED-82EB-4EE2-8136-5456D67A41AF}" destId="{986F0761-F647-4B89-8F89-E677D6030ACD}" srcOrd="2" destOrd="0" presId="urn:microsoft.com/office/officeart/2018/2/layout/IconVerticalSolidList"/>
    <dgm:cxn modelId="{188904BE-0CFF-41C0-9631-51937EF7546E}" type="presParOf" srcId="{F4FCA6ED-82EB-4EE2-8136-5456D67A41AF}" destId="{08AE0610-2ACB-48D2-A8E3-CA735C8E11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A451BB-9D39-4B78-91FD-9C3BFFD218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D09E2BE-1987-4F76-92CA-56F96D2A5564}">
      <dgm:prSet/>
      <dgm:spPr/>
      <dgm:t>
        <a:bodyPr/>
        <a:lstStyle/>
        <a:p>
          <a:r>
            <a:rPr lang="en-US"/>
            <a:t>Tracking elements such as the pages per engineer, hours paged and non-business hours paged allows for more accountability.</a:t>
          </a:r>
        </a:p>
      </dgm:t>
    </dgm:pt>
    <dgm:pt modelId="{4988F25E-48DA-46EB-A486-3A38CFB2C1F2}" type="parTrans" cxnId="{AB0B5D98-7899-4606-8DA6-DBC4B7CEF231}">
      <dgm:prSet/>
      <dgm:spPr/>
      <dgm:t>
        <a:bodyPr/>
        <a:lstStyle/>
        <a:p>
          <a:endParaRPr lang="en-US"/>
        </a:p>
      </dgm:t>
    </dgm:pt>
    <dgm:pt modelId="{D27BB52E-0B5D-4C3D-84B9-E7DC6ECF5E80}" type="sibTrans" cxnId="{AB0B5D98-7899-4606-8DA6-DBC4B7CEF231}">
      <dgm:prSet/>
      <dgm:spPr/>
      <dgm:t>
        <a:bodyPr/>
        <a:lstStyle/>
        <a:p>
          <a:endParaRPr lang="en-US"/>
        </a:p>
      </dgm:t>
    </dgm:pt>
    <dgm:pt modelId="{D9CC0FE2-879C-4A8A-8004-9ABA8740046B}">
      <dgm:prSet/>
      <dgm:spPr/>
      <dgm:t>
        <a:bodyPr/>
        <a:lstStyle/>
        <a:p>
          <a:r>
            <a:rPr lang="en-US"/>
            <a:t>Can be used to define areas of improvement.</a:t>
          </a:r>
        </a:p>
      </dgm:t>
    </dgm:pt>
    <dgm:pt modelId="{0BC7AB6F-635A-45FD-9970-F55A3B3FFF85}" type="parTrans" cxnId="{6AE65413-D86D-49D8-BF8D-0F5AC89E0CF9}">
      <dgm:prSet/>
      <dgm:spPr/>
      <dgm:t>
        <a:bodyPr/>
        <a:lstStyle/>
        <a:p>
          <a:endParaRPr lang="en-US"/>
        </a:p>
      </dgm:t>
    </dgm:pt>
    <dgm:pt modelId="{D4177E6A-5308-4F26-8605-05083E59AED4}" type="sibTrans" cxnId="{6AE65413-D86D-49D8-BF8D-0F5AC89E0CF9}">
      <dgm:prSet/>
      <dgm:spPr/>
      <dgm:t>
        <a:bodyPr/>
        <a:lstStyle/>
        <a:p>
          <a:endParaRPr lang="en-US"/>
        </a:p>
      </dgm:t>
    </dgm:pt>
    <dgm:pt modelId="{0A5F4E87-4AFD-4513-B67B-D154600F6D0C}" type="pres">
      <dgm:prSet presAssocID="{FEA451BB-9D39-4B78-91FD-9C3BFFD21824}" presName="root" presStyleCnt="0">
        <dgm:presLayoutVars>
          <dgm:dir/>
          <dgm:resizeHandles val="exact"/>
        </dgm:presLayoutVars>
      </dgm:prSet>
      <dgm:spPr/>
    </dgm:pt>
    <dgm:pt modelId="{9848A6FC-D63F-4029-A0AC-518F60781754}" type="pres">
      <dgm:prSet presAssocID="{7D09E2BE-1987-4F76-92CA-56F96D2A5564}" presName="compNode" presStyleCnt="0"/>
      <dgm:spPr/>
    </dgm:pt>
    <dgm:pt modelId="{C2DB3368-BAE9-442C-A09A-7436615C1AD2}" type="pres">
      <dgm:prSet presAssocID="{7D09E2BE-1987-4F76-92CA-56F96D2A55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87E66B9-B25C-4D8C-994D-729A7C8DF2C8}" type="pres">
      <dgm:prSet presAssocID="{7D09E2BE-1987-4F76-92CA-56F96D2A5564}" presName="spaceRect" presStyleCnt="0"/>
      <dgm:spPr/>
    </dgm:pt>
    <dgm:pt modelId="{014BE425-A356-4344-BB28-3FC1CC82BED0}" type="pres">
      <dgm:prSet presAssocID="{7D09E2BE-1987-4F76-92CA-56F96D2A5564}" presName="textRect" presStyleLbl="revTx" presStyleIdx="0" presStyleCnt="2">
        <dgm:presLayoutVars>
          <dgm:chMax val="1"/>
          <dgm:chPref val="1"/>
        </dgm:presLayoutVars>
      </dgm:prSet>
      <dgm:spPr/>
    </dgm:pt>
    <dgm:pt modelId="{8444EB06-5389-4B4F-9761-44D14C1A5816}" type="pres">
      <dgm:prSet presAssocID="{D27BB52E-0B5D-4C3D-84B9-E7DC6ECF5E80}" presName="sibTrans" presStyleCnt="0"/>
      <dgm:spPr/>
    </dgm:pt>
    <dgm:pt modelId="{1048917B-494E-4D3D-BEFB-1D3B57A92F7C}" type="pres">
      <dgm:prSet presAssocID="{D9CC0FE2-879C-4A8A-8004-9ABA8740046B}" presName="compNode" presStyleCnt="0"/>
      <dgm:spPr/>
    </dgm:pt>
    <dgm:pt modelId="{72012427-1ED9-45A2-8780-C04E20EAFE8C}" type="pres">
      <dgm:prSet presAssocID="{D9CC0FE2-879C-4A8A-8004-9ABA874004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E210DCB-19BA-41EA-B251-93EEC48AC7FF}" type="pres">
      <dgm:prSet presAssocID="{D9CC0FE2-879C-4A8A-8004-9ABA8740046B}" presName="spaceRect" presStyleCnt="0"/>
      <dgm:spPr/>
    </dgm:pt>
    <dgm:pt modelId="{9B281440-3340-4B79-95EE-A5512F41E0AB}" type="pres">
      <dgm:prSet presAssocID="{D9CC0FE2-879C-4A8A-8004-9ABA874004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E65413-D86D-49D8-BF8D-0F5AC89E0CF9}" srcId="{FEA451BB-9D39-4B78-91FD-9C3BFFD21824}" destId="{D9CC0FE2-879C-4A8A-8004-9ABA8740046B}" srcOrd="1" destOrd="0" parTransId="{0BC7AB6F-635A-45FD-9970-F55A3B3FFF85}" sibTransId="{D4177E6A-5308-4F26-8605-05083E59AED4}"/>
    <dgm:cxn modelId="{26068A61-B3D2-48FC-96E0-6E3BFCF3C238}" type="presOf" srcId="{FEA451BB-9D39-4B78-91FD-9C3BFFD21824}" destId="{0A5F4E87-4AFD-4513-B67B-D154600F6D0C}" srcOrd="0" destOrd="0" presId="urn:microsoft.com/office/officeart/2018/2/layout/IconLabelList"/>
    <dgm:cxn modelId="{F0D32151-A512-4EFD-9997-A27D141E5F28}" type="presOf" srcId="{D9CC0FE2-879C-4A8A-8004-9ABA8740046B}" destId="{9B281440-3340-4B79-95EE-A5512F41E0AB}" srcOrd="0" destOrd="0" presId="urn:microsoft.com/office/officeart/2018/2/layout/IconLabelList"/>
    <dgm:cxn modelId="{E401548D-D186-42D2-B2C1-79D3A9756AF6}" type="presOf" srcId="{7D09E2BE-1987-4F76-92CA-56F96D2A5564}" destId="{014BE425-A356-4344-BB28-3FC1CC82BED0}" srcOrd="0" destOrd="0" presId="urn:microsoft.com/office/officeart/2018/2/layout/IconLabelList"/>
    <dgm:cxn modelId="{AB0B5D98-7899-4606-8DA6-DBC4B7CEF231}" srcId="{FEA451BB-9D39-4B78-91FD-9C3BFFD21824}" destId="{7D09E2BE-1987-4F76-92CA-56F96D2A5564}" srcOrd="0" destOrd="0" parTransId="{4988F25E-48DA-46EB-A486-3A38CFB2C1F2}" sibTransId="{D27BB52E-0B5D-4C3D-84B9-E7DC6ECF5E80}"/>
    <dgm:cxn modelId="{58C28FD5-9F6D-4C2F-8387-84B01CB9D8E3}" type="presParOf" srcId="{0A5F4E87-4AFD-4513-B67B-D154600F6D0C}" destId="{9848A6FC-D63F-4029-A0AC-518F60781754}" srcOrd="0" destOrd="0" presId="urn:microsoft.com/office/officeart/2018/2/layout/IconLabelList"/>
    <dgm:cxn modelId="{CD0FB362-CC57-4519-A20A-7FBDB41BE50C}" type="presParOf" srcId="{9848A6FC-D63F-4029-A0AC-518F60781754}" destId="{C2DB3368-BAE9-442C-A09A-7436615C1AD2}" srcOrd="0" destOrd="0" presId="urn:microsoft.com/office/officeart/2018/2/layout/IconLabelList"/>
    <dgm:cxn modelId="{55E3E8A9-8440-4342-9498-6FD0158F6A33}" type="presParOf" srcId="{9848A6FC-D63F-4029-A0AC-518F60781754}" destId="{C87E66B9-B25C-4D8C-994D-729A7C8DF2C8}" srcOrd="1" destOrd="0" presId="urn:microsoft.com/office/officeart/2018/2/layout/IconLabelList"/>
    <dgm:cxn modelId="{D354F005-AB43-471E-893A-72C4FB701461}" type="presParOf" srcId="{9848A6FC-D63F-4029-A0AC-518F60781754}" destId="{014BE425-A356-4344-BB28-3FC1CC82BED0}" srcOrd="2" destOrd="0" presId="urn:microsoft.com/office/officeart/2018/2/layout/IconLabelList"/>
    <dgm:cxn modelId="{ACD7617C-C89A-4E05-BB00-8A3902C8028F}" type="presParOf" srcId="{0A5F4E87-4AFD-4513-B67B-D154600F6D0C}" destId="{8444EB06-5389-4B4F-9761-44D14C1A5816}" srcOrd="1" destOrd="0" presId="urn:microsoft.com/office/officeart/2018/2/layout/IconLabelList"/>
    <dgm:cxn modelId="{20684E14-ABD6-49F0-8A09-A8FB0AD2027E}" type="presParOf" srcId="{0A5F4E87-4AFD-4513-B67B-D154600F6D0C}" destId="{1048917B-494E-4D3D-BEFB-1D3B57A92F7C}" srcOrd="2" destOrd="0" presId="urn:microsoft.com/office/officeart/2018/2/layout/IconLabelList"/>
    <dgm:cxn modelId="{0B6CFDF1-F231-44BB-9C47-96020BA0BCB3}" type="presParOf" srcId="{1048917B-494E-4D3D-BEFB-1D3B57A92F7C}" destId="{72012427-1ED9-45A2-8780-C04E20EAFE8C}" srcOrd="0" destOrd="0" presId="urn:microsoft.com/office/officeart/2018/2/layout/IconLabelList"/>
    <dgm:cxn modelId="{BC6AEC37-F8B0-489D-97AF-249FB8E82543}" type="presParOf" srcId="{1048917B-494E-4D3D-BEFB-1D3B57A92F7C}" destId="{5E210DCB-19BA-41EA-B251-93EEC48AC7FF}" srcOrd="1" destOrd="0" presId="urn:microsoft.com/office/officeart/2018/2/layout/IconLabelList"/>
    <dgm:cxn modelId="{14DF3839-058E-47DE-A0BF-8AC2FF73E1F9}" type="presParOf" srcId="{1048917B-494E-4D3D-BEFB-1D3B57A92F7C}" destId="{9B281440-3340-4B79-95EE-A5512F41E0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0070D5-FD81-4579-B043-1E26ECAA06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7268B3-E238-4537-B95E-3C06E02F98B3}">
      <dgm:prSet/>
      <dgm:spPr/>
      <dgm:t>
        <a:bodyPr/>
        <a:lstStyle/>
        <a:p>
          <a:r>
            <a:rPr lang="en-US"/>
            <a:t>Monitoring tools can help detect and address issues before they affect customers.</a:t>
          </a:r>
        </a:p>
      </dgm:t>
    </dgm:pt>
    <dgm:pt modelId="{CBA7A999-D7CF-4F37-83E9-911B74E10D2D}" type="parTrans" cxnId="{67ED7350-A18F-42B4-8AE3-3728D61ABC59}">
      <dgm:prSet/>
      <dgm:spPr/>
      <dgm:t>
        <a:bodyPr/>
        <a:lstStyle/>
        <a:p>
          <a:endParaRPr lang="en-US"/>
        </a:p>
      </dgm:t>
    </dgm:pt>
    <dgm:pt modelId="{52538C77-9872-4947-B8DC-38A3C2E43796}" type="sibTrans" cxnId="{67ED7350-A18F-42B4-8AE3-3728D61ABC59}">
      <dgm:prSet/>
      <dgm:spPr/>
      <dgm:t>
        <a:bodyPr/>
        <a:lstStyle/>
        <a:p>
          <a:endParaRPr lang="en-US"/>
        </a:p>
      </dgm:t>
    </dgm:pt>
    <dgm:pt modelId="{9A896459-837A-44BF-B1DE-0B8CB422B384}">
      <dgm:prSet/>
      <dgm:spPr/>
      <dgm:t>
        <a:bodyPr/>
        <a:lstStyle/>
        <a:p>
          <a:r>
            <a:rPr lang="en-US"/>
            <a:t>Prevents customer dissatisfaction.</a:t>
          </a:r>
        </a:p>
      </dgm:t>
    </dgm:pt>
    <dgm:pt modelId="{A49BBB02-1F21-4EDE-BED6-FB536097DB67}" type="parTrans" cxnId="{EDDB73F3-9330-4FBB-9024-D223BEA6EC39}">
      <dgm:prSet/>
      <dgm:spPr/>
      <dgm:t>
        <a:bodyPr/>
        <a:lstStyle/>
        <a:p>
          <a:endParaRPr lang="en-US"/>
        </a:p>
      </dgm:t>
    </dgm:pt>
    <dgm:pt modelId="{4F7F5FAA-D278-471C-B636-9ACBD08BEC1C}" type="sibTrans" cxnId="{EDDB73F3-9330-4FBB-9024-D223BEA6EC39}">
      <dgm:prSet/>
      <dgm:spPr/>
      <dgm:t>
        <a:bodyPr/>
        <a:lstStyle/>
        <a:p>
          <a:endParaRPr lang="en-US"/>
        </a:p>
      </dgm:t>
    </dgm:pt>
    <dgm:pt modelId="{66609AF3-89BC-49CF-BD34-9B4B19BA8FDF}">
      <dgm:prSet/>
      <dgm:spPr/>
      <dgm:t>
        <a:bodyPr/>
        <a:lstStyle/>
        <a:p>
          <a:r>
            <a:rPr lang="en-US"/>
            <a:t>Lowers downtime.</a:t>
          </a:r>
        </a:p>
      </dgm:t>
    </dgm:pt>
    <dgm:pt modelId="{2C574C2F-68E7-4C32-AA62-2136D7FB2C69}" type="parTrans" cxnId="{75FDAA56-7993-4A66-A408-6EA467CAE5E1}">
      <dgm:prSet/>
      <dgm:spPr/>
      <dgm:t>
        <a:bodyPr/>
        <a:lstStyle/>
        <a:p>
          <a:endParaRPr lang="en-US"/>
        </a:p>
      </dgm:t>
    </dgm:pt>
    <dgm:pt modelId="{922F1C71-7AF0-417F-91C4-1C6D44357AFF}" type="sibTrans" cxnId="{75FDAA56-7993-4A66-A408-6EA467CAE5E1}">
      <dgm:prSet/>
      <dgm:spPr/>
      <dgm:t>
        <a:bodyPr/>
        <a:lstStyle/>
        <a:p>
          <a:endParaRPr lang="en-US"/>
        </a:p>
      </dgm:t>
    </dgm:pt>
    <dgm:pt modelId="{4207E50B-F79B-4CD4-AB69-4E4531439644}" type="pres">
      <dgm:prSet presAssocID="{110070D5-FD81-4579-B043-1E26ECAA0623}" presName="root" presStyleCnt="0">
        <dgm:presLayoutVars>
          <dgm:dir/>
          <dgm:resizeHandles val="exact"/>
        </dgm:presLayoutVars>
      </dgm:prSet>
      <dgm:spPr/>
    </dgm:pt>
    <dgm:pt modelId="{D6F6DB51-A1BF-44BE-8D64-A9EF72D7CBB7}" type="pres">
      <dgm:prSet presAssocID="{E77268B3-E238-4537-B95E-3C06E02F98B3}" presName="compNode" presStyleCnt="0"/>
      <dgm:spPr/>
    </dgm:pt>
    <dgm:pt modelId="{D798CFE8-CB14-4697-9BCF-FD73ADA2B8BD}" type="pres">
      <dgm:prSet presAssocID="{E77268B3-E238-4537-B95E-3C06E02F98B3}" presName="bgRect" presStyleLbl="bgShp" presStyleIdx="0" presStyleCnt="3"/>
      <dgm:spPr/>
    </dgm:pt>
    <dgm:pt modelId="{2ED58D09-525B-4716-B40A-A95A5AF2ACEF}" type="pres">
      <dgm:prSet presAssocID="{E77268B3-E238-4537-B95E-3C06E02F98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0D5DF56E-ABF5-4DC1-B6AB-02C4D2B0482B}" type="pres">
      <dgm:prSet presAssocID="{E77268B3-E238-4537-B95E-3C06E02F98B3}" presName="spaceRect" presStyleCnt="0"/>
      <dgm:spPr/>
    </dgm:pt>
    <dgm:pt modelId="{764B4824-AEEA-4843-B80F-9C87AB536701}" type="pres">
      <dgm:prSet presAssocID="{E77268B3-E238-4537-B95E-3C06E02F98B3}" presName="parTx" presStyleLbl="revTx" presStyleIdx="0" presStyleCnt="3">
        <dgm:presLayoutVars>
          <dgm:chMax val="0"/>
          <dgm:chPref val="0"/>
        </dgm:presLayoutVars>
      </dgm:prSet>
      <dgm:spPr/>
    </dgm:pt>
    <dgm:pt modelId="{A198ABA8-B1CA-4EEB-839B-A1CA66B47414}" type="pres">
      <dgm:prSet presAssocID="{52538C77-9872-4947-B8DC-38A3C2E43796}" presName="sibTrans" presStyleCnt="0"/>
      <dgm:spPr/>
    </dgm:pt>
    <dgm:pt modelId="{BF7DE39F-1854-49AF-800A-07401208C648}" type="pres">
      <dgm:prSet presAssocID="{9A896459-837A-44BF-B1DE-0B8CB422B384}" presName="compNode" presStyleCnt="0"/>
      <dgm:spPr/>
    </dgm:pt>
    <dgm:pt modelId="{24837C11-366B-43E0-BDFC-36D4BB9C7185}" type="pres">
      <dgm:prSet presAssocID="{9A896459-837A-44BF-B1DE-0B8CB422B384}" presName="bgRect" presStyleLbl="bgShp" presStyleIdx="1" presStyleCnt="3"/>
      <dgm:spPr/>
    </dgm:pt>
    <dgm:pt modelId="{7B4720B3-BD00-44AC-A017-E8A7EEF3B03E}" type="pres">
      <dgm:prSet presAssocID="{9A896459-837A-44BF-B1DE-0B8CB422B3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151E53CD-5B20-4A4E-BC0E-9FBC493B1ADD}" type="pres">
      <dgm:prSet presAssocID="{9A896459-837A-44BF-B1DE-0B8CB422B384}" presName="spaceRect" presStyleCnt="0"/>
      <dgm:spPr/>
    </dgm:pt>
    <dgm:pt modelId="{757B91D9-2185-4877-B62F-A07F7DE7C7B2}" type="pres">
      <dgm:prSet presAssocID="{9A896459-837A-44BF-B1DE-0B8CB422B384}" presName="parTx" presStyleLbl="revTx" presStyleIdx="1" presStyleCnt="3">
        <dgm:presLayoutVars>
          <dgm:chMax val="0"/>
          <dgm:chPref val="0"/>
        </dgm:presLayoutVars>
      </dgm:prSet>
      <dgm:spPr/>
    </dgm:pt>
    <dgm:pt modelId="{879FC8BB-2771-4FEA-9A9C-C3D1ED29400A}" type="pres">
      <dgm:prSet presAssocID="{4F7F5FAA-D278-471C-B636-9ACBD08BEC1C}" presName="sibTrans" presStyleCnt="0"/>
      <dgm:spPr/>
    </dgm:pt>
    <dgm:pt modelId="{5B54A9B6-0A02-40AD-B0D0-405906092376}" type="pres">
      <dgm:prSet presAssocID="{66609AF3-89BC-49CF-BD34-9B4B19BA8FDF}" presName="compNode" presStyleCnt="0"/>
      <dgm:spPr/>
    </dgm:pt>
    <dgm:pt modelId="{A3B4B403-4393-4738-B2FF-E9B5BBAEF53A}" type="pres">
      <dgm:prSet presAssocID="{66609AF3-89BC-49CF-BD34-9B4B19BA8FDF}" presName="bgRect" presStyleLbl="bgShp" presStyleIdx="2" presStyleCnt="3"/>
      <dgm:spPr/>
    </dgm:pt>
    <dgm:pt modelId="{30F0E398-73E9-4EC6-8C18-6CD33F1EF8E6}" type="pres">
      <dgm:prSet presAssocID="{66609AF3-89BC-49CF-BD34-9B4B19BA8F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2FC34410-3BF8-4D15-B1D9-47C5269048CC}" type="pres">
      <dgm:prSet presAssocID="{66609AF3-89BC-49CF-BD34-9B4B19BA8FDF}" presName="spaceRect" presStyleCnt="0"/>
      <dgm:spPr/>
    </dgm:pt>
    <dgm:pt modelId="{9E649BFD-2882-4528-8790-1588488F8FDE}" type="pres">
      <dgm:prSet presAssocID="{66609AF3-89BC-49CF-BD34-9B4B19BA8F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80D32C-6929-405F-B2B2-1F5B331C3EE9}" type="presOf" srcId="{9A896459-837A-44BF-B1DE-0B8CB422B384}" destId="{757B91D9-2185-4877-B62F-A07F7DE7C7B2}" srcOrd="0" destOrd="0" presId="urn:microsoft.com/office/officeart/2018/2/layout/IconVerticalSolidList"/>
    <dgm:cxn modelId="{0FE57162-5A34-4037-A1EE-6462F7028D6B}" type="presOf" srcId="{66609AF3-89BC-49CF-BD34-9B4B19BA8FDF}" destId="{9E649BFD-2882-4528-8790-1588488F8FDE}" srcOrd="0" destOrd="0" presId="urn:microsoft.com/office/officeart/2018/2/layout/IconVerticalSolidList"/>
    <dgm:cxn modelId="{67ED7350-A18F-42B4-8AE3-3728D61ABC59}" srcId="{110070D5-FD81-4579-B043-1E26ECAA0623}" destId="{E77268B3-E238-4537-B95E-3C06E02F98B3}" srcOrd="0" destOrd="0" parTransId="{CBA7A999-D7CF-4F37-83E9-911B74E10D2D}" sibTransId="{52538C77-9872-4947-B8DC-38A3C2E43796}"/>
    <dgm:cxn modelId="{75FDAA56-7993-4A66-A408-6EA467CAE5E1}" srcId="{110070D5-FD81-4579-B043-1E26ECAA0623}" destId="{66609AF3-89BC-49CF-BD34-9B4B19BA8FDF}" srcOrd="2" destOrd="0" parTransId="{2C574C2F-68E7-4C32-AA62-2136D7FB2C69}" sibTransId="{922F1C71-7AF0-417F-91C4-1C6D44357AFF}"/>
    <dgm:cxn modelId="{56FCDCD3-F3E3-4CC7-A2E3-EAB2F75E9D1D}" type="presOf" srcId="{E77268B3-E238-4537-B95E-3C06E02F98B3}" destId="{764B4824-AEEA-4843-B80F-9C87AB536701}" srcOrd="0" destOrd="0" presId="urn:microsoft.com/office/officeart/2018/2/layout/IconVerticalSolidList"/>
    <dgm:cxn modelId="{EDDB73F3-9330-4FBB-9024-D223BEA6EC39}" srcId="{110070D5-FD81-4579-B043-1E26ECAA0623}" destId="{9A896459-837A-44BF-B1DE-0B8CB422B384}" srcOrd="1" destOrd="0" parTransId="{A49BBB02-1F21-4EDE-BED6-FB536097DB67}" sibTransId="{4F7F5FAA-D278-471C-B636-9ACBD08BEC1C}"/>
    <dgm:cxn modelId="{D01761F7-C6CE-47E7-BF71-3E40704646DB}" type="presOf" srcId="{110070D5-FD81-4579-B043-1E26ECAA0623}" destId="{4207E50B-F79B-4CD4-AB69-4E4531439644}" srcOrd="0" destOrd="0" presId="urn:microsoft.com/office/officeart/2018/2/layout/IconVerticalSolidList"/>
    <dgm:cxn modelId="{7CA21733-833D-4802-8D9D-8897185CE926}" type="presParOf" srcId="{4207E50B-F79B-4CD4-AB69-4E4531439644}" destId="{D6F6DB51-A1BF-44BE-8D64-A9EF72D7CBB7}" srcOrd="0" destOrd="0" presId="urn:microsoft.com/office/officeart/2018/2/layout/IconVerticalSolidList"/>
    <dgm:cxn modelId="{FAE23CC2-3730-4809-9CDB-2A2E2662394B}" type="presParOf" srcId="{D6F6DB51-A1BF-44BE-8D64-A9EF72D7CBB7}" destId="{D798CFE8-CB14-4697-9BCF-FD73ADA2B8BD}" srcOrd="0" destOrd="0" presId="urn:microsoft.com/office/officeart/2018/2/layout/IconVerticalSolidList"/>
    <dgm:cxn modelId="{A9337091-FC77-4F9E-8225-AA9E6E91DFA6}" type="presParOf" srcId="{D6F6DB51-A1BF-44BE-8D64-A9EF72D7CBB7}" destId="{2ED58D09-525B-4716-B40A-A95A5AF2ACEF}" srcOrd="1" destOrd="0" presId="urn:microsoft.com/office/officeart/2018/2/layout/IconVerticalSolidList"/>
    <dgm:cxn modelId="{E80435D0-0C73-4A43-BDBD-FBF64DB80094}" type="presParOf" srcId="{D6F6DB51-A1BF-44BE-8D64-A9EF72D7CBB7}" destId="{0D5DF56E-ABF5-4DC1-B6AB-02C4D2B0482B}" srcOrd="2" destOrd="0" presId="urn:microsoft.com/office/officeart/2018/2/layout/IconVerticalSolidList"/>
    <dgm:cxn modelId="{9BA274E9-010D-4723-A11A-3AFD506E9E3A}" type="presParOf" srcId="{D6F6DB51-A1BF-44BE-8D64-A9EF72D7CBB7}" destId="{764B4824-AEEA-4843-B80F-9C87AB536701}" srcOrd="3" destOrd="0" presId="urn:microsoft.com/office/officeart/2018/2/layout/IconVerticalSolidList"/>
    <dgm:cxn modelId="{6247D0D5-BF75-4BCA-A0CA-0CAE2393BDED}" type="presParOf" srcId="{4207E50B-F79B-4CD4-AB69-4E4531439644}" destId="{A198ABA8-B1CA-4EEB-839B-A1CA66B47414}" srcOrd="1" destOrd="0" presId="urn:microsoft.com/office/officeart/2018/2/layout/IconVerticalSolidList"/>
    <dgm:cxn modelId="{4CEDF12C-C478-40FB-84CF-FAC595460385}" type="presParOf" srcId="{4207E50B-F79B-4CD4-AB69-4E4531439644}" destId="{BF7DE39F-1854-49AF-800A-07401208C648}" srcOrd="2" destOrd="0" presId="urn:microsoft.com/office/officeart/2018/2/layout/IconVerticalSolidList"/>
    <dgm:cxn modelId="{2AD5DB42-1975-4A0A-BA39-ED5A5D7C12AC}" type="presParOf" srcId="{BF7DE39F-1854-49AF-800A-07401208C648}" destId="{24837C11-366B-43E0-BDFC-36D4BB9C7185}" srcOrd="0" destOrd="0" presId="urn:microsoft.com/office/officeart/2018/2/layout/IconVerticalSolidList"/>
    <dgm:cxn modelId="{638BBECB-3B53-4D9D-BF42-7207FD857762}" type="presParOf" srcId="{BF7DE39F-1854-49AF-800A-07401208C648}" destId="{7B4720B3-BD00-44AC-A017-E8A7EEF3B03E}" srcOrd="1" destOrd="0" presId="urn:microsoft.com/office/officeart/2018/2/layout/IconVerticalSolidList"/>
    <dgm:cxn modelId="{247B823C-3CBF-457C-9EB5-EFBD3CEF5665}" type="presParOf" srcId="{BF7DE39F-1854-49AF-800A-07401208C648}" destId="{151E53CD-5B20-4A4E-BC0E-9FBC493B1ADD}" srcOrd="2" destOrd="0" presId="urn:microsoft.com/office/officeart/2018/2/layout/IconVerticalSolidList"/>
    <dgm:cxn modelId="{F99E8762-9D08-499A-840D-339BB657181F}" type="presParOf" srcId="{BF7DE39F-1854-49AF-800A-07401208C648}" destId="{757B91D9-2185-4877-B62F-A07F7DE7C7B2}" srcOrd="3" destOrd="0" presId="urn:microsoft.com/office/officeart/2018/2/layout/IconVerticalSolidList"/>
    <dgm:cxn modelId="{2ABFC387-E80C-48C2-86FB-C0C452033D0C}" type="presParOf" srcId="{4207E50B-F79B-4CD4-AB69-4E4531439644}" destId="{879FC8BB-2771-4FEA-9A9C-C3D1ED29400A}" srcOrd="3" destOrd="0" presId="urn:microsoft.com/office/officeart/2018/2/layout/IconVerticalSolidList"/>
    <dgm:cxn modelId="{C6FB4E92-BB13-4AE5-9643-647DA687ED5B}" type="presParOf" srcId="{4207E50B-F79B-4CD4-AB69-4E4531439644}" destId="{5B54A9B6-0A02-40AD-B0D0-405906092376}" srcOrd="4" destOrd="0" presId="urn:microsoft.com/office/officeart/2018/2/layout/IconVerticalSolidList"/>
    <dgm:cxn modelId="{C2363DF2-A0E4-47B4-B3BD-65FA3574A863}" type="presParOf" srcId="{5B54A9B6-0A02-40AD-B0D0-405906092376}" destId="{A3B4B403-4393-4738-B2FF-E9B5BBAEF53A}" srcOrd="0" destOrd="0" presId="urn:microsoft.com/office/officeart/2018/2/layout/IconVerticalSolidList"/>
    <dgm:cxn modelId="{C786B72A-F3B3-456C-B01C-FBB26F2938E7}" type="presParOf" srcId="{5B54A9B6-0A02-40AD-B0D0-405906092376}" destId="{30F0E398-73E9-4EC6-8C18-6CD33F1EF8E6}" srcOrd="1" destOrd="0" presId="urn:microsoft.com/office/officeart/2018/2/layout/IconVerticalSolidList"/>
    <dgm:cxn modelId="{1FB16F8F-AD87-4D4A-9A53-F12B0E44E6B8}" type="presParOf" srcId="{5B54A9B6-0A02-40AD-B0D0-405906092376}" destId="{2FC34410-3BF8-4D15-B1D9-47C5269048CC}" srcOrd="2" destOrd="0" presId="urn:microsoft.com/office/officeart/2018/2/layout/IconVerticalSolidList"/>
    <dgm:cxn modelId="{09BE59F0-66F6-45A9-9BD1-F7F7650B95B0}" type="presParOf" srcId="{5B54A9B6-0A02-40AD-B0D0-405906092376}" destId="{9E649BFD-2882-4528-8790-1588488F8F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459245-9973-452D-A92D-78564811CA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70BF45-139D-4A24-997E-C0700CA62DEA}">
      <dgm:prSet/>
      <dgm:spPr/>
      <dgm:t>
        <a:bodyPr/>
        <a:lstStyle/>
        <a:p>
          <a:pPr>
            <a:defRPr cap="all"/>
          </a:pPr>
          <a:r>
            <a:rPr lang="en-US"/>
            <a:t>Effective on-call rotations are critical for fast service reliability and team well-being.</a:t>
          </a:r>
        </a:p>
      </dgm:t>
    </dgm:pt>
    <dgm:pt modelId="{E9BF09A5-180E-43B6-B9DF-A8003746B903}" type="parTrans" cxnId="{3CB9E456-DAB2-4D82-822C-40187683937D}">
      <dgm:prSet/>
      <dgm:spPr/>
      <dgm:t>
        <a:bodyPr/>
        <a:lstStyle/>
        <a:p>
          <a:endParaRPr lang="en-US"/>
        </a:p>
      </dgm:t>
    </dgm:pt>
    <dgm:pt modelId="{14F84B1A-C167-4DFC-8BCD-B00CE7868DFA}" type="sibTrans" cxnId="{3CB9E456-DAB2-4D82-822C-40187683937D}">
      <dgm:prSet/>
      <dgm:spPr/>
      <dgm:t>
        <a:bodyPr/>
        <a:lstStyle/>
        <a:p>
          <a:endParaRPr lang="en-US"/>
        </a:p>
      </dgm:t>
    </dgm:pt>
    <dgm:pt modelId="{738F85F6-3D24-4A34-8C73-834FFBEED896}">
      <dgm:prSet/>
      <dgm:spPr/>
      <dgm:t>
        <a:bodyPr/>
        <a:lstStyle/>
        <a:p>
          <a:pPr>
            <a:defRPr cap="all"/>
          </a:pPr>
          <a:r>
            <a:rPr lang="en-US"/>
            <a:t>Implement best practices to ensure smooth operations and prevent burnout.</a:t>
          </a:r>
        </a:p>
      </dgm:t>
    </dgm:pt>
    <dgm:pt modelId="{C305F769-4CCA-4806-A760-D4B004931514}" type="parTrans" cxnId="{CDBE9539-C55F-4FAE-B603-76DDEBE42316}">
      <dgm:prSet/>
      <dgm:spPr/>
      <dgm:t>
        <a:bodyPr/>
        <a:lstStyle/>
        <a:p>
          <a:endParaRPr lang="en-US"/>
        </a:p>
      </dgm:t>
    </dgm:pt>
    <dgm:pt modelId="{4E7D4FDF-AE7F-4341-98DE-8D9CA582CF99}" type="sibTrans" cxnId="{CDBE9539-C55F-4FAE-B603-76DDEBE42316}">
      <dgm:prSet/>
      <dgm:spPr/>
      <dgm:t>
        <a:bodyPr/>
        <a:lstStyle/>
        <a:p>
          <a:endParaRPr lang="en-US"/>
        </a:p>
      </dgm:t>
    </dgm:pt>
    <dgm:pt modelId="{32545C44-AE61-4B1D-9DEF-49A12D7440E5}">
      <dgm:prSet/>
      <dgm:spPr/>
      <dgm:t>
        <a:bodyPr/>
        <a:lstStyle/>
        <a:p>
          <a:pPr>
            <a:defRPr cap="all"/>
          </a:pPr>
          <a:r>
            <a:rPr lang="en-US"/>
            <a:t>Adopt these practices to improve DevOps practices.</a:t>
          </a:r>
        </a:p>
      </dgm:t>
    </dgm:pt>
    <dgm:pt modelId="{C34E6602-DA27-4B31-BAA9-05AF0960D526}" type="parTrans" cxnId="{2934D8DD-F33A-49ED-9C2E-9A7BDF336CC6}">
      <dgm:prSet/>
      <dgm:spPr/>
      <dgm:t>
        <a:bodyPr/>
        <a:lstStyle/>
        <a:p>
          <a:endParaRPr lang="en-US"/>
        </a:p>
      </dgm:t>
    </dgm:pt>
    <dgm:pt modelId="{98A96A1B-13FE-4351-892C-60A9B6B5CD88}" type="sibTrans" cxnId="{2934D8DD-F33A-49ED-9C2E-9A7BDF336CC6}">
      <dgm:prSet/>
      <dgm:spPr/>
      <dgm:t>
        <a:bodyPr/>
        <a:lstStyle/>
        <a:p>
          <a:endParaRPr lang="en-US"/>
        </a:p>
      </dgm:t>
    </dgm:pt>
    <dgm:pt modelId="{D802627A-959A-4341-B73A-528B96BD60F9}" type="pres">
      <dgm:prSet presAssocID="{6C459245-9973-452D-A92D-78564811CACA}" presName="root" presStyleCnt="0">
        <dgm:presLayoutVars>
          <dgm:dir/>
          <dgm:resizeHandles val="exact"/>
        </dgm:presLayoutVars>
      </dgm:prSet>
      <dgm:spPr/>
    </dgm:pt>
    <dgm:pt modelId="{CC4AE618-D03A-4033-9AD4-C0A458886DCC}" type="pres">
      <dgm:prSet presAssocID="{1570BF45-139D-4A24-997E-C0700CA62DEA}" presName="compNode" presStyleCnt="0"/>
      <dgm:spPr/>
    </dgm:pt>
    <dgm:pt modelId="{A00059A9-47F6-4815-A2F3-666A671E82FA}" type="pres">
      <dgm:prSet presAssocID="{1570BF45-139D-4A24-997E-C0700CA62DEA}" presName="iconBgRect" presStyleLbl="bgShp" presStyleIdx="0" presStyleCnt="3"/>
      <dgm:spPr/>
    </dgm:pt>
    <dgm:pt modelId="{CA9121E1-1202-410B-82E4-2D581D4DDFEC}" type="pres">
      <dgm:prSet presAssocID="{1570BF45-139D-4A24-997E-C0700CA62D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8A43FA6-E15A-403C-BD35-DEE2EEF7F534}" type="pres">
      <dgm:prSet presAssocID="{1570BF45-139D-4A24-997E-C0700CA62DEA}" presName="spaceRect" presStyleCnt="0"/>
      <dgm:spPr/>
    </dgm:pt>
    <dgm:pt modelId="{247CA2CD-D8B1-4F0F-9966-2AF10575E6AC}" type="pres">
      <dgm:prSet presAssocID="{1570BF45-139D-4A24-997E-C0700CA62DEA}" presName="textRect" presStyleLbl="revTx" presStyleIdx="0" presStyleCnt="3">
        <dgm:presLayoutVars>
          <dgm:chMax val="1"/>
          <dgm:chPref val="1"/>
        </dgm:presLayoutVars>
      </dgm:prSet>
      <dgm:spPr/>
    </dgm:pt>
    <dgm:pt modelId="{DEFCB355-0538-4F52-A6DC-26D5014EF82A}" type="pres">
      <dgm:prSet presAssocID="{14F84B1A-C167-4DFC-8BCD-B00CE7868DFA}" presName="sibTrans" presStyleCnt="0"/>
      <dgm:spPr/>
    </dgm:pt>
    <dgm:pt modelId="{AA104D81-CF25-45A7-B06B-C370B16042CE}" type="pres">
      <dgm:prSet presAssocID="{738F85F6-3D24-4A34-8C73-834FFBEED896}" presName="compNode" presStyleCnt="0"/>
      <dgm:spPr/>
    </dgm:pt>
    <dgm:pt modelId="{E0DB379A-EDF6-454B-9E79-19B42D2AC735}" type="pres">
      <dgm:prSet presAssocID="{738F85F6-3D24-4A34-8C73-834FFBEED896}" presName="iconBgRect" presStyleLbl="bgShp" presStyleIdx="1" presStyleCnt="3"/>
      <dgm:spPr/>
    </dgm:pt>
    <dgm:pt modelId="{740BB870-5C67-4A7F-AE5D-1F288A2D41D8}" type="pres">
      <dgm:prSet presAssocID="{738F85F6-3D24-4A34-8C73-834FFBEED8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7F2D1B41-0012-45B3-AD7C-F33266C1EB5F}" type="pres">
      <dgm:prSet presAssocID="{738F85F6-3D24-4A34-8C73-834FFBEED896}" presName="spaceRect" presStyleCnt="0"/>
      <dgm:spPr/>
    </dgm:pt>
    <dgm:pt modelId="{13E9FE5D-5796-4638-ABD2-2CB4B8985674}" type="pres">
      <dgm:prSet presAssocID="{738F85F6-3D24-4A34-8C73-834FFBEED896}" presName="textRect" presStyleLbl="revTx" presStyleIdx="1" presStyleCnt="3">
        <dgm:presLayoutVars>
          <dgm:chMax val="1"/>
          <dgm:chPref val="1"/>
        </dgm:presLayoutVars>
      </dgm:prSet>
      <dgm:spPr/>
    </dgm:pt>
    <dgm:pt modelId="{AAB11743-5B93-4153-80AF-C2C702DD722B}" type="pres">
      <dgm:prSet presAssocID="{4E7D4FDF-AE7F-4341-98DE-8D9CA582CF99}" presName="sibTrans" presStyleCnt="0"/>
      <dgm:spPr/>
    </dgm:pt>
    <dgm:pt modelId="{ED945F0C-AEBA-4EA4-A8C7-1C786C5C5EE7}" type="pres">
      <dgm:prSet presAssocID="{32545C44-AE61-4B1D-9DEF-49A12D7440E5}" presName="compNode" presStyleCnt="0"/>
      <dgm:spPr/>
    </dgm:pt>
    <dgm:pt modelId="{2AC6D3AE-AE96-4B1B-9FC4-7CA00146A611}" type="pres">
      <dgm:prSet presAssocID="{32545C44-AE61-4B1D-9DEF-49A12D7440E5}" presName="iconBgRect" presStyleLbl="bgShp" presStyleIdx="2" presStyleCnt="3"/>
      <dgm:spPr/>
    </dgm:pt>
    <dgm:pt modelId="{A53658D0-F9C6-49CF-A247-927E8AE12D16}" type="pres">
      <dgm:prSet presAssocID="{32545C44-AE61-4B1D-9DEF-49A12D7440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DF6470A-6B76-4821-A7B2-A89D399DAFFB}" type="pres">
      <dgm:prSet presAssocID="{32545C44-AE61-4B1D-9DEF-49A12D7440E5}" presName="spaceRect" presStyleCnt="0"/>
      <dgm:spPr/>
    </dgm:pt>
    <dgm:pt modelId="{ECBCF02C-958A-4FA5-A1D6-B68D620C5EB2}" type="pres">
      <dgm:prSet presAssocID="{32545C44-AE61-4B1D-9DEF-49A12D7440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BE9539-C55F-4FAE-B603-76DDEBE42316}" srcId="{6C459245-9973-452D-A92D-78564811CACA}" destId="{738F85F6-3D24-4A34-8C73-834FFBEED896}" srcOrd="1" destOrd="0" parTransId="{C305F769-4CCA-4806-A760-D4B004931514}" sibTransId="{4E7D4FDF-AE7F-4341-98DE-8D9CA582CF99}"/>
    <dgm:cxn modelId="{3CB9E456-DAB2-4D82-822C-40187683937D}" srcId="{6C459245-9973-452D-A92D-78564811CACA}" destId="{1570BF45-139D-4A24-997E-C0700CA62DEA}" srcOrd="0" destOrd="0" parTransId="{E9BF09A5-180E-43B6-B9DF-A8003746B903}" sibTransId="{14F84B1A-C167-4DFC-8BCD-B00CE7868DFA}"/>
    <dgm:cxn modelId="{56C9B182-04ED-40C5-80E9-785AF2893D67}" type="presOf" srcId="{1570BF45-139D-4A24-997E-C0700CA62DEA}" destId="{247CA2CD-D8B1-4F0F-9966-2AF10575E6AC}" srcOrd="0" destOrd="0" presId="urn:microsoft.com/office/officeart/2018/5/layout/IconCircleLabelList"/>
    <dgm:cxn modelId="{10E0D192-1889-4F81-83E9-B19435EB8E2F}" type="presOf" srcId="{6C459245-9973-452D-A92D-78564811CACA}" destId="{D802627A-959A-4341-B73A-528B96BD60F9}" srcOrd="0" destOrd="0" presId="urn:microsoft.com/office/officeart/2018/5/layout/IconCircleLabelList"/>
    <dgm:cxn modelId="{283F52D3-D025-4F48-A38D-3ABB8BC937BA}" type="presOf" srcId="{738F85F6-3D24-4A34-8C73-834FFBEED896}" destId="{13E9FE5D-5796-4638-ABD2-2CB4B8985674}" srcOrd="0" destOrd="0" presId="urn:microsoft.com/office/officeart/2018/5/layout/IconCircleLabelList"/>
    <dgm:cxn modelId="{2934D8DD-F33A-49ED-9C2E-9A7BDF336CC6}" srcId="{6C459245-9973-452D-A92D-78564811CACA}" destId="{32545C44-AE61-4B1D-9DEF-49A12D7440E5}" srcOrd="2" destOrd="0" parTransId="{C34E6602-DA27-4B31-BAA9-05AF0960D526}" sibTransId="{98A96A1B-13FE-4351-892C-60A9B6B5CD88}"/>
    <dgm:cxn modelId="{E50C98FE-C80A-4DDE-9372-232339DB4C14}" type="presOf" srcId="{32545C44-AE61-4B1D-9DEF-49A12D7440E5}" destId="{ECBCF02C-958A-4FA5-A1D6-B68D620C5EB2}" srcOrd="0" destOrd="0" presId="urn:microsoft.com/office/officeart/2018/5/layout/IconCircleLabelList"/>
    <dgm:cxn modelId="{C6CE090D-C1CD-4754-9A9C-9F3459BB2060}" type="presParOf" srcId="{D802627A-959A-4341-B73A-528B96BD60F9}" destId="{CC4AE618-D03A-4033-9AD4-C0A458886DCC}" srcOrd="0" destOrd="0" presId="urn:microsoft.com/office/officeart/2018/5/layout/IconCircleLabelList"/>
    <dgm:cxn modelId="{960809C1-13A4-4DB3-B0D4-1A4835C7445B}" type="presParOf" srcId="{CC4AE618-D03A-4033-9AD4-C0A458886DCC}" destId="{A00059A9-47F6-4815-A2F3-666A671E82FA}" srcOrd="0" destOrd="0" presId="urn:microsoft.com/office/officeart/2018/5/layout/IconCircleLabelList"/>
    <dgm:cxn modelId="{F51ED406-D795-4285-B7C9-ADB3FF6F4B38}" type="presParOf" srcId="{CC4AE618-D03A-4033-9AD4-C0A458886DCC}" destId="{CA9121E1-1202-410B-82E4-2D581D4DDFEC}" srcOrd="1" destOrd="0" presId="urn:microsoft.com/office/officeart/2018/5/layout/IconCircleLabelList"/>
    <dgm:cxn modelId="{E3C0C590-22E5-4C41-8602-358D78D54973}" type="presParOf" srcId="{CC4AE618-D03A-4033-9AD4-C0A458886DCC}" destId="{78A43FA6-E15A-403C-BD35-DEE2EEF7F534}" srcOrd="2" destOrd="0" presId="urn:microsoft.com/office/officeart/2018/5/layout/IconCircleLabelList"/>
    <dgm:cxn modelId="{B83A155E-EEF2-484B-A683-C75639FD8DC1}" type="presParOf" srcId="{CC4AE618-D03A-4033-9AD4-C0A458886DCC}" destId="{247CA2CD-D8B1-4F0F-9966-2AF10575E6AC}" srcOrd="3" destOrd="0" presId="urn:microsoft.com/office/officeart/2018/5/layout/IconCircleLabelList"/>
    <dgm:cxn modelId="{C55F7B7A-17FE-455F-B716-028D6464F91C}" type="presParOf" srcId="{D802627A-959A-4341-B73A-528B96BD60F9}" destId="{DEFCB355-0538-4F52-A6DC-26D5014EF82A}" srcOrd="1" destOrd="0" presId="urn:microsoft.com/office/officeart/2018/5/layout/IconCircleLabelList"/>
    <dgm:cxn modelId="{20D3920E-8D64-432D-95F1-65109762207E}" type="presParOf" srcId="{D802627A-959A-4341-B73A-528B96BD60F9}" destId="{AA104D81-CF25-45A7-B06B-C370B16042CE}" srcOrd="2" destOrd="0" presId="urn:microsoft.com/office/officeart/2018/5/layout/IconCircleLabelList"/>
    <dgm:cxn modelId="{52A975A7-A98E-4E38-BD7F-045180DA6BE7}" type="presParOf" srcId="{AA104D81-CF25-45A7-B06B-C370B16042CE}" destId="{E0DB379A-EDF6-454B-9E79-19B42D2AC735}" srcOrd="0" destOrd="0" presId="urn:microsoft.com/office/officeart/2018/5/layout/IconCircleLabelList"/>
    <dgm:cxn modelId="{DB5373F2-5339-47E7-ACEE-307DA395A936}" type="presParOf" srcId="{AA104D81-CF25-45A7-B06B-C370B16042CE}" destId="{740BB870-5C67-4A7F-AE5D-1F288A2D41D8}" srcOrd="1" destOrd="0" presId="urn:microsoft.com/office/officeart/2018/5/layout/IconCircleLabelList"/>
    <dgm:cxn modelId="{6A76BC8A-4D17-426F-A660-7A9710D42431}" type="presParOf" srcId="{AA104D81-CF25-45A7-B06B-C370B16042CE}" destId="{7F2D1B41-0012-45B3-AD7C-F33266C1EB5F}" srcOrd="2" destOrd="0" presId="urn:microsoft.com/office/officeart/2018/5/layout/IconCircleLabelList"/>
    <dgm:cxn modelId="{BEDD86FE-0E75-4C73-9D26-59AC329037A6}" type="presParOf" srcId="{AA104D81-CF25-45A7-B06B-C370B16042CE}" destId="{13E9FE5D-5796-4638-ABD2-2CB4B8985674}" srcOrd="3" destOrd="0" presId="urn:microsoft.com/office/officeart/2018/5/layout/IconCircleLabelList"/>
    <dgm:cxn modelId="{5CD3A661-9D4C-4FB5-AAB5-A1D2A9643D3A}" type="presParOf" srcId="{D802627A-959A-4341-B73A-528B96BD60F9}" destId="{AAB11743-5B93-4153-80AF-C2C702DD722B}" srcOrd="3" destOrd="0" presId="urn:microsoft.com/office/officeart/2018/5/layout/IconCircleLabelList"/>
    <dgm:cxn modelId="{CC56777E-55E9-4666-AA95-9C6ECA897C51}" type="presParOf" srcId="{D802627A-959A-4341-B73A-528B96BD60F9}" destId="{ED945F0C-AEBA-4EA4-A8C7-1C786C5C5EE7}" srcOrd="4" destOrd="0" presId="urn:microsoft.com/office/officeart/2018/5/layout/IconCircleLabelList"/>
    <dgm:cxn modelId="{8674F381-E14B-4270-8AEF-B5FFA6CFEF68}" type="presParOf" srcId="{ED945F0C-AEBA-4EA4-A8C7-1C786C5C5EE7}" destId="{2AC6D3AE-AE96-4B1B-9FC4-7CA00146A611}" srcOrd="0" destOrd="0" presId="urn:microsoft.com/office/officeart/2018/5/layout/IconCircleLabelList"/>
    <dgm:cxn modelId="{757B5CD5-21EE-41A8-AFF3-28FA6E092E0A}" type="presParOf" srcId="{ED945F0C-AEBA-4EA4-A8C7-1C786C5C5EE7}" destId="{A53658D0-F9C6-49CF-A247-927E8AE12D16}" srcOrd="1" destOrd="0" presId="urn:microsoft.com/office/officeart/2018/5/layout/IconCircleLabelList"/>
    <dgm:cxn modelId="{164B7FAA-EE97-4D75-98B7-615F213D22BA}" type="presParOf" srcId="{ED945F0C-AEBA-4EA4-A8C7-1C786C5C5EE7}" destId="{1DF6470A-6B76-4821-A7B2-A89D399DAFFB}" srcOrd="2" destOrd="0" presId="urn:microsoft.com/office/officeart/2018/5/layout/IconCircleLabelList"/>
    <dgm:cxn modelId="{20A1F4C8-20B2-45AD-B3CE-F021D6DA390B}" type="presParOf" srcId="{ED945F0C-AEBA-4EA4-A8C7-1C786C5C5EE7}" destId="{ECBCF02C-958A-4FA5-A1D6-B68D620C5E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65755-2FBD-4259-9A1F-EAA0A979C3D4}">
      <dsp:nvSpPr>
        <dsp:cNvPr id="0" name=""/>
        <dsp:cNvSpPr/>
      </dsp:nvSpPr>
      <dsp:spPr>
        <a:xfrm>
          <a:off x="1160128" y="492"/>
          <a:ext cx="1051892" cy="10518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F890F-F197-4B7E-9F25-1FE1D2D44471}">
      <dsp:nvSpPr>
        <dsp:cNvPr id="0" name=""/>
        <dsp:cNvSpPr/>
      </dsp:nvSpPr>
      <dsp:spPr>
        <a:xfrm>
          <a:off x="1384302" y="224666"/>
          <a:ext cx="603544" cy="603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EDE08-FFBB-4049-AEF6-88084A04713C}">
      <dsp:nvSpPr>
        <dsp:cNvPr id="0" name=""/>
        <dsp:cNvSpPr/>
      </dsp:nvSpPr>
      <dsp:spPr>
        <a:xfrm>
          <a:off x="823868" y="1380024"/>
          <a:ext cx="1724414" cy="81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Ensures 24/7 coverage for handling incidents.</a:t>
          </a:r>
        </a:p>
      </dsp:txBody>
      <dsp:txXfrm>
        <a:off x="823868" y="1380024"/>
        <a:ext cx="1724414" cy="819096"/>
      </dsp:txXfrm>
    </dsp:sp>
    <dsp:sp modelId="{B73B426E-17D9-4EA2-B11C-18A9AAEBBE02}">
      <dsp:nvSpPr>
        <dsp:cNvPr id="0" name=""/>
        <dsp:cNvSpPr/>
      </dsp:nvSpPr>
      <dsp:spPr>
        <a:xfrm>
          <a:off x="3186315" y="492"/>
          <a:ext cx="1051892" cy="10518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9A1C8-E5AE-4950-8E14-3252CE632F48}">
      <dsp:nvSpPr>
        <dsp:cNvPr id="0" name=""/>
        <dsp:cNvSpPr/>
      </dsp:nvSpPr>
      <dsp:spPr>
        <a:xfrm>
          <a:off x="3410489" y="224666"/>
          <a:ext cx="603544" cy="603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0F1FC-3D16-441B-BC8D-9E5136DB56DC}">
      <dsp:nvSpPr>
        <dsp:cNvPr id="0" name=""/>
        <dsp:cNvSpPr/>
      </dsp:nvSpPr>
      <dsp:spPr>
        <a:xfrm>
          <a:off x="2850054" y="1380024"/>
          <a:ext cx="1724414" cy="81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Enhances service reliability and customer satisfaction.</a:t>
          </a:r>
        </a:p>
      </dsp:txBody>
      <dsp:txXfrm>
        <a:off x="2850054" y="1380024"/>
        <a:ext cx="1724414" cy="819096"/>
      </dsp:txXfrm>
    </dsp:sp>
    <dsp:sp modelId="{E0EEA23A-BD09-4A1F-85B1-223A7FA51F52}">
      <dsp:nvSpPr>
        <dsp:cNvPr id="0" name=""/>
        <dsp:cNvSpPr/>
      </dsp:nvSpPr>
      <dsp:spPr>
        <a:xfrm>
          <a:off x="2173222" y="2630224"/>
          <a:ext cx="1051892" cy="10518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4CB86-F9DD-4FB0-98AF-061CDF786C6A}">
      <dsp:nvSpPr>
        <dsp:cNvPr id="0" name=""/>
        <dsp:cNvSpPr/>
      </dsp:nvSpPr>
      <dsp:spPr>
        <a:xfrm>
          <a:off x="2397396" y="2854398"/>
          <a:ext cx="603544" cy="603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D0150-1112-4E39-AFD2-7486480FFB45}">
      <dsp:nvSpPr>
        <dsp:cNvPr id="0" name=""/>
        <dsp:cNvSpPr/>
      </dsp:nvSpPr>
      <dsp:spPr>
        <a:xfrm>
          <a:off x="1836961" y="4009755"/>
          <a:ext cx="1724414" cy="81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Reduces employee stress and burnout by evenly distributing the workload.</a:t>
          </a:r>
        </a:p>
      </dsp:txBody>
      <dsp:txXfrm>
        <a:off x="1836961" y="4009755"/>
        <a:ext cx="1724414" cy="81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26AC2-C4B7-4085-8BF2-D40D2BAA7780}">
      <dsp:nvSpPr>
        <dsp:cNvPr id="0" name=""/>
        <dsp:cNvSpPr/>
      </dsp:nvSpPr>
      <dsp:spPr>
        <a:xfrm>
          <a:off x="0" y="589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A5241-52EF-49F9-A9FD-8D4E0D9DB179}">
      <dsp:nvSpPr>
        <dsp:cNvPr id="0" name=""/>
        <dsp:cNvSpPr/>
      </dsp:nvSpPr>
      <dsp:spPr>
        <a:xfrm>
          <a:off x="417291" y="310971"/>
          <a:ext cx="758711" cy="758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088D3-3B6B-4253-986F-99B61B519EDD}">
      <dsp:nvSpPr>
        <dsp:cNvPr id="0" name=""/>
        <dsp:cNvSpPr/>
      </dsp:nvSpPr>
      <dsp:spPr>
        <a:xfrm>
          <a:off x="1593294" y="589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Foster collaboration between development and operations teams.</a:t>
          </a:r>
        </a:p>
      </dsp:txBody>
      <dsp:txXfrm>
        <a:off x="1593294" y="589"/>
        <a:ext cx="3805042" cy="1379475"/>
      </dsp:txXfrm>
    </dsp:sp>
    <dsp:sp modelId="{FA892FBE-8C95-4516-ACF0-2E81B77F06E1}">
      <dsp:nvSpPr>
        <dsp:cNvPr id="0" name=""/>
        <dsp:cNvSpPr/>
      </dsp:nvSpPr>
      <dsp:spPr>
        <a:xfrm>
          <a:off x="0" y="1724934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F5B14-C2A0-44CA-B4E8-6544366FF53A}">
      <dsp:nvSpPr>
        <dsp:cNvPr id="0" name=""/>
        <dsp:cNvSpPr/>
      </dsp:nvSpPr>
      <dsp:spPr>
        <a:xfrm>
          <a:off x="417291" y="2035316"/>
          <a:ext cx="758711" cy="758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9903D-C973-47EC-B108-63CF516A5574}">
      <dsp:nvSpPr>
        <dsp:cNvPr id="0" name=""/>
        <dsp:cNvSpPr/>
      </dsp:nvSpPr>
      <dsp:spPr>
        <a:xfrm>
          <a:off x="1593294" y="1724934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Encourage developers to support the services they build, leading to higher quality code.</a:t>
          </a:r>
        </a:p>
      </dsp:txBody>
      <dsp:txXfrm>
        <a:off x="1593294" y="1724934"/>
        <a:ext cx="3805042" cy="1379475"/>
      </dsp:txXfrm>
    </dsp:sp>
    <dsp:sp modelId="{F4E9D689-AA8C-43CB-8500-FA73C66880CC}">
      <dsp:nvSpPr>
        <dsp:cNvPr id="0" name=""/>
        <dsp:cNvSpPr/>
      </dsp:nvSpPr>
      <dsp:spPr>
        <a:xfrm>
          <a:off x="0" y="3449279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C3770-3AF2-42D5-B69A-A1B9241185E1}">
      <dsp:nvSpPr>
        <dsp:cNvPr id="0" name=""/>
        <dsp:cNvSpPr/>
      </dsp:nvSpPr>
      <dsp:spPr>
        <a:xfrm>
          <a:off x="417291" y="3759661"/>
          <a:ext cx="758711" cy="758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E0610-2ACB-48D2-A8E3-CA735C8E1138}">
      <dsp:nvSpPr>
        <dsp:cNvPr id="0" name=""/>
        <dsp:cNvSpPr/>
      </dsp:nvSpPr>
      <dsp:spPr>
        <a:xfrm>
          <a:off x="1593294" y="3449279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benefit of implementation is more resilient software and efficient incident resolution.</a:t>
          </a:r>
        </a:p>
      </dsp:txBody>
      <dsp:txXfrm>
        <a:off x="1593294" y="3449279"/>
        <a:ext cx="3805042" cy="1379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B3368-BAE9-442C-A09A-7436615C1AD2}">
      <dsp:nvSpPr>
        <dsp:cNvPr id="0" name=""/>
        <dsp:cNvSpPr/>
      </dsp:nvSpPr>
      <dsp:spPr>
        <a:xfrm>
          <a:off x="1443000" y="21340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BE425-A356-4344-BB28-3FC1CC82BED0}">
      <dsp:nvSpPr>
        <dsp:cNvPr id="0" name=""/>
        <dsp:cNvSpPr/>
      </dsp:nvSpPr>
      <dsp:spPr>
        <a:xfrm>
          <a:off x="255000" y="262772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Tracking elements such as the pages per engineer, hours paged and non-business hours paged allows for more accountability.</a:t>
          </a:r>
        </a:p>
      </dsp:txBody>
      <dsp:txXfrm>
        <a:off x="255000" y="2627726"/>
        <a:ext cx="4320000" cy="720000"/>
      </dsp:txXfrm>
    </dsp:sp>
    <dsp:sp modelId="{72012427-1ED9-45A2-8780-C04E20EAFE8C}">
      <dsp:nvSpPr>
        <dsp:cNvPr id="0" name=""/>
        <dsp:cNvSpPr/>
      </dsp:nvSpPr>
      <dsp:spPr>
        <a:xfrm>
          <a:off x="6519000" y="21340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81440-3340-4B79-95EE-A5512F41E0AB}">
      <dsp:nvSpPr>
        <dsp:cNvPr id="0" name=""/>
        <dsp:cNvSpPr/>
      </dsp:nvSpPr>
      <dsp:spPr>
        <a:xfrm>
          <a:off x="5331000" y="262772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be used to define areas of improvement.</a:t>
          </a:r>
        </a:p>
      </dsp:txBody>
      <dsp:txXfrm>
        <a:off x="5331000" y="2627726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8CFE8-CB14-4697-9BCF-FD73ADA2B8BD}">
      <dsp:nvSpPr>
        <dsp:cNvPr id="0" name=""/>
        <dsp:cNvSpPr/>
      </dsp:nvSpPr>
      <dsp:spPr>
        <a:xfrm>
          <a:off x="0" y="589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58D09-525B-4716-B40A-A95A5AF2ACEF}">
      <dsp:nvSpPr>
        <dsp:cNvPr id="0" name=""/>
        <dsp:cNvSpPr/>
      </dsp:nvSpPr>
      <dsp:spPr>
        <a:xfrm>
          <a:off x="417291" y="310971"/>
          <a:ext cx="758711" cy="758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B4824-AEEA-4843-B80F-9C87AB536701}">
      <dsp:nvSpPr>
        <dsp:cNvPr id="0" name=""/>
        <dsp:cNvSpPr/>
      </dsp:nvSpPr>
      <dsp:spPr>
        <a:xfrm>
          <a:off x="1593294" y="589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Monitoring tools can help detect and address issues before they affect customers.</a:t>
          </a:r>
        </a:p>
      </dsp:txBody>
      <dsp:txXfrm>
        <a:off x="1593294" y="589"/>
        <a:ext cx="3805042" cy="1379475"/>
      </dsp:txXfrm>
    </dsp:sp>
    <dsp:sp modelId="{24837C11-366B-43E0-BDFC-36D4BB9C7185}">
      <dsp:nvSpPr>
        <dsp:cNvPr id="0" name=""/>
        <dsp:cNvSpPr/>
      </dsp:nvSpPr>
      <dsp:spPr>
        <a:xfrm>
          <a:off x="0" y="1724934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720B3-BD00-44AC-A017-E8A7EEF3B03E}">
      <dsp:nvSpPr>
        <dsp:cNvPr id="0" name=""/>
        <dsp:cNvSpPr/>
      </dsp:nvSpPr>
      <dsp:spPr>
        <a:xfrm>
          <a:off x="417291" y="2035316"/>
          <a:ext cx="758711" cy="758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B91D9-2185-4877-B62F-A07F7DE7C7B2}">
      <dsp:nvSpPr>
        <dsp:cNvPr id="0" name=""/>
        <dsp:cNvSpPr/>
      </dsp:nvSpPr>
      <dsp:spPr>
        <a:xfrm>
          <a:off x="1593294" y="1724934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Prevents customer dissatisfaction.</a:t>
          </a:r>
        </a:p>
      </dsp:txBody>
      <dsp:txXfrm>
        <a:off x="1593294" y="1724934"/>
        <a:ext cx="3805042" cy="1379475"/>
      </dsp:txXfrm>
    </dsp:sp>
    <dsp:sp modelId="{A3B4B403-4393-4738-B2FF-E9B5BBAEF53A}">
      <dsp:nvSpPr>
        <dsp:cNvPr id="0" name=""/>
        <dsp:cNvSpPr/>
      </dsp:nvSpPr>
      <dsp:spPr>
        <a:xfrm>
          <a:off x="0" y="3449279"/>
          <a:ext cx="5398337" cy="13794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0E398-73E9-4EC6-8C18-6CD33F1EF8E6}">
      <dsp:nvSpPr>
        <dsp:cNvPr id="0" name=""/>
        <dsp:cNvSpPr/>
      </dsp:nvSpPr>
      <dsp:spPr>
        <a:xfrm>
          <a:off x="417291" y="3759661"/>
          <a:ext cx="758711" cy="758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49BFD-2882-4528-8790-1588488F8FDE}">
      <dsp:nvSpPr>
        <dsp:cNvPr id="0" name=""/>
        <dsp:cNvSpPr/>
      </dsp:nvSpPr>
      <dsp:spPr>
        <a:xfrm>
          <a:off x="1593294" y="3449279"/>
          <a:ext cx="3805042" cy="13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95" tIns="145995" rIns="145995" bIns="1459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Lowers downtime.</a:t>
          </a:r>
        </a:p>
      </dsp:txBody>
      <dsp:txXfrm>
        <a:off x="1593294" y="3449279"/>
        <a:ext cx="3805042" cy="13794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059A9-47F6-4815-A2F3-666A671E82FA}">
      <dsp:nvSpPr>
        <dsp:cNvPr id="0" name=""/>
        <dsp:cNvSpPr/>
      </dsp:nvSpPr>
      <dsp:spPr>
        <a:xfrm>
          <a:off x="1160128" y="492"/>
          <a:ext cx="1051892" cy="10518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121E1-1202-410B-82E4-2D581D4DDFEC}">
      <dsp:nvSpPr>
        <dsp:cNvPr id="0" name=""/>
        <dsp:cNvSpPr/>
      </dsp:nvSpPr>
      <dsp:spPr>
        <a:xfrm>
          <a:off x="1384302" y="224666"/>
          <a:ext cx="603544" cy="603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CA2CD-D8B1-4F0F-9966-2AF10575E6AC}">
      <dsp:nvSpPr>
        <dsp:cNvPr id="0" name=""/>
        <dsp:cNvSpPr/>
      </dsp:nvSpPr>
      <dsp:spPr>
        <a:xfrm>
          <a:off x="823868" y="1380024"/>
          <a:ext cx="1724414" cy="81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Effective on-call rotations are critical for fast service reliability and team well-being.</a:t>
          </a:r>
        </a:p>
      </dsp:txBody>
      <dsp:txXfrm>
        <a:off x="823868" y="1380024"/>
        <a:ext cx="1724414" cy="819096"/>
      </dsp:txXfrm>
    </dsp:sp>
    <dsp:sp modelId="{E0DB379A-EDF6-454B-9E79-19B42D2AC735}">
      <dsp:nvSpPr>
        <dsp:cNvPr id="0" name=""/>
        <dsp:cNvSpPr/>
      </dsp:nvSpPr>
      <dsp:spPr>
        <a:xfrm>
          <a:off x="3186315" y="492"/>
          <a:ext cx="1051892" cy="10518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BB870-5C67-4A7F-AE5D-1F288A2D41D8}">
      <dsp:nvSpPr>
        <dsp:cNvPr id="0" name=""/>
        <dsp:cNvSpPr/>
      </dsp:nvSpPr>
      <dsp:spPr>
        <a:xfrm>
          <a:off x="3410489" y="224666"/>
          <a:ext cx="603544" cy="603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9FE5D-5796-4638-ABD2-2CB4B8985674}">
      <dsp:nvSpPr>
        <dsp:cNvPr id="0" name=""/>
        <dsp:cNvSpPr/>
      </dsp:nvSpPr>
      <dsp:spPr>
        <a:xfrm>
          <a:off x="2850054" y="1380024"/>
          <a:ext cx="1724414" cy="81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 best practices to ensure smooth operations and prevent burnout.</a:t>
          </a:r>
        </a:p>
      </dsp:txBody>
      <dsp:txXfrm>
        <a:off x="2850054" y="1380024"/>
        <a:ext cx="1724414" cy="819096"/>
      </dsp:txXfrm>
    </dsp:sp>
    <dsp:sp modelId="{2AC6D3AE-AE96-4B1B-9FC4-7CA00146A611}">
      <dsp:nvSpPr>
        <dsp:cNvPr id="0" name=""/>
        <dsp:cNvSpPr/>
      </dsp:nvSpPr>
      <dsp:spPr>
        <a:xfrm>
          <a:off x="2173222" y="2630224"/>
          <a:ext cx="1051892" cy="10518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658D0-F9C6-49CF-A247-927E8AE12D16}">
      <dsp:nvSpPr>
        <dsp:cNvPr id="0" name=""/>
        <dsp:cNvSpPr/>
      </dsp:nvSpPr>
      <dsp:spPr>
        <a:xfrm>
          <a:off x="2397396" y="2854398"/>
          <a:ext cx="603544" cy="603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F02C-958A-4FA5-A1D6-B68D620C5EB2}">
      <dsp:nvSpPr>
        <dsp:cNvPr id="0" name=""/>
        <dsp:cNvSpPr/>
      </dsp:nvSpPr>
      <dsp:spPr>
        <a:xfrm>
          <a:off x="1836961" y="4009755"/>
          <a:ext cx="1724414" cy="81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Adopt these practices to improve DevOps practices.</a:t>
          </a:r>
        </a:p>
      </dsp:txBody>
      <dsp:txXfrm>
        <a:off x="1836961" y="4009755"/>
        <a:ext cx="1724414" cy="81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2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3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5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0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rtops.com/" TargetMode="External"/><Relationship Id="rId2" Type="http://schemas.openxmlformats.org/officeDocument/2006/relationships/hyperlink" Target="https://www.pagerdut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D8CD69-DC13-049D-6F84-356F754AC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263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</a:rPr>
              <a:t>Best Practices for Pager Rotation Duties in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Joshua Ramsey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E57C5-DB1F-C2B6-7C4C-114759DB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3F761B-6EE9-3BB9-8529-686391E43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825167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44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5B12D-E13B-105F-9F7F-2F81528B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14A-F9BF-40EA-86EC-900B03114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8"/>
            <a:ext cx="5115812" cy="36530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PagerDuty. (n.d.). On-Call Rotations and Schedules. Retrieved from </a:t>
            </a:r>
            <a:r>
              <a:rPr lang="en-US" dirty="0">
                <a:ea typeface="+mn-lt"/>
                <a:cs typeface="+mn-lt"/>
                <a:hlinkClick r:id="rId2"/>
              </a:rPr>
              <a:t>https://www.pagerduty.com</a:t>
            </a:r>
          </a:p>
          <a:p>
            <a:r>
              <a:rPr lang="en-US" dirty="0">
                <a:ea typeface="+mn-lt"/>
                <a:cs typeface="+mn-lt"/>
              </a:rPr>
              <a:t>AlertOps. (2023). Best Practices for Managing On-Call Rotation. Retrieved from </a:t>
            </a:r>
            <a:r>
              <a:rPr lang="en-US" dirty="0">
                <a:ea typeface="+mn-lt"/>
                <a:cs typeface="+mn-lt"/>
                <a:hlinkClick r:id="rId3"/>
              </a:rPr>
              <a:t>https://www.alertops.com</a:t>
            </a:r>
            <a:endParaRPr lang="en-US" dirty="0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0FF8118C-00F3-ED32-B374-19F1FDBFB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2550" y="3428999"/>
            <a:ext cx="2785533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DDDC4-C9BA-52EC-76D1-319F6B47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n-US" dirty="0"/>
              <a:t>Importance of On-Call Rotations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A63F85-AD2C-6500-BAFA-B843DD997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13278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3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0243C-EBFB-64EB-4F59-5D677022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n-US" dirty="0"/>
              <a:t>Implement DevOps Practices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31465-6E1F-A0DF-B82A-C04D829BE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305576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35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F988610-A52B-920E-2F18-1646301EA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70" b="-3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EEF1E-F75B-8266-C952-DA352EC2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Automation 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8E2C-48EC-DEEE-C58D-54A819AD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Using scheduling software, possible to automate notifications and reduce manual overhead.</a:t>
            </a:r>
          </a:p>
          <a:p>
            <a:r>
              <a:rPr lang="en-US" dirty="0"/>
              <a:t>Ensures real time updates and accurate contact information.</a:t>
            </a:r>
          </a:p>
          <a:p>
            <a:r>
              <a:rPr lang="en-US" dirty="0"/>
              <a:t>This approach minimizes errors and reduces lead time between a situation and recovery.</a:t>
            </a:r>
          </a:p>
        </p:txBody>
      </p:sp>
    </p:spTree>
    <p:extLst>
      <p:ext uri="{BB962C8B-B14F-4D97-AF65-F5344CB8AC3E}">
        <p14:creationId xmlns:p14="http://schemas.microsoft.com/office/powerpoint/2010/main" val="17732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47057-1EF7-B28F-D5D0-73BACDA0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Escalation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FB1D-1199-0C78-5226-2206F908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Defining tiers of response time limits for acknowledgement.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Establish clear roles and responsibilities for each escalation level. 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The more efficient the process of escalation, the faster an appropriate response can be formulated.</a:t>
            </a:r>
            <a:endParaRPr lang="en-US"/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919B0CD4-93DD-1E94-263D-07FDE6E70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572" r="12252" b="-3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404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D5816-1BE3-D3D5-8D37-6331946E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Metrics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93323F4-7F01-8169-D3FA-7CAA9D8B7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652008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23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E77F8-F332-C736-CAB2-117C252C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n-US" sz="3400"/>
              <a:t>Proactive Incident Discovery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918819-D3D4-9689-931C-624F4117D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073469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51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F638E-3D5B-171A-4A80-008BA67B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n-US" dirty="0"/>
              <a:t>Transparency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3F6A-08B3-ABC7-51DF-6E4024FA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Keep all team members informed about on-call schedules and changes.</a:t>
            </a:r>
          </a:p>
          <a:p>
            <a:r>
              <a:rPr lang="en-US"/>
              <a:t>Enable easy overrides for shift swapping and emergencies.</a:t>
            </a:r>
            <a:endParaRPr lang="en-US" dirty="0"/>
          </a:p>
          <a:p>
            <a:r>
              <a:rPr lang="en-US" dirty="0"/>
              <a:t>Overall improves team readiness.</a:t>
            </a:r>
          </a:p>
        </p:txBody>
      </p:sp>
      <p:pic>
        <p:nvPicPr>
          <p:cNvPr id="15" name="Picture 14" descr="White puzzle with one red piece">
            <a:extLst>
              <a:ext uri="{FF2B5EF4-FFF2-40B4-BE49-F238E27FC236}">
                <a16:creationId xmlns:a16="http://schemas.microsoft.com/office/drawing/2014/main" id="{12C8CD64-B462-C4AE-0A36-C3BCBB436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9829" r="18183" b="-2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8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C20D7-440B-ED6F-6D7B-06513A78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Improvement and Feedback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7F552DE-FE57-2DDB-F493-0631596F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Regularly review and refine on-call processes based on feedback from on-call engineers.</a:t>
            </a:r>
          </a:p>
          <a:p>
            <a:r>
              <a:rPr lang="en-US"/>
              <a:t>Foster a culture of shared responsibility.</a:t>
            </a:r>
          </a:p>
          <a:p>
            <a:r>
              <a:rPr lang="en-US"/>
              <a:t>Refine the system for the most efficient possible process.</a:t>
            </a:r>
          </a:p>
        </p:txBody>
      </p:sp>
      <p:pic>
        <p:nvPicPr>
          <p:cNvPr id="22" name="Picture 21" descr="Arrows pointing towards light">
            <a:extLst>
              <a:ext uri="{FF2B5EF4-FFF2-40B4-BE49-F238E27FC236}">
                <a16:creationId xmlns:a16="http://schemas.microsoft.com/office/drawing/2014/main" id="{C46C2F2D-E8E5-6682-2E0C-808E19A70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2824" b="-3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452625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0F3F3"/>
      </a:lt2>
      <a:accent1>
        <a:srgbClr val="C35D4D"/>
      </a:accent1>
      <a:accent2>
        <a:srgbClr val="B13B5B"/>
      </a:accent2>
      <a:accent3>
        <a:srgbClr val="C34D9F"/>
      </a:accent3>
      <a:accent4>
        <a:srgbClr val="A43BB1"/>
      </a:accent4>
      <a:accent5>
        <a:srgbClr val="854DC3"/>
      </a:accent5>
      <a:accent6>
        <a:srgbClr val="4640B3"/>
      </a:accent6>
      <a:hlink>
        <a:srgbClr val="91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RegattaVTI</vt:lpstr>
      <vt:lpstr>Best Practices for Pager Rotation Duties in DevOps</vt:lpstr>
      <vt:lpstr>Importance of On-Call Rotations</vt:lpstr>
      <vt:lpstr>Implement DevOps Practices</vt:lpstr>
      <vt:lpstr>Automation Scheduling</vt:lpstr>
      <vt:lpstr>Escalation Policies</vt:lpstr>
      <vt:lpstr>Metrics</vt:lpstr>
      <vt:lpstr>Proactive Incident Discovery</vt:lpstr>
      <vt:lpstr>Transparency and Communication</vt:lpstr>
      <vt:lpstr>Improvement and Feedback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137</cp:revision>
  <dcterms:created xsi:type="dcterms:W3CDTF">2024-07-07T20:28:43Z</dcterms:created>
  <dcterms:modified xsi:type="dcterms:W3CDTF">2024-07-07T20:45:55Z</dcterms:modified>
</cp:coreProperties>
</file>