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7" r:id="rId2"/>
    <p:sldId id="268" r:id="rId3"/>
    <p:sldId id="269" r:id="rId4"/>
    <p:sldId id="276" r:id="rId5"/>
    <p:sldId id="277" r:id="rId6"/>
    <p:sldId id="271" r:id="rId7"/>
    <p:sldId id="273" r:id="rId8"/>
    <p:sldId id="274" r:id="rId9"/>
    <p:sldId id="278" r:id="rId10"/>
    <p:sldId id="275" r:id="rId11"/>
  </p:sldIdLst>
  <p:sldSz cx="9217025" cy="51847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4">
          <p15:clr>
            <a:srgbClr val="A4A3A4"/>
          </p15:clr>
        </p15:guide>
        <p15:guide id="2" orient="horz" pos="635">
          <p15:clr>
            <a:srgbClr val="A4A3A4"/>
          </p15:clr>
        </p15:guide>
        <p15:guide id="3" orient="horz" pos="1633">
          <p15:clr>
            <a:srgbClr val="A4A3A4"/>
          </p15:clr>
        </p15:guide>
        <p15:guide id="4" orient="horz" pos="1814">
          <p15:clr>
            <a:srgbClr val="A4A3A4"/>
          </p15:clr>
        </p15:guide>
        <p15:guide id="5" orient="horz" pos="2903">
          <p15:clr>
            <a:srgbClr val="A4A3A4"/>
          </p15:clr>
        </p15:guide>
        <p15:guide id="6" orient="horz" pos="3175">
          <p15:clr>
            <a:srgbClr val="A4A3A4"/>
          </p15:clr>
        </p15:guide>
        <p15:guide id="7" orient="horz" pos="91">
          <p15:clr>
            <a:srgbClr val="A4A3A4"/>
          </p15:clr>
        </p15:guide>
        <p15:guide id="8" orient="horz" pos="2812">
          <p15:clr>
            <a:srgbClr val="A4A3A4"/>
          </p15:clr>
        </p15:guide>
        <p15:guide id="9" pos="181">
          <p15:clr>
            <a:srgbClr val="A4A3A4"/>
          </p15:clr>
        </p15:guide>
        <p15:guide id="10" pos="5625">
          <p15:clr>
            <a:srgbClr val="A4A3A4"/>
          </p15:clr>
        </p15:guide>
        <p15:guide id="11" pos="2994">
          <p15:clr>
            <a:srgbClr val="A4A3A4"/>
          </p15:clr>
        </p15:guide>
        <p15:guide id="12" pos="28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703">
          <p15:clr>
            <a:srgbClr val="A4A3A4"/>
          </p15:clr>
        </p15:guide>
        <p15:guide id="2" orient="horz" pos="5057">
          <p15:clr>
            <a:srgbClr val="A4A3A4"/>
          </p15:clr>
        </p15:guide>
        <p15:guide id="3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1D31F"/>
    <a:srgbClr val="007E39"/>
    <a:srgbClr val="F0F0EB"/>
    <a:srgbClr val="FAFAF9"/>
    <a:srgbClr val="FEFAEC"/>
    <a:srgbClr val="EAB90C"/>
    <a:srgbClr val="07529A"/>
    <a:srgbClr val="909085"/>
    <a:srgbClr val="E8F4FE"/>
    <a:srgbClr val="D7E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772" autoAdjust="0"/>
  </p:normalViewPr>
  <p:slideViewPr>
    <p:cSldViewPr showGuides="1">
      <p:cViewPr varScale="1">
        <p:scale>
          <a:sx n="89" d="100"/>
          <a:sy n="89" d="100"/>
        </p:scale>
        <p:origin x="1291" y="72"/>
      </p:cViewPr>
      <p:guideLst>
        <p:guide orient="horz" pos="454"/>
        <p:guide orient="horz" pos="635"/>
        <p:guide orient="horz" pos="1633"/>
        <p:guide orient="horz" pos="1814"/>
        <p:guide orient="horz" pos="2903"/>
        <p:guide orient="horz" pos="3175"/>
        <p:guide orient="horz" pos="91"/>
        <p:guide orient="horz" pos="2812"/>
        <p:guide pos="181"/>
        <p:guide pos="5625"/>
        <p:guide pos="2994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-2754" y="-96"/>
      </p:cViewPr>
      <p:guideLst>
        <p:guide orient="horz" pos="703"/>
        <p:guide orient="horz" pos="505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Müller" userId="36f286672949b758" providerId="LiveId" clId="{99FCF227-6D7E-491A-AA5A-EFC055BB72DF}"/>
    <pc:docChg chg="custSel addSld modSld">
      <pc:chgData name="Julia Müller" userId="36f286672949b758" providerId="LiveId" clId="{99FCF227-6D7E-491A-AA5A-EFC055BB72DF}" dt="2023-06-15T08:23:58.597" v="12" actId="1076"/>
      <pc:docMkLst>
        <pc:docMk/>
      </pc:docMkLst>
      <pc:sldChg chg="addSp delSp modSp add mod">
        <pc:chgData name="Julia Müller" userId="36f286672949b758" providerId="LiveId" clId="{99FCF227-6D7E-491A-AA5A-EFC055BB72DF}" dt="2023-06-15T08:23:58.597" v="12" actId="1076"/>
        <pc:sldMkLst>
          <pc:docMk/>
          <pc:sldMk cId="707555347" sldId="278"/>
        </pc:sldMkLst>
        <pc:spChg chg="add mod">
          <ac:chgData name="Julia Müller" userId="36f286672949b758" providerId="LiveId" clId="{99FCF227-6D7E-491A-AA5A-EFC055BB72DF}" dt="2023-06-15T08:23:50.148" v="10" actId="478"/>
          <ac:spMkLst>
            <pc:docMk/>
            <pc:sldMk cId="707555347" sldId="278"/>
            <ac:spMk id="7" creationId="{2E182574-C50C-846C-3893-6E56A23D892A}"/>
          </ac:spMkLst>
        </pc:spChg>
        <pc:spChg chg="add del mod">
          <ac:chgData name="Julia Müller" userId="36f286672949b758" providerId="LiveId" clId="{99FCF227-6D7E-491A-AA5A-EFC055BB72DF}" dt="2023-06-12T19:48:20.488" v="2" actId="22"/>
          <ac:spMkLst>
            <pc:docMk/>
            <pc:sldMk cId="707555347" sldId="278"/>
            <ac:spMk id="7" creationId="{3D3B3ADD-6AA0-0667-1026-6CCFF4AFBB4D}"/>
          </ac:spMkLst>
        </pc:spChg>
        <pc:picChg chg="del">
          <ac:chgData name="Julia Müller" userId="36f286672949b758" providerId="LiveId" clId="{99FCF227-6D7E-491A-AA5A-EFC055BB72DF}" dt="2023-06-12T19:48:17.260" v="1" actId="478"/>
          <ac:picMkLst>
            <pc:docMk/>
            <pc:sldMk cId="707555347" sldId="278"/>
            <ac:picMk id="8" creationId="{8DAD9388-4D10-7713-C4D0-65E1EE83ABFC}"/>
          </ac:picMkLst>
        </pc:picChg>
        <pc:picChg chg="add mod">
          <ac:chgData name="Julia Müller" userId="36f286672949b758" providerId="LiveId" clId="{99FCF227-6D7E-491A-AA5A-EFC055BB72DF}" dt="2023-06-15T08:23:58.597" v="12" actId="1076"/>
          <ac:picMkLst>
            <pc:docMk/>
            <pc:sldMk cId="707555347" sldId="278"/>
            <ac:picMk id="9" creationId="{6C4097CC-E401-96B6-6EA1-59AA2F0043D4}"/>
          </ac:picMkLst>
        </pc:picChg>
        <pc:picChg chg="add del mod ord">
          <ac:chgData name="Julia Müller" userId="36f286672949b758" providerId="LiveId" clId="{99FCF227-6D7E-491A-AA5A-EFC055BB72DF}" dt="2023-06-15T08:23:50.148" v="10" actId="478"/>
          <ac:picMkLst>
            <pc:docMk/>
            <pc:sldMk cId="707555347" sldId="278"/>
            <ac:picMk id="10" creationId="{9E6F0DB4-5E07-0D3E-1B74-0737FDCD220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7232" y="35528"/>
            <a:ext cx="4896000" cy="2880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200"/>
            </a:lvl1pPr>
          </a:lstStyle>
          <a:p>
            <a:r>
              <a:rPr lang="de-DE"/>
              <a:t>Präsentationstitel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89240" y="35528"/>
            <a:ext cx="864000" cy="2880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200"/>
            </a:lvl1pPr>
          </a:lstStyle>
          <a:p>
            <a:fld id="{9726303E-CDC6-4E11-A9F4-E5CE5F23E089}" type="datetimeFigureOut">
              <a:rPr lang="de-DE" smtClean="0"/>
              <a:t>15.06.2023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7232" y="8820504"/>
            <a:ext cx="5040000" cy="2880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200"/>
            </a:lvl1pPr>
          </a:lstStyle>
          <a:p>
            <a:r>
              <a:rPr lang="de-DE"/>
              <a:t>Autor/Veranstaltung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877272" y="8820504"/>
            <a:ext cx="576000" cy="2880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200"/>
            </a:lvl1pPr>
          </a:lstStyle>
          <a:p>
            <a:fld id="{B40210A4-2901-42F9-8CA9-E251F67383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78950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7"/>
          <p:cNvSpPr>
            <a:spLocks noChangeAspect="1"/>
          </p:cNvSpPr>
          <p:nvPr/>
        </p:nvSpPr>
        <p:spPr bwMode="auto">
          <a:xfrm>
            <a:off x="787864" y="4716016"/>
            <a:ext cx="5665472" cy="3797523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7" y="1116013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4664" y="4716016"/>
            <a:ext cx="6048672" cy="38164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Kopfzeilenplatzhalter 1"/>
          <p:cNvSpPr>
            <a:spLocks noGrp="1"/>
          </p:cNvSpPr>
          <p:nvPr>
            <p:ph type="hdr" sz="quarter"/>
          </p:nvPr>
        </p:nvSpPr>
        <p:spPr>
          <a:xfrm>
            <a:off x="405224" y="35528"/>
            <a:ext cx="4896000" cy="2880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200"/>
            </a:lvl1pPr>
          </a:lstStyle>
          <a:p>
            <a:r>
              <a:rPr lang="de-DE"/>
              <a:t>Präsentationstitel</a:t>
            </a:r>
            <a:endParaRPr lang="de-DE" dirty="0"/>
          </a:p>
        </p:txBody>
      </p:sp>
      <p:sp>
        <p:nvSpPr>
          <p:cNvPr id="9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89240" y="35528"/>
            <a:ext cx="864000" cy="2880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200"/>
            </a:lvl1pPr>
          </a:lstStyle>
          <a:p>
            <a:fld id="{9726303E-CDC6-4E11-A9F4-E5CE5F23E089}" type="datetimeFigureOut">
              <a:rPr lang="de-DE" smtClean="0"/>
              <a:t>15.06.2023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4"/>
          </p:nvPr>
        </p:nvSpPr>
        <p:spPr>
          <a:xfrm>
            <a:off x="405224" y="8820504"/>
            <a:ext cx="5040000" cy="2880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200"/>
            </a:lvl1pPr>
          </a:lstStyle>
          <a:p>
            <a:r>
              <a:rPr lang="de-DE"/>
              <a:t>Autor/Veranstaltung</a:t>
            </a:r>
            <a:endParaRPr lang="de-DE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5"/>
          </p:nvPr>
        </p:nvSpPr>
        <p:spPr>
          <a:xfrm>
            <a:off x="5877272" y="8820504"/>
            <a:ext cx="576000" cy="2880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200"/>
            </a:lvl1pPr>
          </a:lstStyle>
          <a:p>
            <a:fld id="{B40210A4-2901-42F9-8CA9-E251F67383C7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404813" y="5580063"/>
            <a:ext cx="611981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708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1116013"/>
            <a:ext cx="609282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A58B5C2F-BAA1-4A1D-9CCC-4031CA0E7889}" type="datetime1">
              <a:rPr lang="de-DE" smtClean="0"/>
              <a:t>15.06.2023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Autor/Veranstaltung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210A4-2901-42F9-8CA9-E251F67383C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43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EC81DA35-1BD8-4134-8215-5EACC18F6FA0}" type="datetime1">
              <a:rPr lang="de-DE" smtClean="0"/>
              <a:t>15.06.2023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Autor/Veranstaltung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210A4-2901-42F9-8CA9-E251F67383C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239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1BA3CB4B-D25C-4DF5-961D-21895F4C11D6}" type="datetime1">
              <a:rPr lang="de-DE" smtClean="0"/>
              <a:t>15.06.2023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Autor/Veranstaltung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210A4-2901-42F9-8CA9-E251F67383C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130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1116013"/>
            <a:ext cx="609282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4ADA538F-15FA-48B1-BC12-878068AA22FD}" type="datetime1">
              <a:rPr lang="de-DE" smtClean="0"/>
              <a:t>15.06.2023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Autor/Veranstaltung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210A4-2901-42F9-8CA9-E251F67383C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878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Bild 7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664" y="-1"/>
            <a:ext cx="3481092" cy="5184775"/>
          </a:xfrm>
          <a:prstGeom prst="rect">
            <a:avLst/>
          </a:prstGeom>
        </p:spPr>
      </p:pic>
      <p:sp>
        <p:nvSpPr>
          <p:cNvPr id="50" name="Titel 1"/>
          <p:cNvSpPr>
            <a:spLocks noGrp="1"/>
          </p:cNvSpPr>
          <p:nvPr>
            <p:ph type="ctrTitle" hasCustomPrompt="1"/>
          </p:nvPr>
        </p:nvSpPr>
        <p:spPr>
          <a:xfrm>
            <a:off x="1296784" y="1512267"/>
            <a:ext cx="5040000" cy="432048"/>
          </a:xfrm>
          <a:prstGeom prst="rect">
            <a:avLst/>
          </a:prstGeom>
        </p:spPr>
        <p:txBody>
          <a:bodyPr wrap="none" tIns="0" bIns="54000" anchor="b" anchorCtr="0"/>
          <a:lstStyle>
            <a:lvl1pPr>
              <a:lnSpc>
                <a:spcPts val="2400"/>
              </a:lnSpc>
              <a:defRPr sz="24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dirty="0"/>
              <a:t>Titelmaster bearbeiten</a:t>
            </a:r>
          </a:p>
        </p:txBody>
      </p:sp>
      <p:sp>
        <p:nvSpPr>
          <p:cNvPr id="51" name="Untertitel 2"/>
          <p:cNvSpPr>
            <a:spLocks noGrp="1"/>
          </p:cNvSpPr>
          <p:nvPr>
            <p:ph type="subTitle" idx="1"/>
          </p:nvPr>
        </p:nvSpPr>
        <p:spPr>
          <a:xfrm>
            <a:off x="1296784" y="1944315"/>
            <a:ext cx="5040000" cy="1872000"/>
          </a:xfrm>
          <a:prstGeom prst="rect">
            <a:avLst/>
          </a:prstGeom>
        </p:spPr>
        <p:txBody>
          <a:bodyPr tIns="0" bIns="0"/>
          <a:lstStyle>
            <a:lvl1pPr marL="0" indent="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  <a:defRPr sz="3200" cap="all" baseline="0">
                <a:solidFill>
                  <a:schemeClr val="accent2"/>
                </a:solidFill>
                <a:latin typeface="Exo 2 Semi Bold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grpSp>
        <p:nvGrpSpPr>
          <p:cNvPr id="52" name="Gruppieren 69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5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833190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27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half" idx="1"/>
          </p:nvPr>
        </p:nvSpPr>
        <p:spPr>
          <a:xfrm>
            <a:off x="287339" y="1223964"/>
            <a:ext cx="4176712" cy="331311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12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13" name="Datumsplatzhalter 5"/>
          <p:cNvSpPr>
            <a:spLocks noGrp="1"/>
          </p:cNvSpPr>
          <p:nvPr>
            <p:ph type="dt" sz="half" idx="10"/>
          </p:nvPr>
        </p:nvSpPr>
        <p:spPr>
          <a:xfrm>
            <a:off x="288032" y="4824635"/>
            <a:ext cx="864000" cy="288000"/>
          </a:xfrm>
        </p:spPr>
        <p:txBody>
          <a:bodyPr/>
          <a:lstStyle/>
          <a:p>
            <a:fld id="{C056026F-1588-4FB1-8845-F95DAFF0F3E9}" type="datetime1">
              <a:rPr lang="de-DE" smtClean="0"/>
              <a:t>15.06.2023</a:t>
            </a:fld>
            <a:endParaRPr lang="de-DE"/>
          </a:p>
        </p:txBody>
      </p:sp>
      <p:sp>
        <p:nvSpPr>
          <p:cNvPr id="14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088232" y="4824667"/>
            <a:ext cx="5040000" cy="28800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5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8352992" y="4824635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9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sz="quarter"/>
          </p:nvPr>
        </p:nvSpPr>
        <p:spPr>
          <a:xfrm>
            <a:off x="2448992" y="288925"/>
            <a:ext cx="6480000" cy="64727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quarter" idx="1"/>
          </p:nvPr>
        </p:nvSpPr>
        <p:spPr>
          <a:xfrm>
            <a:off x="287338" y="1223963"/>
            <a:ext cx="4176712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400"/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400"/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400"/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400"/>
            </a:lvl4pPr>
            <a:lvl5pPr marL="720000" indent="-144000">
              <a:spcAft>
                <a:spcPts val="420"/>
              </a:spcAft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quarter" idx="2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400"/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400"/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400"/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400"/>
            </a:lvl4pPr>
            <a:lvl5pPr marL="720000" indent="-144000">
              <a:spcAft>
                <a:spcPts val="420"/>
              </a:spcAft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4"/>
          <p:cNvSpPr>
            <a:spLocks noGrp="1"/>
          </p:cNvSpPr>
          <p:nvPr>
            <p:ph sz="quarter" idx="3"/>
          </p:nvPr>
        </p:nvSpPr>
        <p:spPr>
          <a:xfrm>
            <a:off x="298598" y="3024188"/>
            <a:ext cx="4165451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400"/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400"/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400"/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400"/>
            </a:lvl4pPr>
            <a:lvl5pPr marL="720000" indent="-144000">
              <a:spcAft>
                <a:spcPts val="420"/>
              </a:spcAft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4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400"/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400"/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400"/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400"/>
            </a:lvl4pPr>
            <a:lvl5pPr marL="720000" indent="-144000">
              <a:spcAft>
                <a:spcPts val="420"/>
              </a:spcAft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Datumsplatzhalter 6"/>
          <p:cNvSpPr>
            <a:spLocks noGrp="1"/>
          </p:cNvSpPr>
          <p:nvPr>
            <p:ph type="dt" sz="half" idx="10"/>
          </p:nvPr>
        </p:nvSpPr>
        <p:spPr>
          <a:xfrm>
            <a:off x="288032" y="4824635"/>
            <a:ext cx="864000" cy="288000"/>
          </a:xfrm>
        </p:spPr>
        <p:txBody>
          <a:bodyPr/>
          <a:lstStyle/>
          <a:p>
            <a:fld id="{85E37377-EED6-47C3-9B1D-CF36F0FCD8B4}" type="datetime1">
              <a:rPr lang="de-DE" smtClean="0"/>
              <a:t>15.06.2023</a:t>
            </a:fld>
            <a:endParaRPr lang="de-DE"/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2088232" y="4824667"/>
            <a:ext cx="5040000" cy="28800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7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352992" y="4824635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36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5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288992" y="1223963"/>
            <a:ext cx="8640000" cy="295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287337" y="4176603"/>
            <a:ext cx="8640000" cy="360000"/>
          </a:xfrm>
        </p:spPr>
        <p:txBody>
          <a:bodyPr anchor="ctr" anchorCtr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0"/>
          </p:nvPr>
        </p:nvSpPr>
        <p:spPr>
          <a:xfrm>
            <a:off x="288032" y="4824635"/>
            <a:ext cx="864000" cy="288000"/>
          </a:xfrm>
        </p:spPr>
        <p:txBody>
          <a:bodyPr/>
          <a:lstStyle/>
          <a:p>
            <a:fld id="{6B01E8E8-8A29-4D85-A2C3-6995032989B7}" type="datetime1">
              <a:rPr lang="de-DE" smtClean="0"/>
              <a:t>15.06.2023</a:t>
            </a:fld>
            <a:endParaRPr lang="de-DE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088232" y="4824667"/>
            <a:ext cx="5040000" cy="28800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352992" y="4824635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2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5904000" cy="331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6480720" y="1223962"/>
            <a:ext cx="2448968" cy="331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0"/>
          </p:nvPr>
        </p:nvSpPr>
        <p:spPr>
          <a:xfrm>
            <a:off x="288032" y="4824635"/>
            <a:ext cx="864000" cy="288000"/>
          </a:xfrm>
        </p:spPr>
        <p:txBody>
          <a:bodyPr/>
          <a:lstStyle/>
          <a:p>
            <a:fld id="{3CA6A51E-5224-4001-A6A1-6147DB41844D}" type="datetime1">
              <a:rPr lang="de-DE" smtClean="0"/>
              <a:t>15.06.2023</a:t>
            </a:fld>
            <a:endParaRPr lang="de-DE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088232" y="4824667"/>
            <a:ext cx="5040000" cy="28800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352992" y="4824635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55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2-spaltige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 anchorCtr="0"/>
          <a:lstStyle>
            <a:lvl1pPr algn="l">
              <a:defRPr lang="de-DE" dirty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1871900" cy="1512888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2"/>
          </p:nvPr>
        </p:nvSpPr>
        <p:spPr>
          <a:xfrm>
            <a:off x="2448272" y="1223962"/>
            <a:ext cx="6481416" cy="3312000"/>
          </a:xfrm>
        </p:spPr>
        <p:txBody>
          <a:bodyPr numCol="2" spcCol="2160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10"/>
          </p:nvPr>
        </p:nvSpPr>
        <p:spPr>
          <a:xfrm>
            <a:off x="288032" y="4824635"/>
            <a:ext cx="864000" cy="288000"/>
          </a:xfrm>
        </p:spPr>
        <p:txBody>
          <a:bodyPr/>
          <a:lstStyle/>
          <a:p>
            <a:fld id="{0C1259EA-2A08-45BF-9248-C0AD7AEF30D3}" type="datetime1">
              <a:rPr lang="de-DE" smtClean="0"/>
              <a:t>15.06.2023</a:t>
            </a:fld>
            <a:endParaRPr lang="de-DE"/>
          </a:p>
        </p:txBody>
      </p:sp>
      <p:sp>
        <p:nvSpPr>
          <p:cNvPr id="14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088232" y="4824667"/>
            <a:ext cx="5040000" cy="28800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352992" y="4824635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13"/>
          </p:nvPr>
        </p:nvSpPr>
        <p:spPr>
          <a:xfrm>
            <a:off x="287338" y="3024188"/>
            <a:ext cx="1873250" cy="1512887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442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27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0"/>
          </p:nvPr>
        </p:nvSpPr>
        <p:spPr>
          <a:xfrm>
            <a:off x="288032" y="4824635"/>
            <a:ext cx="864000" cy="288000"/>
          </a:xfrm>
        </p:spPr>
        <p:txBody>
          <a:bodyPr/>
          <a:lstStyle/>
          <a:p>
            <a:fld id="{0A2F6472-5AB0-4742-9C4D-F8F2B67B83AE}" type="datetime1">
              <a:rPr lang="de-DE" smtClean="0"/>
              <a:t>15.06.2023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088232" y="4824667"/>
            <a:ext cx="5040000" cy="28800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352992" y="4824635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18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1"/>
          <p:cNvSpPr>
            <a:spLocks noGrp="1"/>
          </p:cNvSpPr>
          <p:nvPr>
            <p:ph type="dt" sz="half" idx="10"/>
          </p:nvPr>
        </p:nvSpPr>
        <p:spPr>
          <a:xfrm>
            <a:off x="288032" y="4824635"/>
            <a:ext cx="864000" cy="288000"/>
          </a:xfrm>
        </p:spPr>
        <p:txBody>
          <a:bodyPr/>
          <a:lstStyle/>
          <a:p>
            <a:fld id="{548F520C-6F56-480F-8597-220998799912}" type="datetime1">
              <a:rPr lang="de-DE" smtClean="0"/>
              <a:t>15.06.2023</a:t>
            </a:fld>
            <a:endParaRPr 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088232" y="4824667"/>
            <a:ext cx="5040000" cy="28800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352992" y="4824635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9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1008062"/>
            <a:ext cx="9217025" cy="4176713"/>
          </a:xfrm>
          <a:prstGeom prst="rect">
            <a:avLst/>
          </a:prstGeom>
          <a:noFill/>
        </p:spPr>
        <p:txBody>
          <a:bodyPr lIns="1368000" tIns="864000" rIns="1440000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09950" algn="l"/>
              </a:tabLst>
              <a:defRPr sz="2800" cap="all" baseline="0">
                <a:latin typeface="Exo 2 Semi Bold" pitchFamily="50" charset="0"/>
              </a:defRPr>
            </a:lvl1pPr>
          </a:lstStyle>
          <a:p>
            <a:pPr lvl="0"/>
            <a:r>
              <a:rPr lang="de-DE" dirty="0"/>
              <a:t>Durch Klicken individuelle Dankesformel hinzufügen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367904" y="2880593"/>
            <a:ext cx="4176712" cy="1223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+mn-lt"/>
              </a:defRPr>
            </a:lvl1pPr>
          </a:lstStyle>
          <a:p>
            <a:pPr lvl="0"/>
            <a:r>
              <a:rPr lang="de-DE" dirty="0"/>
              <a:t>Durch Klicken Autor/Adresse/Kontaktdaten hinzufügen</a:t>
            </a:r>
          </a:p>
        </p:txBody>
      </p:sp>
      <p:sp>
        <p:nvSpPr>
          <p:cNvPr id="5" name="Datumsplatzhalter 4" hidden="1"/>
          <p:cNvSpPr>
            <a:spLocks noGrp="1"/>
          </p:cNvSpPr>
          <p:nvPr>
            <p:ph type="dt" sz="half" idx="15"/>
          </p:nvPr>
        </p:nvSpPr>
        <p:spPr>
          <a:xfrm>
            <a:off x="288032" y="5256683"/>
            <a:ext cx="864000" cy="288000"/>
          </a:xfrm>
          <a:prstGeom prst="rect">
            <a:avLst/>
          </a:prstGeom>
        </p:spPr>
        <p:txBody>
          <a:bodyPr/>
          <a:lstStyle/>
          <a:p>
            <a:fld id="{30A2658B-9DCA-4C61-BE60-88DEF3D1D478}" type="datetime1">
              <a:rPr lang="de-DE" smtClean="0"/>
              <a:t>15.06.2023</a:t>
            </a:fld>
            <a:endParaRPr lang="de-DE"/>
          </a:p>
        </p:txBody>
      </p:sp>
      <p:sp>
        <p:nvSpPr>
          <p:cNvPr id="6" name="Fußzeilenplatzhalter 5" hidden="1"/>
          <p:cNvSpPr>
            <a:spLocks noGrp="1"/>
          </p:cNvSpPr>
          <p:nvPr>
            <p:ph type="ftr" sz="quarter" idx="16"/>
          </p:nvPr>
        </p:nvSpPr>
        <p:spPr>
          <a:xfrm>
            <a:off x="2088232" y="5256715"/>
            <a:ext cx="5040000" cy="288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Präsentationstitel/Autor/Veranstaltung</a:t>
            </a:r>
            <a:endParaRPr lang="de-DE" dirty="0"/>
          </a:p>
        </p:txBody>
      </p:sp>
      <p:sp>
        <p:nvSpPr>
          <p:cNvPr id="8" name="Foliennummernplatzhalter 7" hidden="1"/>
          <p:cNvSpPr>
            <a:spLocks noGrp="1"/>
          </p:cNvSpPr>
          <p:nvPr>
            <p:ph type="sldNum" sz="quarter" idx="17"/>
          </p:nvPr>
        </p:nvSpPr>
        <p:spPr>
          <a:xfrm>
            <a:off x="8352992" y="5256683"/>
            <a:ext cx="576000" cy="288000"/>
          </a:xfrm>
          <a:prstGeom prst="rect">
            <a:avLst/>
          </a:prstGeo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8" name="Gruppieren 30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48" name="Freeform 7"/>
          <p:cNvSpPr>
            <a:spLocks noChangeAspect="1"/>
          </p:cNvSpPr>
          <p:nvPr userDrawn="1"/>
        </p:nvSpPr>
        <p:spPr bwMode="auto">
          <a:xfrm>
            <a:off x="1296143" y="0"/>
            <a:ext cx="7920881" cy="5184000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33926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27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8032" y="1224235"/>
            <a:ext cx="8640000" cy="33120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288032" y="4824635"/>
            <a:ext cx="864000" cy="288000"/>
          </a:xfrm>
        </p:spPr>
        <p:txBody>
          <a:bodyPr/>
          <a:lstStyle/>
          <a:p>
            <a:fld id="{EE1C2234-98B7-49F4-85EF-8DAF56499769}" type="datetime1">
              <a:rPr lang="de-DE" smtClean="0"/>
              <a:t>15.06.2023</a:t>
            </a:fld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088232" y="4824667"/>
            <a:ext cx="5040000" cy="28800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52992" y="4824635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342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>
            <a:off x="6768752" y="1223963"/>
            <a:ext cx="2160936" cy="3313112"/>
          </a:xfrm>
        </p:spPr>
        <p:txBody>
          <a:bodyPr vert="eaVert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7339" y="1223963"/>
            <a:ext cx="6192000" cy="33120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288032" y="4824635"/>
            <a:ext cx="864000" cy="288000"/>
          </a:xfrm>
        </p:spPr>
        <p:txBody>
          <a:bodyPr/>
          <a:lstStyle/>
          <a:p>
            <a:fld id="{B5406BC5-04D9-4099-9923-D3D721330691}" type="datetime1">
              <a:rPr lang="de-DE" smtClean="0"/>
              <a:t>15.06.2023</a:t>
            </a:fld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088232" y="4824667"/>
            <a:ext cx="5040000" cy="28800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52992" y="4824635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3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27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992" y="1224603"/>
            <a:ext cx="8640000" cy="3312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288032" y="4824635"/>
            <a:ext cx="864000" cy="288000"/>
          </a:xfrm>
        </p:spPr>
        <p:txBody>
          <a:bodyPr/>
          <a:lstStyle/>
          <a:p>
            <a:fld id="{288921BD-6B3C-47BC-83C4-1C45CD0812D9}" type="datetime1">
              <a:rPr lang="de-DE" smtClean="0"/>
              <a:t>15.06.2023</a:t>
            </a:fld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088232" y="4824667"/>
            <a:ext cx="5040000" cy="28800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52992" y="4824635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37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 hidden="1"/>
          <p:cNvSpPr>
            <a:spLocks noGrp="1"/>
          </p:cNvSpPr>
          <p:nvPr>
            <p:ph type="dt" sz="half" idx="10"/>
          </p:nvPr>
        </p:nvSpPr>
        <p:spPr>
          <a:xfrm>
            <a:off x="288032" y="5256683"/>
            <a:ext cx="864000" cy="288000"/>
          </a:xfrm>
          <a:prstGeom prst="rect">
            <a:avLst/>
          </a:prstGeom>
        </p:spPr>
        <p:txBody>
          <a:bodyPr/>
          <a:lstStyle/>
          <a:p>
            <a:fld id="{30A2658B-9DCA-4C61-BE60-88DEF3D1D478}" type="datetime1">
              <a:rPr lang="de-DE" smtClean="0"/>
              <a:t>15.06.2023</a:t>
            </a:fld>
            <a:endParaRPr lang="de-DE"/>
          </a:p>
        </p:txBody>
      </p:sp>
      <p:sp>
        <p:nvSpPr>
          <p:cNvPr id="8" name="Fußzeilenplatzhalter 7" hidden="1"/>
          <p:cNvSpPr>
            <a:spLocks noGrp="1"/>
          </p:cNvSpPr>
          <p:nvPr>
            <p:ph type="ftr" sz="quarter" idx="11"/>
          </p:nvPr>
        </p:nvSpPr>
        <p:spPr>
          <a:xfrm>
            <a:off x="2088232" y="5256715"/>
            <a:ext cx="5040000" cy="288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Präsentationstitel/Autor/Veranstaltung</a:t>
            </a:r>
            <a:endParaRPr lang="de-DE" dirty="0"/>
          </a:p>
        </p:txBody>
      </p:sp>
      <p:sp>
        <p:nvSpPr>
          <p:cNvPr id="9" name="Foliennummernplatzhalter 8" hidden="1"/>
          <p:cNvSpPr>
            <a:spLocks noGrp="1"/>
          </p:cNvSpPr>
          <p:nvPr>
            <p:ph type="sldNum" sz="quarter" idx="12"/>
          </p:nvPr>
        </p:nvSpPr>
        <p:spPr>
          <a:xfrm>
            <a:off x="8352992" y="5256683"/>
            <a:ext cx="576000" cy="288000"/>
          </a:xfrm>
          <a:prstGeom prst="rect">
            <a:avLst/>
          </a:prstGeo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0" name="Textplatzhalter 2"/>
          <p:cNvSpPr>
            <a:spLocks noGrp="1"/>
          </p:cNvSpPr>
          <p:nvPr>
            <p:ph type="body" idx="1"/>
          </p:nvPr>
        </p:nvSpPr>
        <p:spPr>
          <a:xfrm>
            <a:off x="1296864" y="1584307"/>
            <a:ext cx="6480000" cy="360000"/>
          </a:xfrm>
        </p:spPr>
        <p:txBody>
          <a:bodyPr wrap="none" bIns="0" anchor="b" anchorCtr="0"/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defRPr sz="2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1" name="Titel 1"/>
          <p:cNvSpPr>
            <a:spLocks noGrp="1"/>
          </p:cNvSpPr>
          <p:nvPr>
            <p:ph type="title"/>
          </p:nvPr>
        </p:nvSpPr>
        <p:spPr>
          <a:xfrm>
            <a:off x="1296064" y="1944507"/>
            <a:ext cx="6480000" cy="1728000"/>
          </a:xfrm>
        </p:spPr>
        <p:txBody>
          <a:bodyPr anchor="t"/>
          <a:lstStyle>
            <a:lvl1pPr algn="l">
              <a:lnSpc>
                <a:spcPts val="4400"/>
              </a:lnSpc>
              <a:defRPr sz="4000" b="0" cap="all">
                <a:solidFill>
                  <a:schemeClr val="accent2"/>
                </a:solidFill>
                <a:latin typeface="Exo 2 Semi Bold" pitchFamily="50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grpSp>
        <p:nvGrpSpPr>
          <p:cNvPr id="32" name="Gruppieren 29"/>
          <p:cNvGrpSpPr>
            <a:grpSpLocks noChangeAspect="1"/>
          </p:cNvGrpSpPr>
          <p:nvPr userDrawn="1"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3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69" name="Gerade Verbindung 68"/>
          <p:cNvCxnSpPr/>
          <p:nvPr userDrawn="1"/>
        </p:nvCxnSpPr>
        <p:spPr>
          <a:xfrm>
            <a:off x="287338" y="4824635"/>
            <a:ext cx="864235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91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27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288496" y="1223491"/>
            <a:ext cx="4176000" cy="331311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2"/>
          </p:nvPr>
        </p:nvSpPr>
        <p:spPr>
          <a:xfrm>
            <a:off x="4752992" y="1224603"/>
            <a:ext cx="4176000" cy="3312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0"/>
          </p:nvPr>
        </p:nvSpPr>
        <p:spPr>
          <a:xfrm>
            <a:off x="288032" y="4824635"/>
            <a:ext cx="864000" cy="288000"/>
          </a:xfrm>
        </p:spPr>
        <p:txBody>
          <a:bodyPr/>
          <a:lstStyle/>
          <a:p>
            <a:fld id="{5F1F23B7-A4E0-4A45-AADF-CD5A63F6F289}" type="datetime1">
              <a:rPr lang="de-DE" smtClean="0"/>
              <a:t>15.06.2023</a:t>
            </a:fld>
            <a:endParaRPr lang="de-DE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088232" y="4824667"/>
            <a:ext cx="5040000" cy="28800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352992" y="4824635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5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278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288032" y="1230619"/>
            <a:ext cx="4176000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287338" y="1800300"/>
            <a:ext cx="4176712" cy="273677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279" y="1224235"/>
            <a:ext cx="4176713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4"/>
          </p:nvPr>
        </p:nvSpPr>
        <p:spPr>
          <a:xfrm>
            <a:off x="4752992" y="1800603"/>
            <a:ext cx="4176000" cy="2736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Datumsplatzhalter 6"/>
          <p:cNvSpPr>
            <a:spLocks noGrp="1"/>
          </p:cNvSpPr>
          <p:nvPr>
            <p:ph type="dt" sz="half" idx="10"/>
          </p:nvPr>
        </p:nvSpPr>
        <p:spPr>
          <a:xfrm>
            <a:off x="288032" y="4824635"/>
            <a:ext cx="864000" cy="288000"/>
          </a:xfrm>
        </p:spPr>
        <p:txBody>
          <a:bodyPr/>
          <a:lstStyle/>
          <a:p>
            <a:fld id="{170EA310-62CF-4C13-8E83-90FE2584EEDC}" type="datetime1">
              <a:rPr lang="de-DE" smtClean="0"/>
              <a:t>15.06.2023</a:t>
            </a:fld>
            <a:endParaRPr lang="de-DE"/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2088232" y="4824667"/>
            <a:ext cx="5040000" cy="28800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7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352992" y="4824635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4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27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half" idx="1"/>
          </p:nvPr>
        </p:nvSpPr>
        <p:spPr>
          <a:xfrm>
            <a:off x="287338" y="1223964"/>
            <a:ext cx="1872000" cy="331311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20"/>
              </a:spcAft>
              <a:buNone/>
              <a:defRPr sz="1400"/>
            </a:lvl1pPr>
            <a:lvl2pPr marL="216000" indent="0">
              <a:buFont typeface="Arial" panose="020B0604020202020204" pitchFamily="34" charset="0"/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448272" y="1223964"/>
            <a:ext cx="6480720" cy="3313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0"/>
          </p:nvPr>
        </p:nvSpPr>
        <p:spPr>
          <a:xfrm>
            <a:off x="288032" y="4824635"/>
            <a:ext cx="864000" cy="288000"/>
          </a:xfrm>
        </p:spPr>
        <p:txBody>
          <a:bodyPr/>
          <a:lstStyle/>
          <a:p>
            <a:fld id="{FB10439F-E434-4863-9F94-40224B9CDFEB}" type="datetime1">
              <a:rPr lang="de-DE" smtClean="0"/>
              <a:t>15.06.2023</a:t>
            </a:fld>
            <a:endParaRPr lang="de-DE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088232" y="4824667"/>
            <a:ext cx="5040000" cy="28800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352992" y="4824635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5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27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half" idx="1"/>
          </p:nvPr>
        </p:nvSpPr>
        <p:spPr>
          <a:xfrm>
            <a:off x="288992" y="1223963"/>
            <a:ext cx="8640000" cy="86436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400"/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87337" y="2376547"/>
            <a:ext cx="8640000" cy="2160528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0"/>
          </p:nvPr>
        </p:nvSpPr>
        <p:spPr>
          <a:xfrm>
            <a:off x="288032" y="4824635"/>
            <a:ext cx="864000" cy="288000"/>
          </a:xfrm>
        </p:spPr>
        <p:txBody>
          <a:bodyPr/>
          <a:lstStyle/>
          <a:p>
            <a:fld id="{315826E6-14F6-4DCD-8A58-C4BA917EDB34}" type="datetime1">
              <a:rPr lang="de-DE" smtClean="0"/>
              <a:t>15.06.2023</a:t>
            </a:fld>
            <a:endParaRPr lang="de-DE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088232" y="4824667"/>
            <a:ext cx="5040000" cy="28800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352992" y="4824635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0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27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quarter" idx="1" hasCustomPrompt="1"/>
          </p:nvPr>
        </p:nvSpPr>
        <p:spPr>
          <a:xfrm>
            <a:off x="28803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16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528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17" name="Textplatzhalter 4"/>
          <p:cNvSpPr>
            <a:spLocks noGrp="1"/>
          </p:cNvSpPr>
          <p:nvPr>
            <p:ph type="body" sz="half" idx="3"/>
          </p:nvPr>
        </p:nvSpPr>
        <p:spPr>
          <a:xfrm>
            <a:off x="288032" y="3672603"/>
            <a:ext cx="8642350" cy="864000"/>
          </a:xfrm>
        </p:spPr>
        <p:txBody>
          <a:bodyPr/>
          <a:lstStyle>
            <a:lvl1pPr marL="0" indent="0">
              <a:spcAft>
                <a:spcPts val="420"/>
              </a:spcAft>
              <a:buNone/>
              <a:defRPr sz="1400"/>
            </a:lvl1pPr>
            <a:lvl2pPr marL="216000" indent="0">
              <a:spcAft>
                <a:spcPts val="420"/>
              </a:spcAft>
              <a:buNone/>
              <a:defRPr sz="1400"/>
            </a:lvl2pPr>
            <a:lvl3pPr marL="432000" indent="0">
              <a:spcAft>
                <a:spcPts val="420"/>
              </a:spcAft>
              <a:buNone/>
              <a:defRPr sz="1400"/>
            </a:lvl3pPr>
            <a:lvl4pPr marL="648000" indent="0">
              <a:spcAft>
                <a:spcPts val="420"/>
              </a:spcAft>
              <a:buNone/>
              <a:defRPr sz="1400"/>
            </a:lvl4pPr>
            <a:lvl5pPr marL="864000" indent="0">
              <a:spcAft>
                <a:spcPts val="420"/>
              </a:spcAft>
              <a:buNone/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8" name="Datumsplatzhalter 5"/>
          <p:cNvSpPr>
            <a:spLocks noGrp="1"/>
          </p:cNvSpPr>
          <p:nvPr>
            <p:ph type="dt" sz="half" idx="10"/>
          </p:nvPr>
        </p:nvSpPr>
        <p:spPr>
          <a:xfrm>
            <a:off x="288032" y="4824635"/>
            <a:ext cx="864000" cy="288000"/>
          </a:xfrm>
        </p:spPr>
        <p:txBody>
          <a:bodyPr/>
          <a:lstStyle/>
          <a:p>
            <a:fld id="{34409F38-DEF5-4898-9CDF-BDB6157DFE11}" type="datetime1">
              <a:rPr lang="de-DE" smtClean="0"/>
              <a:t>15.06.2023</a:t>
            </a:fld>
            <a:endParaRPr lang="de-DE"/>
          </a:p>
        </p:txBody>
      </p:sp>
      <p:sp>
        <p:nvSpPr>
          <p:cNvPr id="19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088232" y="4824667"/>
            <a:ext cx="5040000" cy="28800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20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8352992" y="4824635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85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ei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27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half" idx="1"/>
          </p:nvPr>
        </p:nvSpPr>
        <p:spPr>
          <a:xfrm>
            <a:off x="287339" y="1223964"/>
            <a:ext cx="4176712" cy="331311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19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20" name="Datumsplatzhalter 5"/>
          <p:cNvSpPr>
            <a:spLocks noGrp="1"/>
          </p:cNvSpPr>
          <p:nvPr>
            <p:ph type="dt" sz="half" idx="10"/>
          </p:nvPr>
        </p:nvSpPr>
        <p:spPr>
          <a:xfrm>
            <a:off x="288032" y="4824635"/>
            <a:ext cx="864000" cy="288000"/>
          </a:xfrm>
        </p:spPr>
        <p:txBody>
          <a:bodyPr/>
          <a:lstStyle/>
          <a:p>
            <a:fld id="{C056026F-1588-4FB1-8845-F95DAFF0F3E9}" type="datetime1">
              <a:rPr lang="de-DE" smtClean="0"/>
              <a:t>15.06.2023</a:t>
            </a:fld>
            <a:endParaRPr lang="de-DE"/>
          </a:p>
        </p:txBody>
      </p:sp>
      <p:sp>
        <p:nvSpPr>
          <p:cNvPr id="21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088232" y="4824667"/>
            <a:ext cx="5040000" cy="28800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22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8352992" y="4824635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6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platzhalter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27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2" name="Textplatzhalter 2"/>
          <p:cNvSpPr>
            <a:spLocks noGrp="1"/>
          </p:cNvSpPr>
          <p:nvPr>
            <p:ph type="body" idx="1"/>
          </p:nvPr>
        </p:nvSpPr>
        <p:spPr>
          <a:xfrm>
            <a:off x="288032" y="1224235"/>
            <a:ext cx="8640000" cy="331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3" name="Datumsplatzhalter 3"/>
          <p:cNvSpPr>
            <a:spLocks noGrp="1"/>
          </p:cNvSpPr>
          <p:nvPr>
            <p:ph type="dt" sz="half" idx="2"/>
          </p:nvPr>
        </p:nvSpPr>
        <p:spPr>
          <a:xfrm>
            <a:off x="288032" y="4824635"/>
            <a:ext cx="864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30A2658B-9DCA-4C61-BE60-88DEF3D1D478}" type="datetime1">
              <a:rPr lang="de-DE" smtClean="0"/>
              <a:t>15.06.2023</a:t>
            </a:fld>
            <a:endParaRPr lang="de-DE"/>
          </a:p>
        </p:txBody>
      </p:sp>
      <p:sp>
        <p:nvSpPr>
          <p:cNvPr id="3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88232" y="4824667"/>
            <a:ext cx="5040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/>
              <a:t>Präsentationstitel/Autor/Veranstaltung</a:t>
            </a:r>
            <a:endParaRPr lang="de-DE" dirty="0"/>
          </a:p>
        </p:txBody>
      </p:sp>
      <p:sp>
        <p:nvSpPr>
          <p:cNvPr id="3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52992" y="4824635"/>
            <a:ext cx="576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36" name="Gruppieren 29"/>
          <p:cNvGrpSpPr>
            <a:grpSpLocks noChangeAspect="1"/>
          </p:cNvGrpSpPr>
          <p:nvPr userDrawn="1"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3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56" name="Gerade Verbindung 55"/>
          <p:cNvCxnSpPr/>
          <p:nvPr userDrawn="1"/>
        </p:nvCxnSpPr>
        <p:spPr>
          <a:xfrm>
            <a:off x="287338" y="4824635"/>
            <a:ext cx="864235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8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2" r:id="rId7"/>
    <p:sldLayoutId id="2147483664" r:id="rId8"/>
    <p:sldLayoutId id="2147483663" r:id="rId9"/>
    <p:sldLayoutId id="2147483665" r:id="rId10"/>
    <p:sldLayoutId id="2147483661" r:id="rId11"/>
    <p:sldLayoutId id="2147483667" r:id="rId12"/>
    <p:sldLayoutId id="2147483657" r:id="rId13"/>
    <p:sldLayoutId id="2147483670" r:id="rId14"/>
    <p:sldLayoutId id="2147483654" r:id="rId15"/>
    <p:sldLayoutId id="2147483655" r:id="rId16"/>
    <p:sldLayoutId id="2147483668" r:id="rId17"/>
    <p:sldLayoutId id="2147483658" r:id="rId18"/>
    <p:sldLayoutId id="2147483659" r:id="rId19"/>
  </p:sldLayoutIdLst>
  <p:hf hdr="0"/>
  <p:txStyles>
    <p:titleStyle>
      <a:lvl1pPr algn="l" defTabSz="914400" rtl="0" eaLnBrk="1" latinLnBrk="0" hangingPunct="1">
        <a:lnSpc>
          <a:spcPts val="2600"/>
        </a:lnSpc>
        <a:spcBef>
          <a:spcPts val="600"/>
        </a:spcBef>
        <a:buNone/>
        <a:defRPr sz="2400" b="0" kern="1200" cap="all" baseline="0">
          <a:solidFill>
            <a:schemeClr val="accent1"/>
          </a:solidFill>
          <a:latin typeface="Exo 2 Semi Bold" pitchFamily="50" charset="0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spcBef>
          <a:spcPts val="600"/>
        </a:spcBef>
        <a:spcAft>
          <a:spcPts val="600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spcBef>
          <a:spcPts val="600"/>
        </a:spcBef>
        <a:spcAft>
          <a:spcPts val="300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spcBef>
          <a:spcPts val="300"/>
        </a:spcBef>
        <a:spcAft>
          <a:spcPts val="300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spcBef>
          <a:spcPts val="300"/>
        </a:spcBef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spcBef>
          <a:spcPts val="0"/>
        </a:spcBef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2A4C0-19CD-99F3-5664-7464A62B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5696" y="4608513"/>
            <a:ext cx="503992" cy="648040"/>
          </a:xfrm>
        </p:spPr>
        <p:txBody>
          <a:bodyPr/>
          <a:lstStyle/>
          <a:p>
            <a:fld id="{527F1E04-A1A3-475C-A843-CFD0985386EF}" type="slidenum">
              <a:rPr lang="de-DE" smtClean="0"/>
              <a:t>1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7E4FFBD-334A-BD92-ED4C-0B3D65B41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4050" y="4032547"/>
            <a:ext cx="6480000" cy="360000"/>
          </a:xfrm>
        </p:spPr>
        <p:txBody>
          <a:bodyPr/>
          <a:lstStyle/>
          <a:p>
            <a:r>
              <a:rPr lang="en-AU" dirty="0"/>
              <a:t>Nick Paul, Jonas Wage, Julia Müller</a:t>
            </a:r>
          </a:p>
          <a:p>
            <a:r>
              <a:rPr lang="en-AU" dirty="0"/>
              <a:t>Robin </a:t>
            </a:r>
            <a:r>
              <a:rPr lang="en-AU" dirty="0" err="1"/>
              <a:t>Kurth</a:t>
            </a:r>
            <a:r>
              <a:rPr lang="en-AU" dirty="0"/>
              <a:t> and Simon </a:t>
            </a:r>
            <a:r>
              <a:rPr lang="en-AU" dirty="0" err="1"/>
              <a:t>Swatek</a:t>
            </a:r>
            <a:endParaRPr lang="en-AU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FC4CA5B2-0275-D3F5-9322-BF950B5C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144" y="1037314"/>
            <a:ext cx="6480000" cy="1728000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Decision Analysis and Forecasting for Agricultural Development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092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EEDDA-A2D6-BE4D-4250-B46A1503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currently working on?</a:t>
            </a:r>
            <a:endParaRPr lang="en-A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BC1A6-3E5B-B949-ACDD-134EB073A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filling in the values for </a:t>
            </a:r>
            <a:r>
              <a:rPr lang="en-AU" dirty="0">
                <a:solidFill>
                  <a:schemeClr val="tx1"/>
                </a:solidFill>
              </a:rPr>
              <a:t>input estimates</a:t>
            </a:r>
          </a:p>
          <a:p>
            <a:r>
              <a:rPr lang="en-AU" dirty="0">
                <a:solidFill>
                  <a:schemeClr val="tx1"/>
                </a:solidFill>
              </a:rPr>
              <a:t>upcoming talks with experts</a:t>
            </a:r>
          </a:p>
          <a:p>
            <a:r>
              <a:rPr lang="en-US" dirty="0">
                <a:solidFill>
                  <a:schemeClr val="tx1"/>
                </a:solidFill>
              </a:rPr>
              <a:t>the beginnings of code programming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11BE4D-C9AB-CB1B-0306-8E48B071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21BD-6B3C-47BC-83C4-1C45CD0812D9}" type="datetime1">
              <a:rPr lang="de-DE" smtClean="0"/>
              <a:t>15.06.2023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1E5B59-1C3F-2A01-6D0A-FE3D941E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Agroforestry</a:t>
            </a:r>
            <a:r>
              <a:rPr lang="de-DE" dirty="0"/>
              <a:t> vs. Agri-PV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E93FCA-C110-50A9-C885-1F67FA2C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52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F9E0E-7727-6477-C217-07E8FAF8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Who is our Decision maker?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8A46B60-ED3A-9EB9-1C59-CAC2AE386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8272" y="1149407"/>
            <a:ext cx="4372007" cy="331311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8A0DBF-4EB3-4D7E-FF05-5FE3C71C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21BD-6B3C-47BC-83C4-1C45CD0812D9}" type="datetime1">
              <a:rPr lang="de-DE" smtClean="0"/>
              <a:t>15.06.2023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AC5F8-4636-B0BB-AD7B-9A7EE907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Agroforestry</a:t>
            </a:r>
            <a:r>
              <a:rPr lang="de-DE" dirty="0"/>
              <a:t> vs. Agri-PV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067071-2E14-60DA-25E0-D70CFB08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58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10B7C-BD1F-93FB-3ED4-0A0EBF70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which scenarios can he choose?</a:t>
            </a:r>
            <a:endParaRPr lang="en-AU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C678897-278D-6536-B7E0-6735DBDD6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32" y="899832"/>
            <a:ext cx="5656834" cy="3924803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BE0A9F-3FD0-3AC7-05E3-1135492B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21BD-6B3C-47BC-83C4-1C45CD0812D9}" type="datetime1">
              <a:rPr lang="de-DE" smtClean="0"/>
              <a:t>15.06.2023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A9E359-99B7-F306-C5D3-8BFE2EFF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Agroforestry</a:t>
            </a:r>
            <a:r>
              <a:rPr lang="de-DE" dirty="0"/>
              <a:t> vs. Agri-PV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D74F21-A64C-A190-BB6E-D2287D99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3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A532C22-B665-63FA-D0D8-B11120B4813D}"/>
              </a:ext>
            </a:extLst>
          </p:cNvPr>
          <p:cNvSpPr txBox="1"/>
          <p:nvPr/>
        </p:nvSpPr>
        <p:spPr>
          <a:xfrm>
            <a:off x="576064" y="1008063"/>
            <a:ext cx="223224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420"/>
              </a:spcAft>
            </a:pPr>
            <a:r>
              <a:rPr lang="en-US" sz="2000" dirty="0"/>
              <a:t>What is an opportunity for agriculture and the energy transition?</a:t>
            </a:r>
            <a:endParaRPr lang="en-AU" sz="2000" dirty="0" err="1"/>
          </a:p>
        </p:txBody>
      </p:sp>
    </p:spTree>
    <p:extLst>
      <p:ext uri="{BB962C8B-B14F-4D97-AF65-F5344CB8AC3E}">
        <p14:creationId xmlns:p14="http://schemas.microsoft.com/office/powerpoint/2010/main" val="281980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766D6-78D0-DA1E-8BE3-BC10E639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Scenario 1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B6B9E6F-7EB3-9A0D-BF63-81ABA492B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934" y="1223963"/>
            <a:ext cx="6094745" cy="331311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F32B21-3EB7-7609-D432-A7B9952A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21BD-6B3C-47BC-83C4-1C45CD0812D9}" type="datetime1">
              <a:rPr lang="de-DE" smtClean="0"/>
              <a:t>15.06.2023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D5FEC8-6740-EC94-D927-65D9F8C9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Agroforestry</a:t>
            </a:r>
            <a:r>
              <a:rPr lang="de-DE" dirty="0"/>
              <a:t> vs. Agri-PV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91D09B-7E51-D880-5E8D-C4BE12F8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03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766D6-78D0-DA1E-8BE3-BC10E639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Scenario 1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B6B9E6F-7EB3-9A0D-BF63-81ABA492B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934" y="1223963"/>
            <a:ext cx="6094745" cy="331311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F32B21-3EB7-7609-D432-A7B9952A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21BD-6B3C-47BC-83C4-1C45CD0812D9}" type="datetime1">
              <a:rPr lang="de-DE" smtClean="0"/>
              <a:t>15.06.2023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D5FEC8-6740-EC94-D927-65D9F8C9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Agroforestry</a:t>
            </a:r>
            <a:r>
              <a:rPr lang="de-DE" dirty="0"/>
              <a:t> vs. Agri-PV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91D09B-7E51-D880-5E8D-C4BE12F8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5</a:t>
            </a:fld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4C1426B-548E-F8A6-EB9A-F0990CDDD999}"/>
              </a:ext>
            </a:extLst>
          </p:cNvPr>
          <p:cNvSpPr/>
          <p:nvPr/>
        </p:nvSpPr>
        <p:spPr>
          <a:xfrm>
            <a:off x="3456384" y="2664395"/>
            <a:ext cx="2448272" cy="1656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 err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5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766D6-78D0-DA1E-8BE3-BC10E639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Scenario 2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34473993-C04B-825A-5A1E-F469A9578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044" y="1223963"/>
            <a:ext cx="5564431" cy="352866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F32B21-3EB7-7609-D432-A7B9952A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21BD-6B3C-47BC-83C4-1C45CD0812D9}" type="datetime1">
              <a:rPr lang="de-DE" smtClean="0"/>
              <a:t>15.06.2023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D5FEC8-6740-EC94-D927-65D9F8C9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Agroforestry</a:t>
            </a:r>
            <a:r>
              <a:rPr lang="de-DE" dirty="0"/>
              <a:t> vs. Agri-PV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91D09B-7E51-D880-5E8D-C4BE12F8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513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766D6-78D0-DA1E-8BE3-BC10E639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Scenario 2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34473993-C04B-825A-5A1E-F469A9578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7044" y="1223963"/>
            <a:ext cx="5564431" cy="352866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F32B21-3EB7-7609-D432-A7B9952A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21BD-6B3C-47BC-83C4-1C45CD0812D9}" type="datetime1">
              <a:rPr lang="de-DE" smtClean="0"/>
              <a:t>15.06.2023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D5FEC8-6740-EC94-D927-65D9F8C9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Agroforestry</a:t>
            </a:r>
            <a:r>
              <a:rPr lang="de-DE" dirty="0"/>
              <a:t> vs. Agri-PV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91D09B-7E51-D880-5E8D-C4BE12F8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7</a:t>
            </a:fld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625C6FE-C9C9-1AD3-0778-11C5794DBA4A}"/>
              </a:ext>
            </a:extLst>
          </p:cNvPr>
          <p:cNvSpPr/>
          <p:nvPr/>
        </p:nvSpPr>
        <p:spPr>
          <a:xfrm>
            <a:off x="3240360" y="3528491"/>
            <a:ext cx="1727746" cy="12241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 err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17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D494F-422B-60DB-3929-6847C0C8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232" y="288131"/>
            <a:ext cx="6480000" cy="647278"/>
          </a:xfrm>
        </p:spPr>
        <p:txBody>
          <a:bodyPr/>
          <a:lstStyle/>
          <a:p>
            <a:r>
              <a:rPr lang="en-AU" dirty="0" err="1"/>
              <a:t>Flowdiagramm</a:t>
            </a:r>
            <a:endParaRPr lang="en-AU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DAD9388-4D10-7713-C4D0-65E1EE83A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079" y="-1"/>
            <a:ext cx="4853946" cy="518477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9FEEAA-03CD-EE0F-448F-EFD5F37C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21BD-6B3C-47BC-83C4-1C45CD0812D9}" type="datetime1">
              <a:rPr lang="de-DE" smtClean="0"/>
              <a:t>15.06.2023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B0CCE6-E194-7E20-09E1-D4CBE65D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Agroforestry</a:t>
            </a:r>
            <a:r>
              <a:rPr lang="de-DE" dirty="0"/>
              <a:t> vs. Agri-PV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F0BB51-CDA9-BDE3-1B64-B8517BF2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5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D494F-422B-60DB-3929-6847C0C8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232" y="288131"/>
            <a:ext cx="6480000" cy="647278"/>
          </a:xfrm>
        </p:spPr>
        <p:txBody>
          <a:bodyPr/>
          <a:lstStyle/>
          <a:p>
            <a:r>
              <a:rPr lang="en-AU" dirty="0" err="1"/>
              <a:t>Flowdiagramm</a:t>
            </a:r>
            <a:endParaRPr lang="en-AU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9FEEAA-03CD-EE0F-448F-EFD5F37C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21BD-6B3C-47BC-83C4-1C45CD0812D9}" type="datetime1">
              <a:rPr lang="de-DE" smtClean="0"/>
              <a:t>15.06.2023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B0CCE6-E194-7E20-09E1-D4CBE65D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Agroforestry</a:t>
            </a:r>
            <a:r>
              <a:rPr lang="de-DE" dirty="0"/>
              <a:t> vs. Agri-PV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F0BB51-CDA9-BDE3-1B64-B8517BF2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t>9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E182574-C50C-846C-3893-6E56A23D8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C4097CC-E401-96B6-6EA1-59AA2F004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224" y="0"/>
            <a:ext cx="7080921" cy="51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55347"/>
      </p:ext>
    </p:extLst>
  </p:cSld>
  <p:clrMapOvr>
    <a:masterClrMapping/>
  </p:clrMapOvr>
</p:sld>
</file>

<file path=ppt/theme/theme1.xml><?xml version="1.0" encoding="utf-8"?>
<a:theme xmlns:a="http://schemas.openxmlformats.org/drawingml/2006/main" name="Uni_Bonn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F8DE83"/>
      </a:accent6>
      <a:hlink>
        <a:srgbClr val="79BAF8"/>
      </a:hlink>
      <a:folHlink>
        <a:srgbClr val="6C6C62"/>
      </a:folHlink>
    </a:clrScheme>
    <a:fontScheme name="Uni-Bonn">
      <a:majorFont>
        <a:latin typeface="Exo 2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>
          <a:spcAft>
            <a:spcPts val="420"/>
          </a:spcAft>
          <a:buFont typeface="Calibri" panose="020F0502020204030204" pitchFamily="34" charset="0"/>
          <a:buChar char="−"/>
          <a:defRPr sz="1400" dirty="0" err="1" smtClean="0">
            <a:solidFill>
              <a:schemeClr val="accent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7F31B5E-C1BF-D240-BFD3-C75B95032EC3}" vid="{162594C0-6F92-F042-8266-248D4477398F}"/>
    </a:ext>
  </a:extLst>
</a:theme>
</file>

<file path=ppt/theme/theme2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156</Words>
  <Application>Microsoft Office PowerPoint</Application>
  <PresentationFormat>Benutzerdefiniert</PresentationFormat>
  <Paragraphs>60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Exo 2</vt:lpstr>
      <vt:lpstr>Exo 2 Semi Bold</vt:lpstr>
      <vt:lpstr>Times New Roman</vt:lpstr>
      <vt:lpstr>Uni_Bonn</vt:lpstr>
      <vt:lpstr>Decision Analysis and Forecasting for Agricultural Development</vt:lpstr>
      <vt:lpstr>Who is our Decision maker?</vt:lpstr>
      <vt:lpstr>between which scenarios can he choose?</vt:lpstr>
      <vt:lpstr>Scenario 1</vt:lpstr>
      <vt:lpstr>Scenario 1</vt:lpstr>
      <vt:lpstr>Scenario 2</vt:lpstr>
      <vt:lpstr>Scenario 2</vt:lpstr>
      <vt:lpstr>Flowdiagramm</vt:lpstr>
      <vt:lpstr>Flowdiagramm</vt:lpstr>
      <vt:lpstr>What are we currently working 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Ulrike Syrakas</dc:creator>
  <cp:lastModifiedBy>Julia Müller</cp:lastModifiedBy>
  <cp:revision>25</cp:revision>
  <dcterms:created xsi:type="dcterms:W3CDTF">2020-07-07T11:17:10Z</dcterms:created>
  <dcterms:modified xsi:type="dcterms:W3CDTF">2023-06-15T08:24:32Z</dcterms:modified>
</cp:coreProperties>
</file>