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29A5-727F-E071-B610-327E11A3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80FBCC-B28A-1297-7D0D-987925F61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55365-1F68-B02B-42DD-EF277325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01954-3A2F-24D8-B7D3-121A3B37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6F627-7ED9-ABA8-C008-8DEF1C62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7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0A5CF-7F9A-947C-CF35-076D02CF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0E72B-5458-0968-3202-66A0B14B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A6BE3-4FF4-7BB7-A07F-7F14E503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91BD3-E998-D1BE-D5AB-7FED6013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71DF8-8EBD-0148-D615-51E83EF3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945D83-CDEC-CFA5-F63E-F60AC65B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49EEF5-A85B-C074-C625-530836963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60128-5E24-3D56-6215-3503F818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EFA7F-DD4D-C20D-F5C6-D52B603D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F5618-7C7E-1BE5-A6CA-2E9191E3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49F7-AE61-B4E2-8B37-DBFCC13C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CFA5B-16CC-A033-1AF6-31D96FBA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3D2A8-31AE-868A-BDCD-A06868E5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341F4-CA0E-3D7E-C07B-D25F2795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25303-C6AA-E31C-B0CF-D9598952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8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A055C-A6A5-B787-16B6-47995CF6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16475-2A5C-BA31-5539-8C2A5E92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C48F1-CBD3-8E87-C026-85527300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23122-CB10-D8D9-0FD0-8EA96A98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7971C-7611-D470-5AF0-F211AE1D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1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8A4D9-4FB8-4AD9-4DE2-5B09F070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5C78-14BB-E4D0-8B31-AF758F931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CBCE99-9C98-E9E0-E24D-15EDB20B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07780-FB81-12ED-047F-ED58F42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3F69B-3AD5-DB72-9D2F-ED337A70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722FD-D5AF-72BC-C8AF-AB77BC35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2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1DF7E-524F-7A70-0B2F-AAB890D3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610FF-F0EB-8519-43E3-F99C915E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8378B1-CDD6-E9E8-5CCA-B43BD2A60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19D23-AEEE-0523-ECA8-0CF627369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6ABEBB-D221-2F61-448C-04122D262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F79D4-C11B-9CED-D520-E1150642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5C0A18-310E-B0CB-E22B-7265FC4C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559D1-AFA9-016E-60AE-7CD0044B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4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32476-49FC-4101-7D3F-C9BD54E6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413651-3323-AEE6-CDB1-9D7052FC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405D7-E0AB-97A8-5C8A-34159E9C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A5C5C4-6225-F6C3-A958-010EBCA5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3131C2-B058-D96B-FAF2-BA9329EA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69A1E3-42EA-CBB8-CFEC-50A3CF5B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A3E3F-2048-43D0-5E04-57E2560B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7DF3-CCF0-AF2A-ADAF-C8EC1F4C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92C65-232B-EE67-A75B-6BFB5DB1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35026-2EC4-BC82-AFF7-444BD553C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B6BEA-6B75-C854-801F-AD763923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5DAB8-8D64-FDA2-456B-9453D105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5C58F-4F82-A7FB-0E0A-383DA16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4CC5B-0075-371E-C722-E9A1A4D6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4F4BDF-5A77-1B5A-83A1-0E20BEED7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7E953-AA45-3CE2-794D-E833A8695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21F4A-E8D4-CF3F-E396-BC5C811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4302-D8F2-5A80-C122-F5ABC03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5F4EB-6012-AF1B-4C41-5F02D95C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3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8DB8A5-44E5-5AB0-E378-5F2DB1805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31AE4-D01E-5957-1E01-437FC50C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9531E-D2F9-C455-7297-7ACE6E8C7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E15D-B6E7-43D4-84C1-82457901A87F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273A1-4DC2-91C3-6B65-08A9341E4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CCF2A-3A34-0191-7F2A-6ED71D821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9434-2AE3-47A5-8F4A-CFE264A95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4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D95FFE6-38A7-14E5-AB06-ED0668815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B8146E-EAF3-83E1-7314-A70A678C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90" y="1404655"/>
            <a:ext cx="10278909" cy="404869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74E83E-EAC2-318A-880D-AC7F2EBC92E6}"/>
              </a:ext>
            </a:extLst>
          </p:cNvPr>
          <p:cNvGrpSpPr/>
          <p:nvPr/>
        </p:nvGrpSpPr>
        <p:grpSpPr>
          <a:xfrm>
            <a:off x="2716116" y="3103418"/>
            <a:ext cx="1924895" cy="1326501"/>
            <a:chOff x="2716116" y="3103418"/>
            <a:chExt cx="1924895" cy="1326501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FE0243-564A-4DAA-FEE6-D3683472F005}"/>
                </a:ext>
              </a:extLst>
            </p:cNvPr>
            <p:cNvCxnSpPr>
              <a:cxnSpLocks/>
            </p:cNvCxnSpPr>
            <p:nvPr/>
          </p:nvCxnSpPr>
          <p:spPr>
            <a:xfrm>
              <a:off x="2716116" y="3812421"/>
              <a:ext cx="1924895" cy="7184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E8292AB-2E2A-03EF-2727-CC24916ADA4F}"/>
                </a:ext>
              </a:extLst>
            </p:cNvPr>
            <p:cNvCxnSpPr/>
            <p:nvPr/>
          </p:nvCxnSpPr>
          <p:spPr>
            <a:xfrm>
              <a:off x="3288145" y="3103418"/>
              <a:ext cx="0" cy="1326501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7D0E38-5E5F-1D4F-D007-6F98BFE42275}"/>
                </a:ext>
              </a:extLst>
            </p:cNvPr>
            <p:cNvSpPr txBox="1"/>
            <p:nvPr/>
          </p:nvSpPr>
          <p:spPr>
            <a:xfrm>
              <a:off x="2945528" y="3422308"/>
              <a:ext cx="6469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3.6cm</a:t>
              </a:r>
              <a:endParaRPr lang="ko-KR" alt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3C7D79-7CE1-CE54-8F0B-D2D62D28E20E}"/>
                </a:ext>
              </a:extLst>
            </p:cNvPr>
            <p:cNvSpPr txBox="1"/>
            <p:nvPr/>
          </p:nvSpPr>
          <p:spPr>
            <a:xfrm>
              <a:off x="3416873" y="3722336"/>
              <a:ext cx="64698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6.9cm</a:t>
              </a:r>
              <a:endParaRPr lang="ko-KR" altLang="en-US" sz="12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6AD247-A789-06FA-8816-BCF37F0D7BC1}"/>
              </a:ext>
            </a:extLst>
          </p:cNvPr>
          <p:cNvGrpSpPr/>
          <p:nvPr/>
        </p:nvGrpSpPr>
        <p:grpSpPr>
          <a:xfrm>
            <a:off x="115108" y="1699789"/>
            <a:ext cx="10443624" cy="3747466"/>
            <a:chOff x="2071906" y="4061803"/>
            <a:chExt cx="10443624" cy="374746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3B5CD34-E5C8-E150-35BB-D9466EE1EA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4718" y="4200303"/>
              <a:ext cx="10380812" cy="6387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62A1BF9-3128-39C9-0541-FEE9200C679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718" y="4227550"/>
              <a:ext cx="6848" cy="3581719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E133F3-5A55-EC9B-849E-D3836DB9E4CE}"/>
                </a:ext>
              </a:extLst>
            </p:cNvPr>
            <p:cNvSpPr txBox="1"/>
            <p:nvPr/>
          </p:nvSpPr>
          <p:spPr>
            <a:xfrm>
              <a:off x="2071906" y="5085839"/>
              <a:ext cx="9700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9 cm</a:t>
              </a:r>
              <a:endParaRPr lang="ko-KR" alt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5F0A30-F525-500B-B32B-A532A0EBF7B4}"/>
                </a:ext>
              </a:extLst>
            </p:cNvPr>
            <p:cNvSpPr txBox="1"/>
            <p:nvPr/>
          </p:nvSpPr>
          <p:spPr>
            <a:xfrm>
              <a:off x="6965075" y="4061803"/>
              <a:ext cx="9700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15 cm</a:t>
              </a:r>
              <a:endParaRPr lang="ko-KR" altLang="en-US" sz="12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8AEF82-3B7C-3A1C-CA0A-0C729B3DE146}"/>
              </a:ext>
            </a:extLst>
          </p:cNvPr>
          <p:cNvGrpSpPr/>
          <p:nvPr/>
        </p:nvGrpSpPr>
        <p:grpSpPr>
          <a:xfrm>
            <a:off x="3053752" y="4402285"/>
            <a:ext cx="646976" cy="806441"/>
            <a:chOff x="3053752" y="3103418"/>
            <a:chExt cx="646976" cy="1326501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BF7B6B6-2E9E-DB86-4252-6DF7E0572C88}"/>
                </a:ext>
              </a:extLst>
            </p:cNvPr>
            <p:cNvCxnSpPr/>
            <p:nvPr/>
          </p:nvCxnSpPr>
          <p:spPr>
            <a:xfrm>
              <a:off x="3288145" y="3103418"/>
              <a:ext cx="0" cy="1326501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E1493D-BBD1-AB2B-CBC1-A216BDA56146}"/>
                </a:ext>
              </a:extLst>
            </p:cNvPr>
            <p:cNvSpPr txBox="1"/>
            <p:nvPr/>
          </p:nvSpPr>
          <p:spPr>
            <a:xfrm>
              <a:off x="3053752" y="3602038"/>
              <a:ext cx="646976" cy="4556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2.7cm</a:t>
              </a:r>
              <a:endParaRPr lang="ko-KR" alt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537AE4-3A15-F685-5788-5076706AF6EE}"/>
              </a:ext>
            </a:extLst>
          </p:cNvPr>
          <p:cNvGrpSpPr/>
          <p:nvPr/>
        </p:nvGrpSpPr>
        <p:grpSpPr>
          <a:xfrm>
            <a:off x="2434874" y="2223275"/>
            <a:ext cx="646976" cy="2985451"/>
            <a:chOff x="2964657" y="3103418"/>
            <a:chExt cx="646976" cy="1326501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9CE37FE-3375-FFD8-4E22-637255D944F1}"/>
                </a:ext>
              </a:extLst>
            </p:cNvPr>
            <p:cNvCxnSpPr/>
            <p:nvPr/>
          </p:nvCxnSpPr>
          <p:spPr>
            <a:xfrm>
              <a:off x="3288145" y="3103418"/>
              <a:ext cx="0" cy="1326501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E09B3D-C5B8-8D25-250B-D85AADB5DE53}"/>
                </a:ext>
              </a:extLst>
            </p:cNvPr>
            <p:cNvSpPr txBox="1"/>
            <p:nvPr/>
          </p:nvSpPr>
          <p:spPr>
            <a:xfrm>
              <a:off x="2964657" y="3409367"/>
              <a:ext cx="646976" cy="1230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9cm</a:t>
              </a:r>
              <a:endParaRPr lang="ko-KR" altLang="en-US" sz="1200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57D84563-12A8-2ACA-3FB4-DA1AEBD74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94" y="3255962"/>
            <a:ext cx="2342772" cy="112216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173C2959-41E9-22A2-6F68-E913E0897B5A}"/>
              </a:ext>
            </a:extLst>
          </p:cNvPr>
          <p:cNvGrpSpPr/>
          <p:nvPr/>
        </p:nvGrpSpPr>
        <p:grpSpPr>
          <a:xfrm>
            <a:off x="2556196" y="1871626"/>
            <a:ext cx="1258003" cy="969843"/>
            <a:chOff x="4634435" y="2747085"/>
            <a:chExt cx="2756219" cy="2139921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47AF6D1B-49EB-191D-3F89-29C4FAB5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4435" y="2747085"/>
              <a:ext cx="2756219" cy="213992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27BA4B-DE33-4A49-71DD-482499985881}"/>
                </a:ext>
              </a:extLst>
            </p:cNvPr>
            <p:cNvSpPr txBox="1"/>
            <p:nvPr/>
          </p:nvSpPr>
          <p:spPr>
            <a:xfrm>
              <a:off x="4698895" y="4276066"/>
              <a:ext cx="2467218" cy="5093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4 x 2.7 x 1.2cm</a:t>
              </a:r>
              <a:endParaRPr lang="ko-KR" altLang="en-US" sz="900" dirty="0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CA53A8F-CFA4-5EAA-F9C7-DB1DA5707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486321" y="2742430"/>
            <a:ext cx="1219358" cy="2112193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9954B9-B758-AC79-5E91-1C6A23D135C3}"/>
              </a:ext>
            </a:extLst>
          </p:cNvPr>
          <p:cNvGrpSpPr/>
          <p:nvPr/>
        </p:nvGrpSpPr>
        <p:grpSpPr>
          <a:xfrm>
            <a:off x="3625315" y="2545542"/>
            <a:ext cx="1325454" cy="1072624"/>
            <a:chOff x="4197738" y="2195340"/>
            <a:chExt cx="4426386" cy="301022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E77FAC7-9033-5E8A-D87D-1049F2FE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4629" y="2195340"/>
              <a:ext cx="3792608" cy="295869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9CBC1F-A931-6EA1-45BC-D77014549198}"/>
                </a:ext>
              </a:extLst>
            </p:cNvPr>
            <p:cNvSpPr txBox="1"/>
            <p:nvPr/>
          </p:nvSpPr>
          <p:spPr>
            <a:xfrm>
              <a:off x="4197738" y="4428192"/>
              <a:ext cx="4426386" cy="77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Noto Sans KR"/>
                </a:rPr>
                <a:t>2.2x1.2x3.1 </a:t>
              </a:r>
              <a:r>
                <a:rPr lang="en-US" altLang="ko-KR" sz="1200" dirty="0">
                  <a:solidFill>
                    <a:srgbClr val="333333"/>
                  </a:solidFill>
                  <a:latin typeface="Noto Sans KR"/>
                </a:rPr>
                <a:t>c</a:t>
              </a:r>
              <a:r>
                <a:rPr lang="en-US" altLang="ko-KR" sz="1200" b="0" i="0" dirty="0">
                  <a:solidFill>
                    <a:srgbClr val="333333"/>
                  </a:solidFill>
                  <a:effectLst/>
                  <a:latin typeface="Noto Sans KR"/>
                </a:rPr>
                <a:t>m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327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D917DB7-9156-047C-A8E1-58CBB9FB0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6" y="701964"/>
            <a:ext cx="10781318" cy="530346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E9FA586-62D6-8986-08E7-519617D08AEA}"/>
              </a:ext>
            </a:extLst>
          </p:cNvPr>
          <p:cNvGrpSpPr/>
          <p:nvPr/>
        </p:nvGrpSpPr>
        <p:grpSpPr>
          <a:xfrm>
            <a:off x="3183806" y="1098540"/>
            <a:ext cx="8283418" cy="4686935"/>
            <a:chOff x="4357082" y="4458379"/>
            <a:chExt cx="8283418" cy="4686935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3B3052A-0BC8-F5E1-28C3-46F428569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844" y="4633211"/>
              <a:ext cx="788265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BF8D1F9-C924-0561-D138-E6149BE91F77}"/>
                </a:ext>
              </a:extLst>
            </p:cNvPr>
            <p:cNvCxnSpPr>
              <a:cxnSpLocks/>
            </p:cNvCxnSpPr>
            <p:nvPr/>
          </p:nvCxnSpPr>
          <p:spPr>
            <a:xfrm>
              <a:off x="4939309" y="4711352"/>
              <a:ext cx="0" cy="443396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F1DBEE-144A-EFCE-6DAA-44E0D07C7830}"/>
                </a:ext>
              </a:extLst>
            </p:cNvPr>
            <p:cNvSpPr txBox="1"/>
            <p:nvPr/>
          </p:nvSpPr>
          <p:spPr>
            <a:xfrm>
              <a:off x="4357082" y="6702016"/>
              <a:ext cx="7237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150 cm</a:t>
              </a:r>
              <a:endParaRPr lang="ko-KR" alt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C4DAE1-01F9-94A1-67D0-3058825B0DB7}"/>
                </a:ext>
              </a:extLst>
            </p:cNvPr>
            <p:cNvSpPr txBox="1"/>
            <p:nvPr/>
          </p:nvSpPr>
          <p:spPr>
            <a:xfrm>
              <a:off x="8000245" y="4458379"/>
              <a:ext cx="97003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180 cm</a:t>
              </a:r>
              <a:endParaRPr lang="ko-KR" altLang="en-US" sz="1200" dirty="0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541A57-BFA1-1BC6-830D-6DE72BCAAEC0}"/>
              </a:ext>
            </a:extLst>
          </p:cNvPr>
          <p:cNvCxnSpPr>
            <a:cxnSpLocks/>
          </p:cNvCxnSpPr>
          <p:nvPr/>
        </p:nvCxnSpPr>
        <p:spPr>
          <a:xfrm flipV="1">
            <a:off x="3766033" y="4088920"/>
            <a:ext cx="5352088" cy="34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AEAA13-34A4-AC5F-63A2-8B4062D3CDB5}"/>
              </a:ext>
            </a:extLst>
          </p:cNvPr>
          <p:cNvCxnSpPr>
            <a:cxnSpLocks/>
          </p:cNvCxnSpPr>
          <p:nvPr/>
        </p:nvCxnSpPr>
        <p:spPr>
          <a:xfrm>
            <a:off x="6488880" y="4123426"/>
            <a:ext cx="231097" cy="16585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731453-5E5B-91A1-76F2-583966094283}"/>
              </a:ext>
            </a:extLst>
          </p:cNvPr>
          <p:cNvCxnSpPr>
            <a:cxnSpLocks/>
          </p:cNvCxnSpPr>
          <p:nvPr/>
        </p:nvCxnSpPr>
        <p:spPr>
          <a:xfrm>
            <a:off x="5311263" y="1451825"/>
            <a:ext cx="107830" cy="263709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89B9B4-1E86-E64D-6A13-107C2FEF9D15}"/>
              </a:ext>
            </a:extLst>
          </p:cNvPr>
          <p:cNvCxnSpPr>
            <a:cxnSpLocks/>
          </p:cNvCxnSpPr>
          <p:nvPr/>
        </p:nvCxnSpPr>
        <p:spPr>
          <a:xfrm>
            <a:off x="6949207" y="1477705"/>
            <a:ext cx="485018" cy="257671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C2DA492-2D98-BD87-28FC-7DD81629170F}"/>
              </a:ext>
            </a:extLst>
          </p:cNvPr>
          <p:cNvCxnSpPr>
            <a:cxnSpLocks/>
          </p:cNvCxnSpPr>
          <p:nvPr/>
        </p:nvCxnSpPr>
        <p:spPr>
          <a:xfrm>
            <a:off x="8321594" y="1351513"/>
            <a:ext cx="1245174" cy="433646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DC60993-57DF-775C-00C1-542A78FBD14D}"/>
              </a:ext>
            </a:extLst>
          </p:cNvPr>
          <p:cNvGrpSpPr/>
          <p:nvPr/>
        </p:nvGrpSpPr>
        <p:grpSpPr>
          <a:xfrm>
            <a:off x="3766033" y="1321862"/>
            <a:ext cx="1562643" cy="2801564"/>
            <a:chOff x="3644029" y="4586995"/>
            <a:chExt cx="8996471" cy="4554808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8475158-D326-6E3E-83A8-1D91F240B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844" y="4771711"/>
              <a:ext cx="788265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19791AA-C1D4-8B1C-B8C5-50D799D3689D}"/>
                </a:ext>
              </a:extLst>
            </p:cNvPr>
            <p:cNvCxnSpPr>
              <a:cxnSpLocks/>
            </p:cNvCxnSpPr>
            <p:nvPr/>
          </p:nvCxnSpPr>
          <p:spPr>
            <a:xfrm>
              <a:off x="4757845" y="4707841"/>
              <a:ext cx="0" cy="4433962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BC619D-6D75-C4DC-BFAF-5E30076EAC25}"/>
                </a:ext>
              </a:extLst>
            </p:cNvPr>
            <p:cNvSpPr txBox="1"/>
            <p:nvPr/>
          </p:nvSpPr>
          <p:spPr>
            <a:xfrm>
              <a:off x="3644029" y="6909714"/>
              <a:ext cx="3496115" cy="4003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90 cm</a:t>
              </a:r>
              <a:endParaRPr lang="ko-KR" altLang="en-US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D6FC41-9096-A80F-9081-7A6647C4A60C}"/>
                </a:ext>
              </a:extLst>
            </p:cNvPr>
            <p:cNvSpPr txBox="1"/>
            <p:nvPr/>
          </p:nvSpPr>
          <p:spPr>
            <a:xfrm>
              <a:off x="7368296" y="4586995"/>
              <a:ext cx="3676344" cy="4003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60 cm</a:t>
              </a:r>
              <a:endParaRPr lang="ko-KR" altLang="en-US" sz="10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70A2289-C44B-9677-F913-EA498B22BD78}"/>
              </a:ext>
            </a:extLst>
          </p:cNvPr>
          <p:cNvGrpSpPr/>
          <p:nvPr/>
        </p:nvGrpSpPr>
        <p:grpSpPr>
          <a:xfrm>
            <a:off x="1061049" y="1737009"/>
            <a:ext cx="1420125" cy="2317406"/>
            <a:chOff x="-2410962" y="4193355"/>
            <a:chExt cx="15051462" cy="4315964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E46C02D-A3FA-B571-9A1C-B9F6C1085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844" y="4771711"/>
              <a:ext cx="788265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9A51212-1EEC-9864-29A4-7EB9DF746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410962" y="4707841"/>
              <a:ext cx="7168804" cy="3801478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143FFB-D953-0124-174D-C11819331BAE}"/>
                </a:ext>
              </a:extLst>
            </p:cNvPr>
            <p:cNvSpPr txBox="1"/>
            <p:nvPr/>
          </p:nvSpPr>
          <p:spPr>
            <a:xfrm>
              <a:off x="-1920815" y="5628237"/>
              <a:ext cx="6193640" cy="458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60 cm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DE9664-1D09-2AF1-D3F0-A3C3D19D75B1}"/>
                </a:ext>
              </a:extLst>
            </p:cNvPr>
            <p:cNvSpPr txBox="1"/>
            <p:nvPr/>
          </p:nvSpPr>
          <p:spPr>
            <a:xfrm>
              <a:off x="5531218" y="4193355"/>
              <a:ext cx="5805463" cy="458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42 cm</a:t>
              </a:r>
              <a:endParaRPr lang="ko-KR" altLang="en-US" sz="10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24BB6B4-3C2A-7972-7492-9D8C603E13EC}"/>
              </a:ext>
            </a:extLst>
          </p:cNvPr>
          <p:cNvGrpSpPr/>
          <p:nvPr/>
        </p:nvGrpSpPr>
        <p:grpSpPr>
          <a:xfrm>
            <a:off x="3917733" y="4352486"/>
            <a:ext cx="1386784" cy="526001"/>
            <a:chOff x="4757844" y="4372998"/>
            <a:chExt cx="14698089" cy="979630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7192EB5-6A38-C0FA-64D7-2EBC730D8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844" y="4771711"/>
              <a:ext cx="788265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77F5FD1-69D8-001D-A5F3-3870574BB2AD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500" y="4372998"/>
              <a:ext cx="0" cy="398713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7E2061-FC2D-8A97-DB8E-AFEC3889DB03}"/>
                </a:ext>
              </a:extLst>
            </p:cNvPr>
            <p:cNvSpPr txBox="1"/>
            <p:nvPr/>
          </p:nvSpPr>
          <p:spPr>
            <a:xfrm>
              <a:off x="13262293" y="4372998"/>
              <a:ext cx="6193640" cy="458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5 cm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B71A05-97C5-DC54-7A66-25E5166E454C}"/>
                </a:ext>
              </a:extLst>
            </p:cNvPr>
            <p:cNvSpPr txBox="1"/>
            <p:nvPr/>
          </p:nvSpPr>
          <p:spPr>
            <a:xfrm>
              <a:off x="5583427" y="4894063"/>
              <a:ext cx="5805463" cy="458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15 cm</a:t>
              </a:r>
              <a:endParaRPr lang="ko-KR" altLang="en-US" sz="1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0D54B0A-FFF7-EDED-DEF6-E5C033A48385}"/>
              </a:ext>
            </a:extLst>
          </p:cNvPr>
          <p:cNvGrpSpPr/>
          <p:nvPr/>
        </p:nvGrpSpPr>
        <p:grpSpPr>
          <a:xfrm>
            <a:off x="7170420" y="5331381"/>
            <a:ext cx="626588" cy="311917"/>
            <a:chOff x="4757844" y="4771711"/>
            <a:chExt cx="6977107" cy="580917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160186E-8B96-5E19-B6E6-79262D1F6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844" y="4771711"/>
              <a:ext cx="636369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0FA6F05-F5BD-3B67-AE5D-B2E28B812F64}"/>
                </a:ext>
              </a:extLst>
            </p:cNvPr>
            <p:cNvSpPr txBox="1"/>
            <p:nvPr/>
          </p:nvSpPr>
          <p:spPr>
            <a:xfrm>
              <a:off x="5583432" y="4894064"/>
              <a:ext cx="6151519" cy="4585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10 cm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69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준</dc:creator>
  <cp:lastModifiedBy>이 준</cp:lastModifiedBy>
  <cp:revision>1</cp:revision>
  <dcterms:created xsi:type="dcterms:W3CDTF">2022-11-16T14:06:04Z</dcterms:created>
  <dcterms:modified xsi:type="dcterms:W3CDTF">2022-11-16T14:54:02Z</dcterms:modified>
</cp:coreProperties>
</file>