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096" autoAdjust="0"/>
  </p:normalViewPr>
  <p:slideViewPr>
    <p:cSldViewPr>
      <p:cViewPr varScale="1">
        <p:scale>
          <a:sx n="14" d="100"/>
          <a:sy n="14" d="100"/>
        </p:scale>
        <p:origin x="1836" y="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5"/>
            <a:ext cx="43749685" cy="329184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Century Gothic" pitchFamily="34" charset="0"/>
              </a:rPr>
              <a:t>Catabullet</a:t>
            </a:r>
            <a:endParaRPr lang="en-US" sz="9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entury Gothic" pitchFamily="34" charset="0"/>
              </a:rPr>
              <a:t>Wesley Wang, Jan Lin, Lewis Cook, Daniel Olis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22252" y="1819871"/>
            <a:ext cx="52578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Operation</a:t>
            </a:r>
          </a:p>
          <a:p>
            <a:pPr algn="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Catapult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Place content here.</a:t>
            </a:r>
          </a:p>
          <a:p>
            <a:endParaRPr lang="en-US" sz="48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Each poster will be mounted onto a </a:t>
            </a:r>
            <a:r>
              <a:rPr lang="en-US" sz="4800" dirty="0" err="1">
                <a:solidFill>
                  <a:schemeClr val="bg1"/>
                </a:solidFill>
                <a:latin typeface="Verdana" pitchFamily="34" charset="0"/>
              </a:rPr>
              <a:t>trifold</a:t>
            </a:r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>
                <a:solidFill>
                  <a:schemeClr val="bg1"/>
                </a:solidFill>
                <a:latin typeface="Verdana" pitchFamily="34" charset="0"/>
              </a:rPr>
              <a:t>Remove these dotted lines </a:t>
            </a:r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when you are done designing your poster so they don’t get printed!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Group 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253" y="338490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Verdana" pitchFamily="34" charset="0"/>
              </a:rPr>
              <a:t>Features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Place content here. </a:t>
            </a:r>
            <a:endParaRPr lang="en-US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0253" y="5520898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You can go die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When u die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Play Toilet Sound(Of the Day)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116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Daniel Olis</cp:lastModifiedBy>
  <cp:revision>23</cp:revision>
  <dcterms:created xsi:type="dcterms:W3CDTF">2010-06-22T14:09:34Z</dcterms:created>
  <dcterms:modified xsi:type="dcterms:W3CDTF">2016-06-25T14:50:04Z</dcterms:modified>
</cp:coreProperties>
</file>