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7315200" cy="96012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68" autoAdjust="0"/>
    <p:restoredTop sz="94096" autoAdjust="0"/>
  </p:normalViewPr>
  <p:slideViewPr>
    <p:cSldViewPr>
      <p:cViewPr varScale="1">
        <p:scale>
          <a:sx n="14" d="100"/>
          <a:sy n="14" d="100"/>
        </p:scale>
        <p:origin x="1836" y="126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8CA0028-D3D7-443F-9CEC-1AD6E684B0FD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A672AA2-41FD-4098-8F48-CD7E14B65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95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56B935D-9D29-4E80-A7CA-9313B2779802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80956FB-7703-4CD4-BBC3-7B188EE1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6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956FB-7703-4CD4-BBC3-7B188EE183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8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6/24/2016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6/24/2016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6/24/2016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9A2EE-9653-4275-B13F-2F0E87C3BA8F}" type="datetimeFigureOut">
              <a:rPr lang="en-US" smtClean="0"/>
              <a:pPr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5"/>
            <a:ext cx="43749685" cy="32918401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rot="5400000">
            <a:off x="-5524500" y="16421100"/>
            <a:ext cx="32918400" cy="76200"/>
          </a:xfrm>
          <a:prstGeom prst="line">
            <a:avLst/>
          </a:prstGeom>
          <a:ln w="3048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16421100" y="16421100"/>
            <a:ext cx="32918400" cy="76200"/>
          </a:xfrm>
          <a:prstGeom prst="line">
            <a:avLst/>
          </a:prstGeom>
          <a:ln w="3048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125200" y="870228"/>
            <a:ext cx="21640800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err="1">
                <a:solidFill>
                  <a:schemeClr val="bg1"/>
                </a:solidFill>
                <a:latin typeface="Century Gothic" pitchFamily="34" charset="0"/>
              </a:rPr>
              <a:t>Catabullet</a:t>
            </a:r>
            <a:endParaRPr lang="en-US" sz="96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25200" y="2743200"/>
            <a:ext cx="2164080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Century Gothic" pitchFamily="34" charset="0"/>
              </a:rPr>
              <a:t>Wesley Wang, Jan Lin, Lewis Cook, Daniel Olis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222252" y="1819871"/>
            <a:ext cx="5257800" cy="21236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6600" b="1" dirty="0">
                <a:solidFill>
                  <a:schemeClr val="bg1"/>
                </a:solidFill>
                <a:latin typeface="Century Gothic" pitchFamily="34" charset="0"/>
              </a:rPr>
              <a:t>Operation</a:t>
            </a:r>
          </a:p>
          <a:p>
            <a:pPr algn="r"/>
            <a:r>
              <a:rPr lang="en-US" sz="6600" b="1" dirty="0">
                <a:solidFill>
                  <a:schemeClr val="bg1"/>
                </a:solidFill>
                <a:latin typeface="Century Gothic" pitchFamily="34" charset="0"/>
              </a:rPr>
              <a:t>Catapult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1" y="5257800"/>
            <a:ext cx="20955000" cy="88024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Verdana" pitchFamily="34" charset="0"/>
              </a:rPr>
              <a:t>Place content here.</a:t>
            </a:r>
          </a:p>
          <a:p>
            <a:endParaRPr lang="en-US" sz="4800" dirty="0">
              <a:solidFill>
                <a:schemeClr val="bg1"/>
              </a:solidFill>
              <a:latin typeface="Verdana" pitchFamily="34" charset="0"/>
            </a:endParaRPr>
          </a:p>
          <a:p>
            <a:r>
              <a:rPr lang="en-US" sz="4800" dirty="0">
                <a:solidFill>
                  <a:schemeClr val="bg1"/>
                </a:solidFill>
                <a:latin typeface="Verdana" pitchFamily="34" charset="0"/>
              </a:rPr>
              <a:t>The design of the poster is up to you. Charts, images and diagrams like flowcharts work best to convey information. You can also use paragraphs of text for details. </a:t>
            </a:r>
          </a:p>
          <a:p>
            <a:endParaRPr lang="en-US" sz="4800" dirty="0">
              <a:solidFill>
                <a:schemeClr val="bg1"/>
              </a:solidFill>
              <a:latin typeface="Verdana" pitchFamily="34" charset="0"/>
            </a:endParaRPr>
          </a:p>
          <a:p>
            <a:r>
              <a:rPr lang="en-US" sz="4800" dirty="0">
                <a:solidFill>
                  <a:schemeClr val="bg1"/>
                </a:solidFill>
                <a:latin typeface="Verdana" pitchFamily="34" charset="0"/>
              </a:rPr>
              <a:t>Each poster will be mounted onto a </a:t>
            </a:r>
            <a:r>
              <a:rPr lang="en-US" sz="4800" dirty="0" err="1">
                <a:solidFill>
                  <a:schemeClr val="bg1"/>
                </a:solidFill>
                <a:latin typeface="Verdana" pitchFamily="34" charset="0"/>
              </a:rPr>
              <a:t>trifold</a:t>
            </a:r>
            <a:r>
              <a:rPr lang="en-US" sz="4800" dirty="0">
                <a:solidFill>
                  <a:schemeClr val="bg1"/>
                </a:solidFill>
                <a:latin typeface="Verdana" pitchFamily="34" charset="0"/>
              </a:rPr>
              <a:t> cardboard backing. The dotted lines on each side of this template show the locations of the folds. </a:t>
            </a:r>
            <a:r>
              <a:rPr lang="en-US" sz="4800" b="1" dirty="0">
                <a:solidFill>
                  <a:schemeClr val="bg1"/>
                </a:solidFill>
                <a:latin typeface="Verdana" pitchFamily="34" charset="0"/>
              </a:rPr>
              <a:t>Remove these dotted lines </a:t>
            </a:r>
            <a:r>
              <a:rPr lang="en-US" sz="4800" dirty="0">
                <a:solidFill>
                  <a:schemeClr val="bg1"/>
                </a:solidFill>
                <a:latin typeface="Verdana" pitchFamily="34" charset="0"/>
              </a:rPr>
              <a:t>when you are done designing your poster so they don’t get printed!</a:t>
            </a:r>
          </a:p>
          <a:p>
            <a:endParaRPr lang="en-US" dirty="0">
              <a:latin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066800"/>
            <a:ext cx="5257800" cy="11079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entury Gothic" pitchFamily="34" charset="0"/>
              </a:rPr>
              <a:t>Group 34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0253" y="3384900"/>
            <a:ext cx="9601200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Verdana" pitchFamily="34" charset="0"/>
              </a:rPr>
              <a:t>Features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604200" y="5105400"/>
            <a:ext cx="960120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Verdana" pitchFamily="34" charset="0"/>
              </a:rPr>
              <a:t>Place content here. </a:t>
            </a:r>
            <a:endParaRPr lang="en-US" dirty="0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6216" y="154221"/>
            <a:ext cx="8917167" cy="146657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90253" y="5520898"/>
            <a:ext cx="9601200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Verdana" pitchFamily="34" charset="0"/>
              </a:rPr>
              <a:t>You can go die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Verdana" pitchFamily="34" charset="0"/>
              </a:rPr>
              <a:t>When u die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Verdana" pitchFamily="34" charset="0"/>
              </a:rPr>
              <a:t>Play Toilet Sound(Of the Day)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116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Verdana</vt:lpstr>
      <vt:lpstr>Office Theme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boutell</dc:creator>
  <cp:lastModifiedBy>Daniel Olis</cp:lastModifiedBy>
  <cp:revision>21</cp:revision>
  <dcterms:created xsi:type="dcterms:W3CDTF">2010-06-22T14:09:34Z</dcterms:created>
  <dcterms:modified xsi:type="dcterms:W3CDTF">2016-06-24T20:42:12Z</dcterms:modified>
</cp:coreProperties>
</file>