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0"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61841-0DD2-4886-8C0B-404DB5ADF52F}" type="doc">
      <dgm:prSet loTypeId="urn:microsoft.com/office/officeart/2005/8/layout/hList1" loCatId="Inbox" qsTypeId="urn:microsoft.com/office/officeart/2005/8/quickstyle/simple1" qsCatId="simple" csTypeId="urn:microsoft.com/office/officeart/2005/8/colors/ColorSchemeForSuggestions" csCatId="other"/>
      <dgm:spPr/>
      <dgm:t>
        <a:bodyPr/>
        <a:lstStyle/>
        <a:p>
          <a:endParaRPr lang="en-US"/>
        </a:p>
      </dgm:t>
    </dgm:pt>
    <dgm:pt modelId="{6F6D96FE-E2ED-4C08-A1D0-4B9A313A5E6B}">
      <dgm:prSet/>
      <dgm:spPr/>
      <dgm:t>
        <a:bodyPr/>
        <a:lstStyle/>
        <a:p>
          <a:r>
            <a:rPr lang="en-US"/>
            <a:t>I will have to create a database of many professional football players, and include the position and statistics of each player.</a:t>
          </a:r>
        </a:p>
      </dgm:t>
    </dgm:pt>
    <dgm:pt modelId="{C5DDABEB-10C6-4079-AFDF-17228F9CD993}" type="parTrans" cxnId="{48EB0404-D641-4B16-926F-9D11CF239481}">
      <dgm:prSet/>
      <dgm:spPr/>
      <dgm:t>
        <a:bodyPr/>
        <a:lstStyle/>
        <a:p>
          <a:endParaRPr lang="en-US"/>
        </a:p>
      </dgm:t>
    </dgm:pt>
    <dgm:pt modelId="{82595880-C310-46A2-9E1A-8CD838BA7794}" type="sibTrans" cxnId="{48EB0404-D641-4B16-926F-9D11CF239481}">
      <dgm:prSet phldrT="1"/>
      <dgm:spPr/>
      <dgm:t>
        <a:bodyPr/>
        <a:lstStyle/>
        <a:p>
          <a:endParaRPr lang="en-US" dirty="0"/>
        </a:p>
      </dgm:t>
    </dgm:pt>
    <dgm:pt modelId="{F14FF9CE-9E71-49E6-9172-9A497B2BC985}">
      <dgm:prSet/>
      <dgm:spPr/>
      <dgm:t>
        <a:bodyPr/>
        <a:lstStyle/>
        <a:p>
          <a:r>
            <a:rPr lang="en-US"/>
            <a:t>Player information will include: </a:t>
          </a:r>
        </a:p>
      </dgm:t>
    </dgm:pt>
    <dgm:pt modelId="{D484B798-2873-4025-901B-72105A848C8C}" type="parTrans" cxnId="{7ED2CFCA-B38A-4C67-AD91-5E2DAFCB2F37}">
      <dgm:prSet/>
      <dgm:spPr/>
      <dgm:t>
        <a:bodyPr/>
        <a:lstStyle/>
        <a:p>
          <a:endParaRPr lang="en-US"/>
        </a:p>
      </dgm:t>
    </dgm:pt>
    <dgm:pt modelId="{74375377-5F4B-4FBA-8EEC-0CCFD0086D20}" type="sibTrans" cxnId="{7ED2CFCA-B38A-4C67-AD91-5E2DAFCB2F37}">
      <dgm:prSet phldrT="2"/>
      <dgm:spPr/>
      <dgm:t>
        <a:bodyPr/>
        <a:lstStyle/>
        <a:p>
          <a:endParaRPr lang="en-US"/>
        </a:p>
      </dgm:t>
    </dgm:pt>
    <dgm:pt modelId="{DC62289A-9F06-47FB-BFE5-C6F6FB21B001}">
      <dgm:prSet/>
      <dgm:spPr/>
      <dgm:t>
        <a:bodyPr/>
        <a:lstStyle/>
        <a:p>
          <a:r>
            <a:rPr lang="en-US"/>
            <a:t>Height / Weight</a:t>
          </a:r>
        </a:p>
      </dgm:t>
    </dgm:pt>
    <dgm:pt modelId="{2ACBEF7F-CDAB-4CBB-B293-E20572990D8D}" type="parTrans" cxnId="{1B49B898-E55D-4156-A0EE-8970D19E0637}">
      <dgm:prSet/>
      <dgm:spPr/>
      <dgm:t>
        <a:bodyPr/>
        <a:lstStyle/>
        <a:p>
          <a:endParaRPr lang="en-US"/>
        </a:p>
      </dgm:t>
    </dgm:pt>
    <dgm:pt modelId="{9E46DA01-36F3-42DB-A81E-1F04C6873F7C}" type="sibTrans" cxnId="{1B49B898-E55D-4156-A0EE-8970D19E0637}">
      <dgm:prSet/>
      <dgm:spPr/>
      <dgm:t>
        <a:bodyPr/>
        <a:lstStyle/>
        <a:p>
          <a:endParaRPr lang="en-US"/>
        </a:p>
      </dgm:t>
    </dgm:pt>
    <dgm:pt modelId="{4D4FB4F8-66E4-4936-A19D-CCC4036C351B}">
      <dgm:prSet/>
      <dgm:spPr/>
      <dgm:t>
        <a:bodyPr/>
        <a:lstStyle/>
        <a:p>
          <a:r>
            <a:rPr lang="en-US"/>
            <a:t>College Stats (If QB, total passing yards, completion percentage, total TD’s. If running back, rushing yards and total TD’s, etc)</a:t>
          </a:r>
        </a:p>
      </dgm:t>
    </dgm:pt>
    <dgm:pt modelId="{D2F3A45A-C352-4D0D-B262-7D49E7E27F81}" type="parTrans" cxnId="{BE184CD0-2DC8-4065-8B97-46D89D2FE733}">
      <dgm:prSet/>
      <dgm:spPr/>
      <dgm:t>
        <a:bodyPr/>
        <a:lstStyle/>
        <a:p>
          <a:endParaRPr lang="en-US"/>
        </a:p>
      </dgm:t>
    </dgm:pt>
    <dgm:pt modelId="{46933A3F-A2BC-46BA-8A1F-E76FF642B741}" type="sibTrans" cxnId="{BE184CD0-2DC8-4065-8B97-46D89D2FE733}">
      <dgm:prSet/>
      <dgm:spPr/>
      <dgm:t>
        <a:bodyPr/>
        <a:lstStyle/>
        <a:p>
          <a:endParaRPr lang="en-US"/>
        </a:p>
      </dgm:t>
    </dgm:pt>
    <dgm:pt modelId="{CB0BF20D-7AA6-4009-B903-B2918B9C5497}" type="pres">
      <dgm:prSet presAssocID="{C3A61841-0DD2-4886-8C0B-404DB5ADF52F}" presName="Name0" presStyleCnt="0">
        <dgm:presLayoutVars>
          <dgm:dir/>
          <dgm:animLvl val="lvl"/>
          <dgm:resizeHandles val="exact"/>
        </dgm:presLayoutVars>
      </dgm:prSet>
      <dgm:spPr/>
    </dgm:pt>
    <dgm:pt modelId="{E97A7573-CB01-46A1-8E91-2D7D86B8F59D}" type="pres">
      <dgm:prSet presAssocID="{6F6D96FE-E2ED-4C08-A1D0-4B9A313A5E6B}" presName="composite" presStyleCnt="0"/>
      <dgm:spPr/>
    </dgm:pt>
    <dgm:pt modelId="{DD930302-1207-4CB0-84D2-1E23CD76FB0D}" type="pres">
      <dgm:prSet presAssocID="{6F6D96FE-E2ED-4C08-A1D0-4B9A313A5E6B}" presName="parTx" presStyleLbl="alignNode1" presStyleIdx="0" presStyleCnt="2">
        <dgm:presLayoutVars>
          <dgm:chMax val="0"/>
          <dgm:chPref val="0"/>
          <dgm:bulletEnabled val="1"/>
        </dgm:presLayoutVars>
      </dgm:prSet>
      <dgm:spPr/>
    </dgm:pt>
    <dgm:pt modelId="{F4E9E584-A08D-45C5-B94E-EA7E3C274AC6}" type="pres">
      <dgm:prSet presAssocID="{6F6D96FE-E2ED-4C08-A1D0-4B9A313A5E6B}" presName="desTx" presStyleLbl="alignAccFollowNode1" presStyleIdx="0" presStyleCnt="2">
        <dgm:presLayoutVars>
          <dgm:bulletEnabled val="1"/>
        </dgm:presLayoutVars>
      </dgm:prSet>
      <dgm:spPr/>
    </dgm:pt>
    <dgm:pt modelId="{E22ADB5E-14B7-495A-A34F-CF590141EE44}" type="pres">
      <dgm:prSet presAssocID="{82595880-C310-46A2-9E1A-8CD838BA7794}" presName="space" presStyleCnt="0"/>
      <dgm:spPr/>
    </dgm:pt>
    <dgm:pt modelId="{4E925D73-53F5-4677-883A-CAA075B96399}" type="pres">
      <dgm:prSet presAssocID="{F14FF9CE-9E71-49E6-9172-9A497B2BC985}" presName="composite" presStyleCnt="0"/>
      <dgm:spPr/>
    </dgm:pt>
    <dgm:pt modelId="{65655C90-AA52-4802-BCCF-6EED3209EBDE}" type="pres">
      <dgm:prSet presAssocID="{F14FF9CE-9E71-49E6-9172-9A497B2BC985}" presName="parTx" presStyleLbl="alignNode1" presStyleIdx="1" presStyleCnt="2">
        <dgm:presLayoutVars>
          <dgm:chMax val="0"/>
          <dgm:chPref val="0"/>
          <dgm:bulletEnabled val="1"/>
        </dgm:presLayoutVars>
      </dgm:prSet>
      <dgm:spPr/>
    </dgm:pt>
    <dgm:pt modelId="{D382D7BC-7142-4D31-A6CB-0F04FB8B5714}" type="pres">
      <dgm:prSet presAssocID="{F14FF9CE-9E71-49E6-9172-9A497B2BC985}" presName="desTx" presStyleLbl="alignAccFollowNode1" presStyleIdx="1" presStyleCnt="2">
        <dgm:presLayoutVars>
          <dgm:bulletEnabled val="1"/>
        </dgm:presLayoutVars>
      </dgm:prSet>
      <dgm:spPr/>
    </dgm:pt>
  </dgm:ptLst>
  <dgm:cxnLst>
    <dgm:cxn modelId="{48EB0404-D641-4B16-926F-9D11CF239481}" srcId="{C3A61841-0DD2-4886-8C0B-404DB5ADF52F}" destId="{6F6D96FE-E2ED-4C08-A1D0-4B9A313A5E6B}" srcOrd="0" destOrd="0" parTransId="{C5DDABEB-10C6-4079-AFDF-17228F9CD993}" sibTransId="{82595880-C310-46A2-9E1A-8CD838BA7794}"/>
    <dgm:cxn modelId="{B8A20A6F-7284-49D9-B808-026A29177606}" type="presOf" srcId="{DC62289A-9F06-47FB-BFE5-C6F6FB21B001}" destId="{D382D7BC-7142-4D31-A6CB-0F04FB8B5714}" srcOrd="0" destOrd="0" presId="urn:microsoft.com/office/officeart/2005/8/layout/hList1"/>
    <dgm:cxn modelId="{1B49B898-E55D-4156-A0EE-8970D19E0637}" srcId="{F14FF9CE-9E71-49E6-9172-9A497B2BC985}" destId="{DC62289A-9F06-47FB-BFE5-C6F6FB21B001}" srcOrd="0" destOrd="0" parTransId="{2ACBEF7F-CDAB-4CBB-B293-E20572990D8D}" sibTransId="{9E46DA01-36F3-42DB-A81E-1F04C6873F7C}"/>
    <dgm:cxn modelId="{7ED2CFCA-B38A-4C67-AD91-5E2DAFCB2F37}" srcId="{C3A61841-0DD2-4886-8C0B-404DB5ADF52F}" destId="{F14FF9CE-9E71-49E6-9172-9A497B2BC985}" srcOrd="1" destOrd="0" parTransId="{D484B798-2873-4025-901B-72105A848C8C}" sibTransId="{74375377-5F4B-4FBA-8EEC-0CCFD0086D20}"/>
    <dgm:cxn modelId="{570D58CC-EAF7-4E63-82B2-94BED6989594}" type="presOf" srcId="{F14FF9CE-9E71-49E6-9172-9A497B2BC985}" destId="{65655C90-AA52-4802-BCCF-6EED3209EBDE}" srcOrd="0" destOrd="0" presId="urn:microsoft.com/office/officeart/2005/8/layout/hList1"/>
    <dgm:cxn modelId="{BE184CD0-2DC8-4065-8B97-46D89D2FE733}" srcId="{F14FF9CE-9E71-49E6-9172-9A497B2BC985}" destId="{4D4FB4F8-66E4-4936-A19D-CCC4036C351B}" srcOrd="1" destOrd="0" parTransId="{D2F3A45A-C352-4D0D-B262-7D49E7E27F81}" sibTransId="{46933A3F-A2BC-46BA-8A1F-E76FF642B741}"/>
    <dgm:cxn modelId="{E9F883EA-055A-4DE3-8817-E9EB98592A77}" type="presOf" srcId="{6F6D96FE-E2ED-4C08-A1D0-4B9A313A5E6B}" destId="{DD930302-1207-4CB0-84D2-1E23CD76FB0D}" srcOrd="0" destOrd="0" presId="urn:microsoft.com/office/officeart/2005/8/layout/hList1"/>
    <dgm:cxn modelId="{6A2865ED-E38C-4889-B41F-C001819C518E}" type="presOf" srcId="{4D4FB4F8-66E4-4936-A19D-CCC4036C351B}" destId="{D382D7BC-7142-4D31-A6CB-0F04FB8B5714}" srcOrd="0" destOrd="1" presId="urn:microsoft.com/office/officeart/2005/8/layout/hList1"/>
    <dgm:cxn modelId="{F4136EF5-B0AB-48EE-AC11-52BFE135F4FF}" type="presOf" srcId="{C3A61841-0DD2-4886-8C0B-404DB5ADF52F}" destId="{CB0BF20D-7AA6-4009-B903-B2918B9C5497}" srcOrd="0" destOrd="0" presId="urn:microsoft.com/office/officeart/2005/8/layout/hList1"/>
    <dgm:cxn modelId="{A4F3B29C-F90F-476A-A279-763541B6A128}" type="presParOf" srcId="{CB0BF20D-7AA6-4009-B903-B2918B9C5497}" destId="{E97A7573-CB01-46A1-8E91-2D7D86B8F59D}" srcOrd="0" destOrd="0" presId="urn:microsoft.com/office/officeart/2005/8/layout/hList1"/>
    <dgm:cxn modelId="{E90F7A7A-72BB-44CF-914E-77887DA48D9C}" type="presParOf" srcId="{E97A7573-CB01-46A1-8E91-2D7D86B8F59D}" destId="{DD930302-1207-4CB0-84D2-1E23CD76FB0D}" srcOrd="0" destOrd="0" presId="urn:microsoft.com/office/officeart/2005/8/layout/hList1"/>
    <dgm:cxn modelId="{E0EE8BF3-1EAC-44C9-8AE6-AA355C3D3807}" type="presParOf" srcId="{E97A7573-CB01-46A1-8E91-2D7D86B8F59D}" destId="{F4E9E584-A08D-45C5-B94E-EA7E3C274AC6}" srcOrd="1" destOrd="0" presId="urn:microsoft.com/office/officeart/2005/8/layout/hList1"/>
    <dgm:cxn modelId="{A30C9CF8-2F39-4065-8343-34C83C4D6CC7}" type="presParOf" srcId="{CB0BF20D-7AA6-4009-B903-B2918B9C5497}" destId="{E22ADB5E-14B7-495A-A34F-CF590141EE44}" srcOrd="1" destOrd="0" presId="urn:microsoft.com/office/officeart/2005/8/layout/hList1"/>
    <dgm:cxn modelId="{3919EACA-27AB-44A0-9335-84A60799595E}" type="presParOf" srcId="{CB0BF20D-7AA6-4009-B903-B2918B9C5497}" destId="{4E925D73-53F5-4677-883A-CAA075B96399}" srcOrd="2" destOrd="0" presId="urn:microsoft.com/office/officeart/2005/8/layout/hList1"/>
    <dgm:cxn modelId="{C8D2AF80-FC34-4C43-8B67-B79B12FABD00}" type="presParOf" srcId="{4E925D73-53F5-4677-883A-CAA075B96399}" destId="{65655C90-AA52-4802-BCCF-6EED3209EBDE}" srcOrd="0" destOrd="0" presId="urn:microsoft.com/office/officeart/2005/8/layout/hList1"/>
    <dgm:cxn modelId="{E037240E-1E28-48FC-8915-B1EDA25A6DB8}" type="presParOf" srcId="{4E925D73-53F5-4677-883A-CAA075B96399}" destId="{D382D7BC-7142-4D31-A6CB-0F04FB8B571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9796FD-79D4-4826-AC2B-38AB6BDD69CA}" type="doc">
      <dgm:prSet loTypeId="urn:microsoft.com/office/officeart/2016/7/layout/LinearArrowProcessNumbered" loCatId="process" qsTypeId="urn:microsoft.com/office/officeart/2005/8/quickstyle/simple1" qsCatId="simple" csTypeId="urn:microsoft.com/office/officeart/2005/8/colors/colorful2" csCatId="colorful"/>
      <dgm:spPr/>
      <dgm:t>
        <a:bodyPr/>
        <a:lstStyle/>
        <a:p>
          <a:endParaRPr lang="en-US"/>
        </a:p>
      </dgm:t>
    </dgm:pt>
    <dgm:pt modelId="{4CE03CBD-B5B4-4D5F-9EC3-8E52CB599154}">
      <dgm:prSet/>
      <dgm:spPr/>
      <dgm:t>
        <a:bodyPr/>
        <a:lstStyle/>
        <a:p>
          <a:r>
            <a:rPr lang="en-US" dirty="0"/>
            <a:t>Among a data base that needs to be created prior to the user interacting with the program, there must also be a storing method that allows the user to compile all of the players he chose. </a:t>
          </a:r>
        </a:p>
      </dgm:t>
    </dgm:pt>
    <dgm:pt modelId="{3EA723DB-FD31-4752-872E-C7FAABB32006}" type="parTrans" cxnId="{685B2483-FB1B-4FA5-9DF0-E69F3EF79B69}">
      <dgm:prSet/>
      <dgm:spPr/>
      <dgm:t>
        <a:bodyPr/>
        <a:lstStyle/>
        <a:p>
          <a:endParaRPr lang="en-US"/>
        </a:p>
      </dgm:t>
    </dgm:pt>
    <dgm:pt modelId="{ACEBEA94-B044-443C-9DF9-1B3B9129BBCF}" type="sibTrans" cxnId="{685B2483-FB1B-4FA5-9DF0-E69F3EF79B69}">
      <dgm:prSet phldrT="1" phldr="0"/>
      <dgm:spPr/>
      <dgm:t>
        <a:bodyPr/>
        <a:lstStyle/>
        <a:p>
          <a:r>
            <a:rPr lang="en-US" dirty="0"/>
            <a:t>1</a:t>
          </a:r>
        </a:p>
      </dgm:t>
    </dgm:pt>
    <dgm:pt modelId="{1CFAAA6B-DBAD-4D20-816A-6B1B0C5AAB4D}">
      <dgm:prSet/>
      <dgm:spPr/>
      <dgm:t>
        <a:bodyPr/>
        <a:lstStyle/>
        <a:p>
          <a:r>
            <a:rPr lang="en-US"/>
            <a:t>This pool must have the capabilities of adding the player and deleting the player. </a:t>
          </a:r>
        </a:p>
      </dgm:t>
    </dgm:pt>
    <dgm:pt modelId="{9E70352F-BDC3-43B1-9A73-709811E63FA8}" type="parTrans" cxnId="{432362C6-22BE-4B8E-B5CD-419BDBFF1FAD}">
      <dgm:prSet/>
      <dgm:spPr/>
      <dgm:t>
        <a:bodyPr/>
        <a:lstStyle/>
        <a:p>
          <a:endParaRPr lang="en-US"/>
        </a:p>
      </dgm:t>
    </dgm:pt>
    <dgm:pt modelId="{4590C66D-0253-4319-8201-72DD218E25B1}" type="sibTrans" cxnId="{432362C6-22BE-4B8E-B5CD-419BDBFF1FAD}">
      <dgm:prSet phldrT="2" phldr="0"/>
      <dgm:spPr/>
      <dgm:t>
        <a:bodyPr/>
        <a:lstStyle/>
        <a:p>
          <a:r>
            <a:rPr lang="en-US" dirty="0"/>
            <a:t>2</a:t>
          </a:r>
        </a:p>
      </dgm:t>
    </dgm:pt>
    <dgm:pt modelId="{B620701F-D2A6-419C-A79B-46B1F393CEAD}">
      <dgm:prSet/>
      <dgm:spPr/>
      <dgm:t>
        <a:bodyPr/>
        <a:lstStyle/>
        <a:p>
          <a:r>
            <a:rPr lang="en-US"/>
            <a:t>Prompt user errors when warranted (if the user does not pick a player and wishes to see his roster, it will advise that there are no players selected.  </a:t>
          </a:r>
        </a:p>
      </dgm:t>
    </dgm:pt>
    <dgm:pt modelId="{C0E53EC8-7481-479A-BBA3-EA387EFF9D71}" type="parTrans" cxnId="{73760099-4F15-4BE0-B4EA-BB0E5FC66E29}">
      <dgm:prSet/>
      <dgm:spPr/>
      <dgm:t>
        <a:bodyPr/>
        <a:lstStyle/>
        <a:p>
          <a:endParaRPr lang="en-US"/>
        </a:p>
      </dgm:t>
    </dgm:pt>
    <dgm:pt modelId="{02F29D1A-7F18-4E7C-96C0-CD3530CBB654}" type="sibTrans" cxnId="{73760099-4F15-4BE0-B4EA-BB0E5FC66E29}">
      <dgm:prSet phldrT="3" phldr="0"/>
      <dgm:spPr/>
      <dgm:t>
        <a:bodyPr/>
        <a:lstStyle/>
        <a:p>
          <a:r>
            <a:rPr lang="en-US" dirty="0"/>
            <a:t>3</a:t>
          </a:r>
        </a:p>
      </dgm:t>
    </dgm:pt>
    <dgm:pt modelId="{A90C6DB7-5D77-4B6B-B2AB-880BB26BA45C}" type="pres">
      <dgm:prSet presAssocID="{2E9796FD-79D4-4826-AC2B-38AB6BDD69CA}" presName="linearFlow" presStyleCnt="0">
        <dgm:presLayoutVars>
          <dgm:dir/>
          <dgm:animLvl val="lvl"/>
          <dgm:resizeHandles val="exact"/>
        </dgm:presLayoutVars>
      </dgm:prSet>
      <dgm:spPr/>
    </dgm:pt>
    <dgm:pt modelId="{9B92D2AA-654C-4FD9-85B3-53FDCA737945}" type="pres">
      <dgm:prSet presAssocID="{4CE03CBD-B5B4-4D5F-9EC3-8E52CB599154}" presName="compositeNode" presStyleCnt="0"/>
      <dgm:spPr/>
    </dgm:pt>
    <dgm:pt modelId="{6D9B36BF-04D8-4477-B020-9FB694CB04C3}" type="pres">
      <dgm:prSet presAssocID="{4CE03CBD-B5B4-4D5F-9EC3-8E52CB599154}" presName="parTx" presStyleLbl="node1" presStyleIdx="0" presStyleCnt="0">
        <dgm:presLayoutVars>
          <dgm:chMax val="0"/>
          <dgm:chPref val="0"/>
          <dgm:bulletEnabled val="1"/>
        </dgm:presLayoutVars>
      </dgm:prSet>
      <dgm:spPr/>
    </dgm:pt>
    <dgm:pt modelId="{FB1EEC17-91FD-462F-8101-8EDDF2F67993}" type="pres">
      <dgm:prSet presAssocID="{4CE03CBD-B5B4-4D5F-9EC3-8E52CB599154}" presName="parSh" presStyleCnt="0"/>
      <dgm:spPr/>
    </dgm:pt>
    <dgm:pt modelId="{01EB2838-CA5E-44B1-B3E4-C37609B89122}" type="pres">
      <dgm:prSet presAssocID="{4CE03CBD-B5B4-4D5F-9EC3-8E52CB599154}" presName="lineNode" presStyleLbl="alignAccFollowNode1" presStyleIdx="0" presStyleCnt="9"/>
      <dgm:spPr/>
    </dgm:pt>
    <dgm:pt modelId="{09A48779-0565-43D1-AC8A-04A1F5FDE30F}" type="pres">
      <dgm:prSet presAssocID="{4CE03CBD-B5B4-4D5F-9EC3-8E52CB599154}" presName="lineArrowNode" presStyleLbl="alignAccFollowNode1" presStyleIdx="1" presStyleCnt="9"/>
      <dgm:spPr/>
    </dgm:pt>
    <dgm:pt modelId="{6507C82B-400B-44C3-96BA-DE7271462D5F}" type="pres">
      <dgm:prSet presAssocID="{ACEBEA94-B044-443C-9DF9-1B3B9129BBCF}" presName="sibTransNodeCircle" presStyleLbl="alignNode1" presStyleIdx="0" presStyleCnt="3">
        <dgm:presLayoutVars>
          <dgm:chMax val="0"/>
          <dgm:bulletEnabled/>
        </dgm:presLayoutVars>
      </dgm:prSet>
      <dgm:spPr/>
    </dgm:pt>
    <dgm:pt modelId="{0C81CF3F-C54D-4B93-980C-9FC234E14F5A}" type="pres">
      <dgm:prSet presAssocID="{ACEBEA94-B044-443C-9DF9-1B3B9129BBCF}" presName="spacerBetweenCircleAndCallout" presStyleCnt="0">
        <dgm:presLayoutVars/>
      </dgm:prSet>
      <dgm:spPr/>
    </dgm:pt>
    <dgm:pt modelId="{F4900EF7-823F-4CBA-AAE9-0E4BBAA2BEAF}" type="pres">
      <dgm:prSet presAssocID="{4CE03CBD-B5B4-4D5F-9EC3-8E52CB599154}" presName="nodeText" presStyleLbl="alignAccFollowNode1" presStyleIdx="2" presStyleCnt="9">
        <dgm:presLayoutVars>
          <dgm:bulletEnabled val="1"/>
        </dgm:presLayoutVars>
      </dgm:prSet>
      <dgm:spPr/>
    </dgm:pt>
    <dgm:pt modelId="{101AB44D-6550-49E7-998E-96503AB13380}" type="pres">
      <dgm:prSet presAssocID="{ACEBEA94-B044-443C-9DF9-1B3B9129BBCF}" presName="sibTransComposite" presStyleCnt="0"/>
      <dgm:spPr/>
    </dgm:pt>
    <dgm:pt modelId="{1F66AA49-1E46-4EE6-850D-598795900236}" type="pres">
      <dgm:prSet presAssocID="{1CFAAA6B-DBAD-4D20-816A-6B1B0C5AAB4D}" presName="compositeNode" presStyleCnt="0"/>
      <dgm:spPr/>
    </dgm:pt>
    <dgm:pt modelId="{0BAD679B-E1A8-4715-B4B4-9A07E2E7F68A}" type="pres">
      <dgm:prSet presAssocID="{1CFAAA6B-DBAD-4D20-816A-6B1B0C5AAB4D}" presName="parTx" presStyleLbl="node1" presStyleIdx="0" presStyleCnt="0">
        <dgm:presLayoutVars>
          <dgm:chMax val="0"/>
          <dgm:chPref val="0"/>
          <dgm:bulletEnabled val="1"/>
        </dgm:presLayoutVars>
      </dgm:prSet>
      <dgm:spPr/>
    </dgm:pt>
    <dgm:pt modelId="{3094D767-ED06-41DB-BAFF-3B3FC293D4B7}" type="pres">
      <dgm:prSet presAssocID="{1CFAAA6B-DBAD-4D20-816A-6B1B0C5AAB4D}" presName="parSh" presStyleCnt="0"/>
      <dgm:spPr/>
    </dgm:pt>
    <dgm:pt modelId="{C530B905-1852-45FE-9460-92A8892561E5}" type="pres">
      <dgm:prSet presAssocID="{1CFAAA6B-DBAD-4D20-816A-6B1B0C5AAB4D}" presName="lineNode" presStyleLbl="alignAccFollowNode1" presStyleIdx="3" presStyleCnt="9"/>
      <dgm:spPr/>
    </dgm:pt>
    <dgm:pt modelId="{0E58810D-6C06-4D69-B336-BFF7B9870C14}" type="pres">
      <dgm:prSet presAssocID="{1CFAAA6B-DBAD-4D20-816A-6B1B0C5AAB4D}" presName="lineArrowNode" presStyleLbl="alignAccFollowNode1" presStyleIdx="4" presStyleCnt="9"/>
      <dgm:spPr/>
    </dgm:pt>
    <dgm:pt modelId="{80366B4C-2946-4AC0-BFEC-3CF71F1DDE52}" type="pres">
      <dgm:prSet presAssocID="{4590C66D-0253-4319-8201-72DD218E25B1}" presName="sibTransNodeCircle" presStyleLbl="alignNode1" presStyleIdx="1" presStyleCnt="3">
        <dgm:presLayoutVars>
          <dgm:chMax val="0"/>
          <dgm:bulletEnabled/>
        </dgm:presLayoutVars>
      </dgm:prSet>
      <dgm:spPr/>
    </dgm:pt>
    <dgm:pt modelId="{AB246C10-8F12-4612-BFC2-0BCEDF5CFCB9}" type="pres">
      <dgm:prSet presAssocID="{4590C66D-0253-4319-8201-72DD218E25B1}" presName="spacerBetweenCircleAndCallout" presStyleCnt="0">
        <dgm:presLayoutVars/>
      </dgm:prSet>
      <dgm:spPr/>
    </dgm:pt>
    <dgm:pt modelId="{7FE7D09A-57E3-4F4E-AEA2-F9B67462F954}" type="pres">
      <dgm:prSet presAssocID="{1CFAAA6B-DBAD-4D20-816A-6B1B0C5AAB4D}" presName="nodeText" presStyleLbl="alignAccFollowNode1" presStyleIdx="5" presStyleCnt="9">
        <dgm:presLayoutVars>
          <dgm:bulletEnabled val="1"/>
        </dgm:presLayoutVars>
      </dgm:prSet>
      <dgm:spPr/>
    </dgm:pt>
    <dgm:pt modelId="{80C61CA9-5416-412E-9EFF-4BADF6ED446E}" type="pres">
      <dgm:prSet presAssocID="{4590C66D-0253-4319-8201-72DD218E25B1}" presName="sibTransComposite" presStyleCnt="0"/>
      <dgm:spPr/>
    </dgm:pt>
    <dgm:pt modelId="{CF107C59-867B-433C-884E-659DFD7CA234}" type="pres">
      <dgm:prSet presAssocID="{B620701F-D2A6-419C-A79B-46B1F393CEAD}" presName="compositeNode" presStyleCnt="0"/>
      <dgm:spPr/>
    </dgm:pt>
    <dgm:pt modelId="{67AC965F-B3E2-41A9-9CD2-1F0DCD063F30}" type="pres">
      <dgm:prSet presAssocID="{B620701F-D2A6-419C-A79B-46B1F393CEAD}" presName="parTx" presStyleLbl="node1" presStyleIdx="0" presStyleCnt="0">
        <dgm:presLayoutVars>
          <dgm:chMax val="0"/>
          <dgm:chPref val="0"/>
          <dgm:bulletEnabled val="1"/>
        </dgm:presLayoutVars>
      </dgm:prSet>
      <dgm:spPr/>
    </dgm:pt>
    <dgm:pt modelId="{601A1515-9E03-4B3B-90CF-254959983ABA}" type="pres">
      <dgm:prSet presAssocID="{B620701F-D2A6-419C-A79B-46B1F393CEAD}" presName="parSh" presStyleCnt="0"/>
      <dgm:spPr/>
    </dgm:pt>
    <dgm:pt modelId="{315193EB-3460-4828-A774-8DFE2991C47D}" type="pres">
      <dgm:prSet presAssocID="{B620701F-D2A6-419C-A79B-46B1F393CEAD}" presName="lineNode" presStyleLbl="alignAccFollowNode1" presStyleIdx="6" presStyleCnt="9"/>
      <dgm:spPr/>
    </dgm:pt>
    <dgm:pt modelId="{4AC89A76-5DCB-432E-8EEC-D4F27A623DC4}" type="pres">
      <dgm:prSet presAssocID="{B620701F-D2A6-419C-A79B-46B1F393CEAD}" presName="lineArrowNode" presStyleLbl="alignAccFollowNode1" presStyleIdx="7" presStyleCnt="9"/>
      <dgm:spPr/>
    </dgm:pt>
    <dgm:pt modelId="{7EDEDEA0-C1F8-4779-AF16-4D2347AD964F}" type="pres">
      <dgm:prSet presAssocID="{02F29D1A-7F18-4E7C-96C0-CD3530CBB654}" presName="sibTransNodeCircle" presStyleLbl="alignNode1" presStyleIdx="2" presStyleCnt="3">
        <dgm:presLayoutVars>
          <dgm:chMax val="0"/>
          <dgm:bulletEnabled/>
        </dgm:presLayoutVars>
      </dgm:prSet>
      <dgm:spPr/>
    </dgm:pt>
    <dgm:pt modelId="{ABE6C62C-C6BF-4BF2-A50E-E476F3E0BEC3}" type="pres">
      <dgm:prSet presAssocID="{02F29D1A-7F18-4E7C-96C0-CD3530CBB654}" presName="spacerBetweenCircleAndCallout" presStyleCnt="0">
        <dgm:presLayoutVars/>
      </dgm:prSet>
      <dgm:spPr/>
    </dgm:pt>
    <dgm:pt modelId="{5449B0C5-E074-42A7-8EB2-718DE2839C56}" type="pres">
      <dgm:prSet presAssocID="{B620701F-D2A6-419C-A79B-46B1F393CEAD}" presName="nodeText" presStyleLbl="alignAccFollowNode1" presStyleIdx="8" presStyleCnt="9">
        <dgm:presLayoutVars>
          <dgm:bulletEnabled val="1"/>
        </dgm:presLayoutVars>
      </dgm:prSet>
      <dgm:spPr/>
    </dgm:pt>
  </dgm:ptLst>
  <dgm:cxnLst>
    <dgm:cxn modelId="{BC521B15-113F-4E36-A8A1-F9C587FC6C59}" type="presOf" srcId="{1CFAAA6B-DBAD-4D20-816A-6B1B0C5AAB4D}" destId="{7FE7D09A-57E3-4F4E-AEA2-F9B67462F954}" srcOrd="0" destOrd="0" presId="urn:microsoft.com/office/officeart/2016/7/layout/LinearArrowProcessNumbered"/>
    <dgm:cxn modelId="{6920C020-3CE5-4E42-AA37-ED1936BC8C2F}" type="presOf" srcId="{4CE03CBD-B5B4-4D5F-9EC3-8E52CB599154}" destId="{F4900EF7-823F-4CBA-AAE9-0E4BBAA2BEAF}" srcOrd="0" destOrd="0" presId="urn:microsoft.com/office/officeart/2016/7/layout/LinearArrowProcessNumbered"/>
    <dgm:cxn modelId="{DBCF4A28-5876-4C06-965C-831DC1DED5BA}" type="presOf" srcId="{B620701F-D2A6-419C-A79B-46B1F393CEAD}" destId="{5449B0C5-E074-42A7-8EB2-718DE2839C56}" srcOrd="0" destOrd="0" presId="urn:microsoft.com/office/officeart/2016/7/layout/LinearArrowProcessNumbered"/>
    <dgm:cxn modelId="{685B2483-FB1B-4FA5-9DF0-E69F3EF79B69}" srcId="{2E9796FD-79D4-4826-AC2B-38AB6BDD69CA}" destId="{4CE03CBD-B5B4-4D5F-9EC3-8E52CB599154}" srcOrd="0" destOrd="0" parTransId="{3EA723DB-FD31-4752-872E-C7FAABB32006}" sibTransId="{ACEBEA94-B044-443C-9DF9-1B3B9129BBCF}"/>
    <dgm:cxn modelId="{212E128A-66CB-4DC2-A77F-86F0241BB024}" type="presOf" srcId="{02F29D1A-7F18-4E7C-96C0-CD3530CBB654}" destId="{7EDEDEA0-C1F8-4779-AF16-4D2347AD964F}" srcOrd="0" destOrd="0" presId="urn:microsoft.com/office/officeart/2016/7/layout/LinearArrowProcessNumbered"/>
    <dgm:cxn modelId="{73760099-4F15-4BE0-B4EA-BB0E5FC66E29}" srcId="{2E9796FD-79D4-4826-AC2B-38AB6BDD69CA}" destId="{B620701F-D2A6-419C-A79B-46B1F393CEAD}" srcOrd="2" destOrd="0" parTransId="{C0E53EC8-7481-479A-BBA3-EA387EFF9D71}" sibTransId="{02F29D1A-7F18-4E7C-96C0-CD3530CBB654}"/>
    <dgm:cxn modelId="{56E22CA3-B034-4391-979A-AD25B6446005}" type="presOf" srcId="{ACEBEA94-B044-443C-9DF9-1B3B9129BBCF}" destId="{6507C82B-400B-44C3-96BA-DE7271462D5F}" srcOrd="0" destOrd="0" presId="urn:microsoft.com/office/officeart/2016/7/layout/LinearArrowProcessNumbered"/>
    <dgm:cxn modelId="{432362C6-22BE-4B8E-B5CD-419BDBFF1FAD}" srcId="{2E9796FD-79D4-4826-AC2B-38AB6BDD69CA}" destId="{1CFAAA6B-DBAD-4D20-816A-6B1B0C5AAB4D}" srcOrd="1" destOrd="0" parTransId="{9E70352F-BDC3-43B1-9A73-709811E63FA8}" sibTransId="{4590C66D-0253-4319-8201-72DD218E25B1}"/>
    <dgm:cxn modelId="{40DD46CD-D805-4782-A472-05CF02A4B812}" type="presOf" srcId="{2E9796FD-79D4-4826-AC2B-38AB6BDD69CA}" destId="{A90C6DB7-5D77-4B6B-B2AB-880BB26BA45C}" srcOrd="0" destOrd="0" presId="urn:microsoft.com/office/officeart/2016/7/layout/LinearArrowProcessNumbered"/>
    <dgm:cxn modelId="{89C670FA-4552-4583-8535-9B48D18DB846}" type="presOf" srcId="{4590C66D-0253-4319-8201-72DD218E25B1}" destId="{80366B4C-2946-4AC0-BFEC-3CF71F1DDE52}" srcOrd="0" destOrd="0" presId="urn:microsoft.com/office/officeart/2016/7/layout/LinearArrowProcessNumbered"/>
    <dgm:cxn modelId="{AD36EFF4-00B4-4A1B-8C64-06684DD4BDC4}" type="presParOf" srcId="{A90C6DB7-5D77-4B6B-B2AB-880BB26BA45C}" destId="{9B92D2AA-654C-4FD9-85B3-53FDCA737945}" srcOrd="0" destOrd="0" presId="urn:microsoft.com/office/officeart/2016/7/layout/LinearArrowProcessNumbered"/>
    <dgm:cxn modelId="{EBA526A7-ECA9-4751-B593-E28E966ECC43}" type="presParOf" srcId="{9B92D2AA-654C-4FD9-85B3-53FDCA737945}" destId="{6D9B36BF-04D8-4477-B020-9FB694CB04C3}" srcOrd="0" destOrd="0" presId="urn:microsoft.com/office/officeart/2016/7/layout/LinearArrowProcessNumbered"/>
    <dgm:cxn modelId="{CC59808F-5658-4FD6-865A-3A8BFAEBCA2B}" type="presParOf" srcId="{9B92D2AA-654C-4FD9-85B3-53FDCA737945}" destId="{FB1EEC17-91FD-462F-8101-8EDDF2F67993}" srcOrd="1" destOrd="0" presId="urn:microsoft.com/office/officeart/2016/7/layout/LinearArrowProcessNumbered"/>
    <dgm:cxn modelId="{12886A48-EA37-4A9D-98E1-F27219ED86AE}" type="presParOf" srcId="{FB1EEC17-91FD-462F-8101-8EDDF2F67993}" destId="{01EB2838-CA5E-44B1-B3E4-C37609B89122}" srcOrd="0" destOrd="0" presId="urn:microsoft.com/office/officeart/2016/7/layout/LinearArrowProcessNumbered"/>
    <dgm:cxn modelId="{F01DA692-0911-4886-AF93-9537E4267FFF}" type="presParOf" srcId="{FB1EEC17-91FD-462F-8101-8EDDF2F67993}" destId="{09A48779-0565-43D1-AC8A-04A1F5FDE30F}" srcOrd="1" destOrd="0" presId="urn:microsoft.com/office/officeart/2016/7/layout/LinearArrowProcessNumbered"/>
    <dgm:cxn modelId="{97CCF2E9-6166-4948-9DE4-8B9B81DECC04}" type="presParOf" srcId="{FB1EEC17-91FD-462F-8101-8EDDF2F67993}" destId="{6507C82B-400B-44C3-96BA-DE7271462D5F}" srcOrd="2" destOrd="0" presId="urn:microsoft.com/office/officeart/2016/7/layout/LinearArrowProcessNumbered"/>
    <dgm:cxn modelId="{7AD95CDD-9A8B-4C15-A0C3-0637429DD057}" type="presParOf" srcId="{FB1EEC17-91FD-462F-8101-8EDDF2F67993}" destId="{0C81CF3F-C54D-4B93-980C-9FC234E14F5A}" srcOrd="3" destOrd="0" presId="urn:microsoft.com/office/officeart/2016/7/layout/LinearArrowProcessNumbered"/>
    <dgm:cxn modelId="{3A3B8018-5ACA-40B5-9C24-F0C5B04AC103}" type="presParOf" srcId="{9B92D2AA-654C-4FD9-85B3-53FDCA737945}" destId="{F4900EF7-823F-4CBA-AAE9-0E4BBAA2BEAF}" srcOrd="2" destOrd="0" presId="urn:microsoft.com/office/officeart/2016/7/layout/LinearArrowProcessNumbered"/>
    <dgm:cxn modelId="{095116E0-8FF5-49A1-A113-6BF4AF636252}" type="presParOf" srcId="{A90C6DB7-5D77-4B6B-B2AB-880BB26BA45C}" destId="{101AB44D-6550-49E7-998E-96503AB13380}" srcOrd="1" destOrd="0" presId="urn:microsoft.com/office/officeart/2016/7/layout/LinearArrowProcessNumbered"/>
    <dgm:cxn modelId="{AA830FED-B25B-42E3-80D0-C6A4DA00E533}" type="presParOf" srcId="{A90C6DB7-5D77-4B6B-B2AB-880BB26BA45C}" destId="{1F66AA49-1E46-4EE6-850D-598795900236}" srcOrd="2" destOrd="0" presId="urn:microsoft.com/office/officeart/2016/7/layout/LinearArrowProcessNumbered"/>
    <dgm:cxn modelId="{6ECE27B8-B832-4F12-89B7-1AE8A9AA4C9A}" type="presParOf" srcId="{1F66AA49-1E46-4EE6-850D-598795900236}" destId="{0BAD679B-E1A8-4715-B4B4-9A07E2E7F68A}" srcOrd="0" destOrd="0" presId="urn:microsoft.com/office/officeart/2016/7/layout/LinearArrowProcessNumbered"/>
    <dgm:cxn modelId="{A6A32FC0-E05E-4473-8C48-6914BF503FD2}" type="presParOf" srcId="{1F66AA49-1E46-4EE6-850D-598795900236}" destId="{3094D767-ED06-41DB-BAFF-3B3FC293D4B7}" srcOrd="1" destOrd="0" presId="urn:microsoft.com/office/officeart/2016/7/layout/LinearArrowProcessNumbered"/>
    <dgm:cxn modelId="{807F5E31-B993-40DC-9678-421E8E89E80A}" type="presParOf" srcId="{3094D767-ED06-41DB-BAFF-3B3FC293D4B7}" destId="{C530B905-1852-45FE-9460-92A8892561E5}" srcOrd="0" destOrd="0" presId="urn:microsoft.com/office/officeart/2016/7/layout/LinearArrowProcessNumbered"/>
    <dgm:cxn modelId="{6CD035F7-E7D9-4265-B985-5374CB0C2177}" type="presParOf" srcId="{3094D767-ED06-41DB-BAFF-3B3FC293D4B7}" destId="{0E58810D-6C06-4D69-B336-BFF7B9870C14}" srcOrd="1" destOrd="0" presId="urn:microsoft.com/office/officeart/2016/7/layout/LinearArrowProcessNumbered"/>
    <dgm:cxn modelId="{CB0412AB-449F-4018-8470-29DDDA80EC7B}" type="presParOf" srcId="{3094D767-ED06-41DB-BAFF-3B3FC293D4B7}" destId="{80366B4C-2946-4AC0-BFEC-3CF71F1DDE52}" srcOrd="2" destOrd="0" presId="urn:microsoft.com/office/officeart/2016/7/layout/LinearArrowProcessNumbered"/>
    <dgm:cxn modelId="{AB271928-3DD6-4657-BAE9-6F47E860AD82}" type="presParOf" srcId="{3094D767-ED06-41DB-BAFF-3B3FC293D4B7}" destId="{AB246C10-8F12-4612-BFC2-0BCEDF5CFCB9}" srcOrd="3" destOrd="0" presId="urn:microsoft.com/office/officeart/2016/7/layout/LinearArrowProcessNumbered"/>
    <dgm:cxn modelId="{70D8062A-8D41-4D13-B75E-1DC61DDD7740}" type="presParOf" srcId="{1F66AA49-1E46-4EE6-850D-598795900236}" destId="{7FE7D09A-57E3-4F4E-AEA2-F9B67462F954}" srcOrd="2" destOrd="0" presId="urn:microsoft.com/office/officeart/2016/7/layout/LinearArrowProcessNumbered"/>
    <dgm:cxn modelId="{1B7B7FCD-C7E1-47B8-A54B-9E34F0143990}" type="presParOf" srcId="{A90C6DB7-5D77-4B6B-B2AB-880BB26BA45C}" destId="{80C61CA9-5416-412E-9EFF-4BADF6ED446E}" srcOrd="3" destOrd="0" presId="urn:microsoft.com/office/officeart/2016/7/layout/LinearArrowProcessNumbered"/>
    <dgm:cxn modelId="{CECA7D49-9866-4BB1-ACE8-289228FE313A}" type="presParOf" srcId="{A90C6DB7-5D77-4B6B-B2AB-880BB26BA45C}" destId="{CF107C59-867B-433C-884E-659DFD7CA234}" srcOrd="4" destOrd="0" presId="urn:microsoft.com/office/officeart/2016/7/layout/LinearArrowProcessNumbered"/>
    <dgm:cxn modelId="{9C2E2C6F-8EE2-4A7D-8340-0ABC2EA8406E}" type="presParOf" srcId="{CF107C59-867B-433C-884E-659DFD7CA234}" destId="{67AC965F-B3E2-41A9-9CD2-1F0DCD063F30}" srcOrd="0" destOrd="0" presId="urn:microsoft.com/office/officeart/2016/7/layout/LinearArrowProcessNumbered"/>
    <dgm:cxn modelId="{0AF8E8AB-4664-41A9-A341-A350CB3460CC}" type="presParOf" srcId="{CF107C59-867B-433C-884E-659DFD7CA234}" destId="{601A1515-9E03-4B3B-90CF-254959983ABA}" srcOrd="1" destOrd="0" presId="urn:microsoft.com/office/officeart/2016/7/layout/LinearArrowProcessNumbered"/>
    <dgm:cxn modelId="{8EC94361-7763-4410-9238-6DF6694CCF4E}" type="presParOf" srcId="{601A1515-9E03-4B3B-90CF-254959983ABA}" destId="{315193EB-3460-4828-A774-8DFE2991C47D}" srcOrd="0" destOrd="0" presId="urn:microsoft.com/office/officeart/2016/7/layout/LinearArrowProcessNumbered"/>
    <dgm:cxn modelId="{82494A64-D60B-4053-88A9-BDC6E841FBBF}" type="presParOf" srcId="{601A1515-9E03-4B3B-90CF-254959983ABA}" destId="{4AC89A76-5DCB-432E-8EEC-D4F27A623DC4}" srcOrd="1" destOrd="0" presId="urn:microsoft.com/office/officeart/2016/7/layout/LinearArrowProcessNumbered"/>
    <dgm:cxn modelId="{6BA7AA12-216A-4FD9-B6B6-B206A2080B4F}" type="presParOf" srcId="{601A1515-9E03-4B3B-90CF-254959983ABA}" destId="{7EDEDEA0-C1F8-4779-AF16-4D2347AD964F}" srcOrd="2" destOrd="0" presId="urn:microsoft.com/office/officeart/2016/7/layout/LinearArrowProcessNumbered"/>
    <dgm:cxn modelId="{AB73B32A-4A7C-4F64-AE17-74AF8F63DDF7}" type="presParOf" srcId="{601A1515-9E03-4B3B-90CF-254959983ABA}" destId="{ABE6C62C-C6BF-4BF2-A50E-E476F3E0BEC3}" srcOrd="3" destOrd="0" presId="urn:microsoft.com/office/officeart/2016/7/layout/LinearArrowProcessNumbered"/>
    <dgm:cxn modelId="{0BE1A9D5-62DA-4B77-A856-F391EE7FAE02}" type="presParOf" srcId="{CF107C59-867B-433C-884E-659DFD7CA234}" destId="{5449B0C5-E074-42A7-8EB2-718DE2839C56}"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A050F1-2C5E-41D6-874D-E4E42481A05E}" type="doc">
      <dgm:prSet loTypeId="urn:microsoft.com/office/officeart/2005/8/layout/chevron1" loCatId="Inbox" qsTypeId="urn:microsoft.com/office/officeart/2005/8/quickstyle/simple1" qsCatId="simple" csTypeId="urn:microsoft.com/office/officeart/2005/8/colors/ColorSchemeForSuggestions" csCatId="other"/>
      <dgm:spPr/>
      <dgm:t>
        <a:bodyPr/>
        <a:lstStyle/>
        <a:p>
          <a:endParaRPr lang="en-US"/>
        </a:p>
      </dgm:t>
    </dgm:pt>
    <dgm:pt modelId="{BFB78BE9-ED95-4EF0-93AA-398EC4EC64F9}">
      <dgm:prSet/>
      <dgm:spPr/>
      <dgm:t>
        <a:bodyPr/>
        <a:lstStyle/>
        <a:p>
          <a:r>
            <a:rPr lang="en-US"/>
            <a:t>The application will open with the CEO having the option to choose which position he is interested in. (Drop down menu)</a:t>
          </a:r>
        </a:p>
      </dgm:t>
    </dgm:pt>
    <dgm:pt modelId="{C6A30716-6AA2-43E1-AACB-DF197CCC7368}" type="parTrans" cxnId="{D8409E13-1A7D-44B0-8857-8FCCEE636EFD}">
      <dgm:prSet/>
      <dgm:spPr/>
      <dgm:t>
        <a:bodyPr/>
        <a:lstStyle/>
        <a:p>
          <a:endParaRPr lang="en-US"/>
        </a:p>
      </dgm:t>
    </dgm:pt>
    <dgm:pt modelId="{253F2782-BC34-44E3-AE93-AFADADEB1981}" type="sibTrans" cxnId="{D8409E13-1A7D-44B0-8857-8FCCEE636EFD}">
      <dgm:prSet/>
      <dgm:spPr/>
      <dgm:t>
        <a:bodyPr/>
        <a:lstStyle/>
        <a:p>
          <a:endParaRPr lang="en-US"/>
        </a:p>
      </dgm:t>
    </dgm:pt>
    <dgm:pt modelId="{D8E493E7-2016-419B-9570-D8E51394E770}">
      <dgm:prSet/>
      <dgm:spPr/>
      <dgm:t>
        <a:bodyPr/>
        <a:lstStyle/>
        <a:p>
          <a:r>
            <a:rPr lang="en-US"/>
            <a:t>For example, if user clicks on QB’s, it will show list of all available QB’s.</a:t>
          </a:r>
        </a:p>
      </dgm:t>
    </dgm:pt>
    <dgm:pt modelId="{EA5D3469-D0EC-4656-A5D0-C0A79B2D67E6}" type="parTrans" cxnId="{AF70490E-A43A-481F-A0C2-80326F68BDD8}">
      <dgm:prSet/>
      <dgm:spPr/>
      <dgm:t>
        <a:bodyPr/>
        <a:lstStyle/>
        <a:p>
          <a:endParaRPr lang="en-US"/>
        </a:p>
      </dgm:t>
    </dgm:pt>
    <dgm:pt modelId="{D48BCF83-4EA0-4392-82ED-CB436CA7DBF4}" type="sibTrans" cxnId="{AF70490E-A43A-481F-A0C2-80326F68BDD8}">
      <dgm:prSet/>
      <dgm:spPr/>
      <dgm:t>
        <a:bodyPr/>
        <a:lstStyle/>
        <a:p>
          <a:endParaRPr lang="en-US"/>
        </a:p>
      </dgm:t>
    </dgm:pt>
    <dgm:pt modelId="{02D48859-D6BF-4523-AD82-32B179ABD7FA}">
      <dgm:prSet/>
      <dgm:spPr/>
      <dgm:t>
        <a:bodyPr/>
        <a:lstStyle/>
        <a:p>
          <a:r>
            <a:rPr lang="en-US"/>
            <a:t>When user clicks on specific player, it will display stats. </a:t>
          </a:r>
        </a:p>
      </dgm:t>
    </dgm:pt>
    <dgm:pt modelId="{033C1C6D-0D8A-4695-A3EF-08F9E5994E28}" type="parTrans" cxnId="{80750D20-173C-43D7-9E54-8B431E02D1F6}">
      <dgm:prSet/>
      <dgm:spPr/>
      <dgm:t>
        <a:bodyPr/>
        <a:lstStyle/>
        <a:p>
          <a:endParaRPr lang="en-US"/>
        </a:p>
      </dgm:t>
    </dgm:pt>
    <dgm:pt modelId="{18E51909-DA4A-4D5A-9FE6-DF7BF546F8F4}" type="sibTrans" cxnId="{80750D20-173C-43D7-9E54-8B431E02D1F6}">
      <dgm:prSet/>
      <dgm:spPr/>
      <dgm:t>
        <a:bodyPr/>
        <a:lstStyle/>
        <a:p>
          <a:endParaRPr lang="en-US"/>
        </a:p>
      </dgm:t>
    </dgm:pt>
    <dgm:pt modelId="{FF6D3986-EDC3-4855-A08A-A80B2202C39D}">
      <dgm:prSet/>
      <dgm:spPr/>
      <dgm:t>
        <a:bodyPr/>
        <a:lstStyle/>
        <a:p>
          <a:r>
            <a:rPr lang="en-US"/>
            <a:t>It will allow user pick the player of their choice, by doing so placing them in their roster, but before they are placed on the roster it will prompt the user to input a jersey number. After a jersey number is picked, the user will have a celebration print across the screen. </a:t>
          </a:r>
        </a:p>
      </dgm:t>
    </dgm:pt>
    <dgm:pt modelId="{F994AF63-B003-44F0-AC3F-37D2DC559ACF}" type="parTrans" cxnId="{9E2164E0-9003-42A3-8CC9-F46D28BF574E}">
      <dgm:prSet/>
      <dgm:spPr/>
      <dgm:t>
        <a:bodyPr/>
        <a:lstStyle/>
        <a:p>
          <a:endParaRPr lang="en-US"/>
        </a:p>
      </dgm:t>
    </dgm:pt>
    <dgm:pt modelId="{F6F2FCC4-B6E0-4394-835A-36E7627E9855}" type="sibTrans" cxnId="{9E2164E0-9003-42A3-8CC9-F46D28BF574E}">
      <dgm:prSet/>
      <dgm:spPr/>
      <dgm:t>
        <a:bodyPr/>
        <a:lstStyle/>
        <a:p>
          <a:endParaRPr lang="en-US"/>
        </a:p>
      </dgm:t>
    </dgm:pt>
    <dgm:pt modelId="{14329A4A-21E3-4C84-80FA-387A0EDA16B6}" type="pres">
      <dgm:prSet presAssocID="{77A050F1-2C5E-41D6-874D-E4E42481A05E}" presName="Name0" presStyleCnt="0">
        <dgm:presLayoutVars>
          <dgm:dir/>
          <dgm:animLvl val="lvl"/>
          <dgm:resizeHandles val="exact"/>
        </dgm:presLayoutVars>
      </dgm:prSet>
      <dgm:spPr/>
    </dgm:pt>
    <dgm:pt modelId="{21D26E53-F6A3-4109-8A39-BECA1116D833}" type="pres">
      <dgm:prSet presAssocID="{BFB78BE9-ED95-4EF0-93AA-398EC4EC64F9}" presName="composite" presStyleCnt="0"/>
      <dgm:spPr/>
    </dgm:pt>
    <dgm:pt modelId="{24826470-5010-4BCC-BE48-E18A7E3227E7}" type="pres">
      <dgm:prSet presAssocID="{BFB78BE9-ED95-4EF0-93AA-398EC4EC64F9}" presName="parTx" presStyleLbl="node1" presStyleIdx="0" presStyleCnt="3">
        <dgm:presLayoutVars>
          <dgm:chMax val="0"/>
          <dgm:chPref val="0"/>
          <dgm:bulletEnabled val="1"/>
        </dgm:presLayoutVars>
      </dgm:prSet>
      <dgm:spPr/>
    </dgm:pt>
    <dgm:pt modelId="{5BBE4172-B193-4F98-BBF0-661FC64BFCD7}" type="pres">
      <dgm:prSet presAssocID="{BFB78BE9-ED95-4EF0-93AA-398EC4EC64F9}" presName="desTx" presStyleLbl="revTx" presStyleIdx="0" presStyleCnt="1">
        <dgm:presLayoutVars>
          <dgm:bulletEnabled val="1"/>
        </dgm:presLayoutVars>
      </dgm:prSet>
      <dgm:spPr/>
    </dgm:pt>
    <dgm:pt modelId="{06920129-9785-4433-AFAC-5941D693589A}" type="pres">
      <dgm:prSet presAssocID="{253F2782-BC34-44E3-AE93-AFADADEB1981}" presName="space" presStyleCnt="0"/>
      <dgm:spPr/>
    </dgm:pt>
    <dgm:pt modelId="{7ACB4DBB-0E6C-4474-B835-A370E0EBD68D}" type="pres">
      <dgm:prSet presAssocID="{02D48859-D6BF-4523-AD82-32B179ABD7FA}" presName="composite" presStyleCnt="0"/>
      <dgm:spPr/>
    </dgm:pt>
    <dgm:pt modelId="{FB0243C6-9C31-48F9-81D3-AAD82B518009}" type="pres">
      <dgm:prSet presAssocID="{02D48859-D6BF-4523-AD82-32B179ABD7FA}" presName="parTx" presStyleLbl="node1" presStyleIdx="1" presStyleCnt="3">
        <dgm:presLayoutVars>
          <dgm:chMax val="0"/>
          <dgm:chPref val="0"/>
          <dgm:bulletEnabled val="1"/>
        </dgm:presLayoutVars>
      </dgm:prSet>
      <dgm:spPr/>
    </dgm:pt>
    <dgm:pt modelId="{BE7794A7-F4CE-485B-85D3-764BC4254AE0}" type="pres">
      <dgm:prSet presAssocID="{02D48859-D6BF-4523-AD82-32B179ABD7FA}" presName="desTx" presStyleLbl="revTx" presStyleIdx="0" presStyleCnt="1">
        <dgm:presLayoutVars>
          <dgm:bulletEnabled val="1"/>
        </dgm:presLayoutVars>
      </dgm:prSet>
      <dgm:spPr/>
    </dgm:pt>
    <dgm:pt modelId="{6556675F-873A-4785-86A9-7C101C8772AA}" type="pres">
      <dgm:prSet presAssocID="{18E51909-DA4A-4D5A-9FE6-DF7BF546F8F4}" presName="space" presStyleCnt="0"/>
      <dgm:spPr/>
    </dgm:pt>
    <dgm:pt modelId="{BC52E8FA-9F24-48EB-B525-3406A046EC82}" type="pres">
      <dgm:prSet presAssocID="{FF6D3986-EDC3-4855-A08A-A80B2202C39D}" presName="composite" presStyleCnt="0"/>
      <dgm:spPr/>
    </dgm:pt>
    <dgm:pt modelId="{72944D51-5AB6-4233-B3EF-0DB8A45B4C5A}" type="pres">
      <dgm:prSet presAssocID="{FF6D3986-EDC3-4855-A08A-A80B2202C39D}" presName="parTx" presStyleLbl="node1" presStyleIdx="2" presStyleCnt="3">
        <dgm:presLayoutVars>
          <dgm:chMax val="0"/>
          <dgm:chPref val="0"/>
          <dgm:bulletEnabled val="1"/>
        </dgm:presLayoutVars>
      </dgm:prSet>
      <dgm:spPr/>
    </dgm:pt>
    <dgm:pt modelId="{1B5C1112-7301-4E2A-A294-DDFAE58EDE55}" type="pres">
      <dgm:prSet presAssocID="{FF6D3986-EDC3-4855-A08A-A80B2202C39D}" presName="desTx" presStyleLbl="revTx" presStyleIdx="0" presStyleCnt="1">
        <dgm:presLayoutVars>
          <dgm:bulletEnabled val="1"/>
        </dgm:presLayoutVars>
      </dgm:prSet>
      <dgm:spPr/>
    </dgm:pt>
  </dgm:ptLst>
  <dgm:cxnLst>
    <dgm:cxn modelId="{AF70490E-A43A-481F-A0C2-80326F68BDD8}" srcId="{BFB78BE9-ED95-4EF0-93AA-398EC4EC64F9}" destId="{D8E493E7-2016-419B-9570-D8E51394E770}" srcOrd="0" destOrd="0" parTransId="{EA5D3469-D0EC-4656-A5D0-C0A79B2D67E6}" sibTransId="{D48BCF83-4EA0-4392-82ED-CB436CA7DBF4}"/>
    <dgm:cxn modelId="{D8409E13-1A7D-44B0-8857-8FCCEE636EFD}" srcId="{77A050F1-2C5E-41D6-874D-E4E42481A05E}" destId="{BFB78BE9-ED95-4EF0-93AA-398EC4EC64F9}" srcOrd="0" destOrd="0" parTransId="{C6A30716-6AA2-43E1-AACB-DF197CCC7368}" sibTransId="{253F2782-BC34-44E3-AE93-AFADADEB1981}"/>
    <dgm:cxn modelId="{46B7A21C-45C5-4870-9B5A-5E2277FC926B}" type="presOf" srcId="{FF6D3986-EDC3-4855-A08A-A80B2202C39D}" destId="{72944D51-5AB6-4233-B3EF-0DB8A45B4C5A}" srcOrd="0" destOrd="0" presId="urn:microsoft.com/office/officeart/2005/8/layout/chevron1"/>
    <dgm:cxn modelId="{80750D20-173C-43D7-9E54-8B431E02D1F6}" srcId="{77A050F1-2C5E-41D6-874D-E4E42481A05E}" destId="{02D48859-D6BF-4523-AD82-32B179ABD7FA}" srcOrd="1" destOrd="0" parTransId="{033C1C6D-0D8A-4695-A3EF-08F9E5994E28}" sibTransId="{18E51909-DA4A-4D5A-9FE6-DF7BF546F8F4}"/>
    <dgm:cxn modelId="{EA469DAF-2B77-4BB4-96C7-13D7DBBB098F}" type="presOf" srcId="{BFB78BE9-ED95-4EF0-93AA-398EC4EC64F9}" destId="{24826470-5010-4BCC-BE48-E18A7E3227E7}" srcOrd="0" destOrd="0" presId="urn:microsoft.com/office/officeart/2005/8/layout/chevron1"/>
    <dgm:cxn modelId="{7BF43DB2-042A-4EC8-96C2-E075E93CC6C4}" type="presOf" srcId="{77A050F1-2C5E-41D6-874D-E4E42481A05E}" destId="{14329A4A-21E3-4C84-80FA-387A0EDA16B6}" srcOrd="0" destOrd="0" presId="urn:microsoft.com/office/officeart/2005/8/layout/chevron1"/>
    <dgm:cxn modelId="{FB08FEB7-9FFE-4708-BA91-A373BD47E675}" type="presOf" srcId="{02D48859-D6BF-4523-AD82-32B179ABD7FA}" destId="{FB0243C6-9C31-48F9-81D3-AAD82B518009}" srcOrd="0" destOrd="0" presId="urn:microsoft.com/office/officeart/2005/8/layout/chevron1"/>
    <dgm:cxn modelId="{9E2164E0-9003-42A3-8CC9-F46D28BF574E}" srcId="{77A050F1-2C5E-41D6-874D-E4E42481A05E}" destId="{FF6D3986-EDC3-4855-A08A-A80B2202C39D}" srcOrd="2" destOrd="0" parTransId="{F994AF63-B003-44F0-AC3F-37D2DC559ACF}" sibTransId="{F6F2FCC4-B6E0-4394-835A-36E7627E9855}"/>
    <dgm:cxn modelId="{C5137AE0-B401-473D-9C8B-0D0DDEB88AB0}" type="presOf" srcId="{D8E493E7-2016-419B-9570-D8E51394E770}" destId="{5BBE4172-B193-4F98-BBF0-661FC64BFCD7}" srcOrd="0" destOrd="0" presId="urn:microsoft.com/office/officeart/2005/8/layout/chevron1"/>
    <dgm:cxn modelId="{5641E9EB-2AC7-4022-AE44-C810F3EF2EE7}" type="presParOf" srcId="{14329A4A-21E3-4C84-80FA-387A0EDA16B6}" destId="{21D26E53-F6A3-4109-8A39-BECA1116D833}" srcOrd="0" destOrd="0" presId="urn:microsoft.com/office/officeart/2005/8/layout/chevron1"/>
    <dgm:cxn modelId="{B6742E21-4EDA-4FE2-9D1D-07839A2CE39C}" type="presParOf" srcId="{21D26E53-F6A3-4109-8A39-BECA1116D833}" destId="{24826470-5010-4BCC-BE48-E18A7E3227E7}" srcOrd="0" destOrd="0" presId="urn:microsoft.com/office/officeart/2005/8/layout/chevron1"/>
    <dgm:cxn modelId="{269946B7-F77B-4FF8-98B1-82A4279D4D9F}" type="presParOf" srcId="{21D26E53-F6A3-4109-8A39-BECA1116D833}" destId="{5BBE4172-B193-4F98-BBF0-661FC64BFCD7}" srcOrd="1" destOrd="0" presId="urn:microsoft.com/office/officeart/2005/8/layout/chevron1"/>
    <dgm:cxn modelId="{0ED77958-C54B-4D9A-BBAF-C43461A67E5A}" type="presParOf" srcId="{14329A4A-21E3-4C84-80FA-387A0EDA16B6}" destId="{06920129-9785-4433-AFAC-5941D693589A}" srcOrd="1" destOrd="0" presId="urn:microsoft.com/office/officeart/2005/8/layout/chevron1"/>
    <dgm:cxn modelId="{E6B9C4C6-3A38-4AA1-AB12-2E97E0FCBDA1}" type="presParOf" srcId="{14329A4A-21E3-4C84-80FA-387A0EDA16B6}" destId="{7ACB4DBB-0E6C-4474-B835-A370E0EBD68D}" srcOrd="2" destOrd="0" presId="urn:microsoft.com/office/officeart/2005/8/layout/chevron1"/>
    <dgm:cxn modelId="{50BA513C-20AE-47C6-B783-966CB2F2715B}" type="presParOf" srcId="{7ACB4DBB-0E6C-4474-B835-A370E0EBD68D}" destId="{FB0243C6-9C31-48F9-81D3-AAD82B518009}" srcOrd="0" destOrd="0" presId="urn:microsoft.com/office/officeart/2005/8/layout/chevron1"/>
    <dgm:cxn modelId="{589003F5-87FC-404A-B284-47F44C0852CE}" type="presParOf" srcId="{7ACB4DBB-0E6C-4474-B835-A370E0EBD68D}" destId="{BE7794A7-F4CE-485B-85D3-764BC4254AE0}" srcOrd="1" destOrd="0" presId="urn:microsoft.com/office/officeart/2005/8/layout/chevron1"/>
    <dgm:cxn modelId="{92EB2E8D-B901-4993-ADDE-9BDAFF53AE86}" type="presParOf" srcId="{14329A4A-21E3-4C84-80FA-387A0EDA16B6}" destId="{6556675F-873A-4785-86A9-7C101C8772AA}" srcOrd="3" destOrd="0" presId="urn:microsoft.com/office/officeart/2005/8/layout/chevron1"/>
    <dgm:cxn modelId="{702D60F9-3C3E-4CA7-9798-B5267AB46D08}" type="presParOf" srcId="{14329A4A-21E3-4C84-80FA-387A0EDA16B6}" destId="{BC52E8FA-9F24-48EB-B525-3406A046EC82}" srcOrd="4" destOrd="0" presId="urn:microsoft.com/office/officeart/2005/8/layout/chevron1"/>
    <dgm:cxn modelId="{C595C1D8-6928-4A12-B7E5-8B1587879F2E}" type="presParOf" srcId="{BC52E8FA-9F24-48EB-B525-3406A046EC82}" destId="{72944D51-5AB6-4233-B3EF-0DB8A45B4C5A}" srcOrd="0" destOrd="0" presId="urn:microsoft.com/office/officeart/2005/8/layout/chevron1"/>
    <dgm:cxn modelId="{AFACE948-C76C-4567-85E3-652ADAC00FD3}" type="presParOf" srcId="{BC52E8FA-9F24-48EB-B525-3406A046EC82}" destId="{1B5C1112-7301-4E2A-A294-DDFAE58EDE55}"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52841D-A8B6-48C2-8D02-83E674FCB542}" type="doc">
      <dgm:prSet loTypeId="urn:microsoft.com/office/officeart/2005/8/layout/list1" loCatId="Inbox" qsTypeId="urn:microsoft.com/office/officeart/2005/8/quickstyle/simple1" qsCatId="simple" csTypeId="urn:microsoft.com/office/officeart/2005/8/colors/colorful2" csCatId="colorful"/>
      <dgm:spPr/>
      <dgm:t>
        <a:bodyPr/>
        <a:lstStyle/>
        <a:p>
          <a:endParaRPr lang="en-US"/>
        </a:p>
      </dgm:t>
    </dgm:pt>
    <dgm:pt modelId="{B6F60168-6E06-4B2B-9C5B-21259267863D}">
      <dgm:prSet/>
      <dgm:spPr/>
      <dgm:t>
        <a:bodyPr/>
        <a:lstStyle/>
        <a:p>
          <a:r>
            <a:rPr lang="en-US"/>
            <a:t>Some outputs that are going to occur are: </a:t>
          </a:r>
        </a:p>
      </dgm:t>
    </dgm:pt>
    <dgm:pt modelId="{797BC1A5-02F1-413A-AE41-B4EA3DB462AE}" type="parTrans" cxnId="{B8015EC2-9529-484E-873F-3A9F102C6183}">
      <dgm:prSet/>
      <dgm:spPr/>
      <dgm:t>
        <a:bodyPr/>
        <a:lstStyle/>
        <a:p>
          <a:endParaRPr lang="en-US"/>
        </a:p>
      </dgm:t>
    </dgm:pt>
    <dgm:pt modelId="{277EF1EA-DEBA-48A6-9EFC-579325EE23E8}" type="sibTrans" cxnId="{B8015EC2-9529-484E-873F-3A9F102C6183}">
      <dgm:prSet/>
      <dgm:spPr/>
      <dgm:t>
        <a:bodyPr/>
        <a:lstStyle/>
        <a:p>
          <a:endParaRPr lang="en-US"/>
        </a:p>
      </dgm:t>
    </dgm:pt>
    <dgm:pt modelId="{442A4B40-0BC6-4E40-8A13-AF69A5030596}">
      <dgm:prSet/>
      <dgm:spPr/>
      <dgm:t>
        <a:bodyPr/>
        <a:lstStyle/>
        <a:p>
          <a:r>
            <a:rPr lang="en-US"/>
            <a:t>Prompting the user to pick a position</a:t>
          </a:r>
        </a:p>
      </dgm:t>
    </dgm:pt>
    <dgm:pt modelId="{373E7BC2-E58B-4658-BF55-F1519B5BE7D4}" type="parTrans" cxnId="{EBC1780D-4020-46F6-AF43-DE3C098ECC9C}">
      <dgm:prSet/>
      <dgm:spPr/>
      <dgm:t>
        <a:bodyPr/>
        <a:lstStyle/>
        <a:p>
          <a:endParaRPr lang="en-US"/>
        </a:p>
      </dgm:t>
    </dgm:pt>
    <dgm:pt modelId="{4E156168-3B08-4F50-8276-73324DB766C4}" type="sibTrans" cxnId="{EBC1780D-4020-46F6-AF43-DE3C098ECC9C}">
      <dgm:prSet/>
      <dgm:spPr/>
      <dgm:t>
        <a:bodyPr/>
        <a:lstStyle/>
        <a:p>
          <a:endParaRPr lang="en-US"/>
        </a:p>
      </dgm:t>
    </dgm:pt>
    <dgm:pt modelId="{54A915E5-E672-4F02-B1E6-C8112C3FA775}">
      <dgm:prSet/>
      <dgm:spPr/>
      <dgm:t>
        <a:bodyPr/>
        <a:lstStyle/>
        <a:p>
          <a:r>
            <a:rPr lang="en-US"/>
            <a:t>Showing players for a position</a:t>
          </a:r>
        </a:p>
      </dgm:t>
    </dgm:pt>
    <dgm:pt modelId="{E6FB9471-1C3A-43A7-B266-3E380B709E54}" type="parTrans" cxnId="{72C26135-3359-4E0C-AF44-A0CFC58B8D58}">
      <dgm:prSet/>
      <dgm:spPr/>
      <dgm:t>
        <a:bodyPr/>
        <a:lstStyle/>
        <a:p>
          <a:endParaRPr lang="en-US"/>
        </a:p>
      </dgm:t>
    </dgm:pt>
    <dgm:pt modelId="{4B0607C6-F690-43FB-A538-89F2E58E4F57}" type="sibTrans" cxnId="{72C26135-3359-4E0C-AF44-A0CFC58B8D58}">
      <dgm:prSet/>
      <dgm:spPr/>
      <dgm:t>
        <a:bodyPr/>
        <a:lstStyle/>
        <a:p>
          <a:endParaRPr lang="en-US"/>
        </a:p>
      </dgm:t>
    </dgm:pt>
    <dgm:pt modelId="{43EB52E9-0226-4AA1-9272-7F4F9C2D7373}">
      <dgm:prSet/>
      <dgm:spPr/>
      <dgm:t>
        <a:bodyPr/>
        <a:lstStyle/>
        <a:p>
          <a:r>
            <a:rPr lang="en-US"/>
            <a:t>Stats for the player</a:t>
          </a:r>
        </a:p>
      </dgm:t>
    </dgm:pt>
    <dgm:pt modelId="{7142D916-A3A6-43FB-B010-282759989E39}" type="parTrans" cxnId="{7C376018-CBAD-428D-BF0C-963DD3DD8070}">
      <dgm:prSet/>
      <dgm:spPr/>
      <dgm:t>
        <a:bodyPr/>
        <a:lstStyle/>
        <a:p>
          <a:endParaRPr lang="en-US"/>
        </a:p>
      </dgm:t>
    </dgm:pt>
    <dgm:pt modelId="{1DEA02EA-AE13-4B43-BB9A-6C03C1662C83}" type="sibTrans" cxnId="{7C376018-CBAD-428D-BF0C-963DD3DD8070}">
      <dgm:prSet/>
      <dgm:spPr/>
      <dgm:t>
        <a:bodyPr/>
        <a:lstStyle/>
        <a:p>
          <a:endParaRPr lang="en-US"/>
        </a:p>
      </dgm:t>
    </dgm:pt>
    <dgm:pt modelId="{B5BACA57-9C4B-415E-B1C8-B1F3D437F711}">
      <dgm:prSet/>
      <dgm:spPr/>
      <dgm:t>
        <a:bodyPr/>
        <a:lstStyle/>
        <a:p>
          <a:r>
            <a:rPr lang="en-US"/>
            <a:t>Celebration message after the player has been selected</a:t>
          </a:r>
        </a:p>
      </dgm:t>
    </dgm:pt>
    <dgm:pt modelId="{9E21356A-899C-4C05-A797-A8767639141E}" type="parTrans" cxnId="{4F460077-AE4F-42AB-9ECB-4DE60EFF5C9C}">
      <dgm:prSet/>
      <dgm:spPr/>
      <dgm:t>
        <a:bodyPr/>
        <a:lstStyle/>
        <a:p>
          <a:endParaRPr lang="en-US"/>
        </a:p>
      </dgm:t>
    </dgm:pt>
    <dgm:pt modelId="{2CF98586-EE3C-4303-90DA-3CF64B06A071}" type="sibTrans" cxnId="{4F460077-AE4F-42AB-9ECB-4DE60EFF5C9C}">
      <dgm:prSet/>
      <dgm:spPr/>
      <dgm:t>
        <a:bodyPr/>
        <a:lstStyle/>
        <a:p>
          <a:endParaRPr lang="en-US"/>
        </a:p>
      </dgm:t>
    </dgm:pt>
    <dgm:pt modelId="{7755BD3A-477F-4CF5-86C8-625F0619F7BF}">
      <dgm:prSet/>
      <dgm:spPr/>
      <dgm:t>
        <a:bodyPr/>
        <a:lstStyle/>
        <a:p>
          <a:r>
            <a:rPr lang="en-US"/>
            <a:t>Showing a complete roster of all selected players</a:t>
          </a:r>
        </a:p>
      </dgm:t>
    </dgm:pt>
    <dgm:pt modelId="{1737E790-D25E-4561-AB2A-D2C3F57D26A9}" type="parTrans" cxnId="{366D996F-4519-41A8-99A9-22175E3AFE4B}">
      <dgm:prSet/>
      <dgm:spPr/>
      <dgm:t>
        <a:bodyPr/>
        <a:lstStyle/>
        <a:p>
          <a:endParaRPr lang="en-US"/>
        </a:p>
      </dgm:t>
    </dgm:pt>
    <dgm:pt modelId="{182D0F8E-C501-4176-B362-C63A433327FC}" type="sibTrans" cxnId="{366D996F-4519-41A8-99A9-22175E3AFE4B}">
      <dgm:prSet/>
      <dgm:spPr/>
      <dgm:t>
        <a:bodyPr/>
        <a:lstStyle/>
        <a:p>
          <a:endParaRPr lang="en-US"/>
        </a:p>
      </dgm:t>
    </dgm:pt>
    <dgm:pt modelId="{EF2339FC-88D8-42FF-9523-BD7E618916DD}">
      <dgm:prSet/>
      <dgm:spPr/>
      <dgm:t>
        <a:bodyPr/>
        <a:lstStyle/>
        <a:p>
          <a:r>
            <a:rPr lang="en-US"/>
            <a:t>Inputs include: </a:t>
          </a:r>
        </a:p>
      </dgm:t>
    </dgm:pt>
    <dgm:pt modelId="{B12F355B-6B53-4885-8B13-55118DC38EBF}" type="parTrans" cxnId="{1DD6FC25-FF52-4F67-A403-A1BA377CF628}">
      <dgm:prSet/>
      <dgm:spPr/>
      <dgm:t>
        <a:bodyPr/>
        <a:lstStyle/>
        <a:p>
          <a:endParaRPr lang="en-US"/>
        </a:p>
      </dgm:t>
    </dgm:pt>
    <dgm:pt modelId="{4F2C9A4D-63B6-44C0-9BAA-A69979CD815A}" type="sibTrans" cxnId="{1DD6FC25-FF52-4F67-A403-A1BA377CF628}">
      <dgm:prSet/>
      <dgm:spPr/>
      <dgm:t>
        <a:bodyPr/>
        <a:lstStyle/>
        <a:p>
          <a:endParaRPr lang="en-US"/>
        </a:p>
      </dgm:t>
    </dgm:pt>
    <dgm:pt modelId="{F7D42039-4253-4D20-8AB9-5AD91DD90934}">
      <dgm:prSet/>
      <dgm:spPr/>
      <dgm:t>
        <a:bodyPr/>
        <a:lstStyle/>
        <a:p>
          <a:r>
            <a:rPr lang="en-US"/>
            <a:t>Selection of position and player</a:t>
          </a:r>
        </a:p>
      </dgm:t>
    </dgm:pt>
    <dgm:pt modelId="{9589BC81-AF3A-479E-9910-1FEA2E6E6F9C}" type="parTrans" cxnId="{DFBA56FB-DDA1-4D7C-B64B-52222D6B6067}">
      <dgm:prSet/>
      <dgm:spPr/>
      <dgm:t>
        <a:bodyPr/>
        <a:lstStyle/>
        <a:p>
          <a:endParaRPr lang="en-US"/>
        </a:p>
      </dgm:t>
    </dgm:pt>
    <dgm:pt modelId="{0035A587-5D4E-4D30-A7F8-8D398D3E4659}" type="sibTrans" cxnId="{DFBA56FB-DDA1-4D7C-B64B-52222D6B6067}">
      <dgm:prSet/>
      <dgm:spPr/>
      <dgm:t>
        <a:bodyPr/>
        <a:lstStyle/>
        <a:p>
          <a:endParaRPr lang="en-US"/>
        </a:p>
      </dgm:t>
    </dgm:pt>
    <dgm:pt modelId="{84284F15-F894-4EDD-B71A-4E7B22EDC673}">
      <dgm:prSet/>
      <dgm:spPr/>
      <dgm:t>
        <a:bodyPr/>
        <a:lstStyle/>
        <a:p>
          <a:r>
            <a:rPr lang="en-US"/>
            <a:t>Adding or dropping of player</a:t>
          </a:r>
        </a:p>
      </dgm:t>
    </dgm:pt>
    <dgm:pt modelId="{0B85EF62-829F-48A2-8102-F7A021A9B633}" type="parTrans" cxnId="{175C163A-CEC1-4FC2-BB4E-7A2FFF78B191}">
      <dgm:prSet/>
      <dgm:spPr/>
      <dgm:t>
        <a:bodyPr/>
        <a:lstStyle/>
        <a:p>
          <a:endParaRPr lang="en-US"/>
        </a:p>
      </dgm:t>
    </dgm:pt>
    <dgm:pt modelId="{B9C78CBD-A367-4284-A476-267FACD43887}" type="sibTrans" cxnId="{175C163A-CEC1-4FC2-BB4E-7A2FFF78B191}">
      <dgm:prSet/>
      <dgm:spPr/>
      <dgm:t>
        <a:bodyPr/>
        <a:lstStyle/>
        <a:p>
          <a:endParaRPr lang="en-US"/>
        </a:p>
      </dgm:t>
    </dgm:pt>
    <dgm:pt modelId="{487EB332-EEFE-4CC5-95BF-4A3680CA1E06}" type="pres">
      <dgm:prSet presAssocID="{BE52841D-A8B6-48C2-8D02-83E674FCB542}" presName="linear" presStyleCnt="0">
        <dgm:presLayoutVars>
          <dgm:dir/>
          <dgm:animLvl val="lvl"/>
          <dgm:resizeHandles val="exact"/>
        </dgm:presLayoutVars>
      </dgm:prSet>
      <dgm:spPr/>
    </dgm:pt>
    <dgm:pt modelId="{44D8E348-5B7A-46B9-A8B6-8726EEDA71A1}" type="pres">
      <dgm:prSet presAssocID="{B6F60168-6E06-4B2B-9C5B-21259267863D}" presName="parentLin" presStyleCnt="0"/>
      <dgm:spPr/>
    </dgm:pt>
    <dgm:pt modelId="{E2490037-A57A-46CB-80D5-69EB8EF81D6F}" type="pres">
      <dgm:prSet presAssocID="{B6F60168-6E06-4B2B-9C5B-21259267863D}" presName="parentLeftMargin" presStyleLbl="node1" presStyleIdx="0" presStyleCnt="2"/>
      <dgm:spPr/>
    </dgm:pt>
    <dgm:pt modelId="{A9BBCED6-47D6-4A9E-BFE7-265B2265EAA5}" type="pres">
      <dgm:prSet presAssocID="{B6F60168-6E06-4B2B-9C5B-21259267863D}" presName="parentText" presStyleLbl="node1" presStyleIdx="0" presStyleCnt="2">
        <dgm:presLayoutVars>
          <dgm:chMax val="0"/>
          <dgm:bulletEnabled val="1"/>
        </dgm:presLayoutVars>
      </dgm:prSet>
      <dgm:spPr/>
    </dgm:pt>
    <dgm:pt modelId="{010AAE54-3967-402C-8EC4-DC5D43997B16}" type="pres">
      <dgm:prSet presAssocID="{B6F60168-6E06-4B2B-9C5B-21259267863D}" presName="negativeSpace" presStyleCnt="0"/>
      <dgm:spPr/>
    </dgm:pt>
    <dgm:pt modelId="{6AEC77A9-BAAF-4A3E-9AE4-E702E82E3D42}" type="pres">
      <dgm:prSet presAssocID="{B6F60168-6E06-4B2B-9C5B-21259267863D}" presName="childText" presStyleLbl="conFgAcc1" presStyleIdx="0" presStyleCnt="2">
        <dgm:presLayoutVars>
          <dgm:bulletEnabled val="1"/>
        </dgm:presLayoutVars>
      </dgm:prSet>
      <dgm:spPr/>
    </dgm:pt>
    <dgm:pt modelId="{447A99CA-939A-4D30-8BB5-FBC50B15D981}" type="pres">
      <dgm:prSet presAssocID="{277EF1EA-DEBA-48A6-9EFC-579325EE23E8}" presName="spaceBetweenRectangles" presStyleCnt="0"/>
      <dgm:spPr/>
    </dgm:pt>
    <dgm:pt modelId="{4594B80A-1F28-4969-A61E-28EDDAB8CC80}" type="pres">
      <dgm:prSet presAssocID="{EF2339FC-88D8-42FF-9523-BD7E618916DD}" presName="parentLin" presStyleCnt="0"/>
      <dgm:spPr/>
    </dgm:pt>
    <dgm:pt modelId="{5F37060B-97C6-4FFB-BEA2-F9F1A096F1A2}" type="pres">
      <dgm:prSet presAssocID="{EF2339FC-88D8-42FF-9523-BD7E618916DD}" presName="parentLeftMargin" presStyleLbl="node1" presStyleIdx="0" presStyleCnt="2"/>
      <dgm:spPr/>
    </dgm:pt>
    <dgm:pt modelId="{BA322438-0BCA-441E-8613-77ADE73F8AB2}" type="pres">
      <dgm:prSet presAssocID="{EF2339FC-88D8-42FF-9523-BD7E618916DD}" presName="parentText" presStyleLbl="node1" presStyleIdx="1" presStyleCnt="2">
        <dgm:presLayoutVars>
          <dgm:chMax val="0"/>
          <dgm:bulletEnabled val="1"/>
        </dgm:presLayoutVars>
      </dgm:prSet>
      <dgm:spPr/>
    </dgm:pt>
    <dgm:pt modelId="{E07889AA-A8DB-4683-89D5-79F73D62F269}" type="pres">
      <dgm:prSet presAssocID="{EF2339FC-88D8-42FF-9523-BD7E618916DD}" presName="negativeSpace" presStyleCnt="0"/>
      <dgm:spPr/>
    </dgm:pt>
    <dgm:pt modelId="{3F62E8C6-BCC3-4EBB-95C5-FC9CA78C34DD}" type="pres">
      <dgm:prSet presAssocID="{EF2339FC-88D8-42FF-9523-BD7E618916DD}" presName="childText" presStyleLbl="conFgAcc1" presStyleIdx="1" presStyleCnt="2">
        <dgm:presLayoutVars>
          <dgm:bulletEnabled val="1"/>
        </dgm:presLayoutVars>
      </dgm:prSet>
      <dgm:spPr/>
    </dgm:pt>
  </dgm:ptLst>
  <dgm:cxnLst>
    <dgm:cxn modelId="{EBC1780D-4020-46F6-AF43-DE3C098ECC9C}" srcId="{B6F60168-6E06-4B2B-9C5B-21259267863D}" destId="{442A4B40-0BC6-4E40-8A13-AF69A5030596}" srcOrd="0" destOrd="0" parTransId="{373E7BC2-E58B-4658-BF55-F1519B5BE7D4}" sibTransId="{4E156168-3B08-4F50-8276-73324DB766C4}"/>
    <dgm:cxn modelId="{4170D915-5846-469A-86FD-5A87125EEA60}" type="presOf" srcId="{BE52841D-A8B6-48C2-8D02-83E674FCB542}" destId="{487EB332-EEFE-4CC5-95BF-4A3680CA1E06}" srcOrd="0" destOrd="0" presId="urn:microsoft.com/office/officeart/2005/8/layout/list1"/>
    <dgm:cxn modelId="{7C376018-CBAD-428D-BF0C-963DD3DD8070}" srcId="{B6F60168-6E06-4B2B-9C5B-21259267863D}" destId="{43EB52E9-0226-4AA1-9272-7F4F9C2D7373}" srcOrd="2" destOrd="0" parTransId="{7142D916-A3A6-43FB-B010-282759989E39}" sibTransId="{1DEA02EA-AE13-4B43-BB9A-6C03C1662C83}"/>
    <dgm:cxn modelId="{1DD6FC25-FF52-4F67-A403-A1BA377CF628}" srcId="{BE52841D-A8B6-48C2-8D02-83E674FCB542}" destId="{EF2339FC-88D8-42FF-9523-BD7E618916DD}" srcOrd="1" destOrd="0" parTransId="{B12F355B-6B53-4885-8B13-55118DC38EBF}" sibTransId="{4F2C9A4D-63B6-44C0-9BAA-A69979CD815A}"/>
    <dgm:cxn modelId="{72C26135-3359-4E0C-AF44-A0CFC58B8D58}" srcId="{B6F60168-6E06-4B2B-9C5B-21259267863D}" destId="{54A915E5-E672-4F02-B1E6-C8112C3FA775}" srcOrd="1" destOrd="0" parTransId="{E6FB9471-1C3A-43A7-B266-3E380B709E54}" sibTransId="{4B0607C6-F690-43FB-A538-89F2E58E4F57}"/>
    <dgm:cxn modelId="{6AF24935-5803-4C61-BB7F-B26878D355F4}" type="presOf" srcId="{EF2339FC-88D8-42FF-9523-BD7E618916DD}" destId="{5F37060B-97C6-4FFB-BEA2-F9F1A096F1A2}" srcOrd="0" destOrd="0" presId="urn:microsoft.com/office/officeart/2005/8/layout/list1"/>
    <dgm:cxn modelId="{175C163A-CEC1-4FC2-BB4E-7A2FFF78B191}" srcId="{EF2339FC-88D8-42FF-9523-BD7E618916DD}" destId="{84284F15-F894-4EDD-B71A-4E7B22EDC673}" srcOrd="1" destOrd="0" parTransId="{0B85EF62-829F-48A2-8102-F7A021A9B633}" sibTransId="{B9C78CBD-A367-4284-A476-267FACD43887}"/>
    <dgm:cxn modelId="{6B9B095F-C8FB-4E62-906D-A9286EA21132}" type="presOf" srcId="{442A4B40-0BC6-4E40-8A13-AF69A5030596}" destId="{6AEC77A9-BAAF-4A3E-9AE4-E702E82E3D42}" srcOrd="0" destOrd="0" presId="urn:microsoft.com/office/officeart/2005/8/layout/list1"/>
    <dgm:cxn modelId="{213A7760-7288-49CA-86FF-6DE8E862E2A7}" type="presOf" srcId="{B6F60168-6E06-4B2B-9C5B-21259267863D}" destId="{E2490037-A57A-46CB-80D5-69EB8EF81D6F}" srcOrd="0" destOrd="0" presId="urn:microsoft.com/office/officeart/2005/8/layout/list1"/>
    <dgm:cxn modelId="{B49C674C-213F-478B-8F43-FCCEA6145E52}" type="presOf" srcId="{54A915E5-E672-4F02-B1E6-C8112C3FA775}" destId="{6AEC77A9-BAAF-4A3E-9AE4-E702E82E3D42}" srcOrd="0" destOrd="1" presId="urn:microsoft.com/office/officeart/2005/8/layout/list1"/>
    <dgm:cxn modelId="{2B3DDA6E-CC5E-4413-9813-B89C8ED61ECD}" type="presOf" srcId="{B5BACA57-9C4B-415E-B1C8-B1F3D437F711}" destId="{6AEC77A9-BAAF-4A3E-9AE4-E702E82E3D42}" srcOrd="0" destOrd="3" presId="urn:microsoft.com/office/officeart/2005/8/layout/list1"/>
    <dgm:cxn modelId="{366D996F-4519-41A8-99A9-22175E3AFE4B}" srcId="{B6F60168-6E06-4B2B-9C5B-21259267863D}" destId="{7755BD3A-477F-4CF5-86C8-625F0619F7BF}" srcOrd="4" destOrd="0" parTransId="{1737E790-D25E-4561-AB2A-D2C3F57D26A9}" sibTransId="{182D0F8E-C501-4176-B362-C63A433327FC}"/>
    <dgm:cxn modelId="{CE178353-73EC-4DE5-93D4-82CCB6F97CC9}" type="presOf" srcId="{EF2339FC-88D8-42FF-9523-BD7E618916DD}" destId="{BA322438-0BCA-441E-8613-77ADE73F8AB2}" srcOrd="1" destOrd="0" presId="urn:microsoft.com/office/officeart/2005/8/layout/list1"/>
    <dgm:cxn modelId="{4F460077-AE4F-42AB-9ECB-4DE60EFF5C9C}" srcId="{B6F60168-6E06-4B2B-9C5B-21259267863D}" destId="{B5BACA57-9C4B-415E-B1C8-B1F3D437F711}" srcOrd="3" destOrd="0" parTransId="{9E21356A-899C-4C05-A797-A8767639141E}" sibTransId="{2CF98586-EE3C-4303-90DA-3CF64B06A071}"/>
    <dgm:cxn modelId="{C357B596-4D6B-4A1F-904B-5109D35CC29D}" type="presOf" srcId="{F7D42039-4253-4D20-8AB9-5AD91DD90934}" destId="{3F62E8C6-BCC3-4EBB-95C5-FC9CA78C34DD}" srcOrd="0" destOrd="0" presId="urn:microsoft.com/office/officeart/2005/8/layout/list1"/>
    <dgm:cxn modelId="{0C9A5EA4-EEA1-498B-9F87-DF17D800FF08}" type="presOf" srcId="{84284F15-F894-4EDD-B71A-4E7B22EDC673}" destId="{3F62E8C6-BCC3-4EBB-95C5-FC9CA78C34DD}" srcOrd="0" destOrd="1" presId="urn:microsoft.com/office/officeart/2005/8/layout/list1"/>
    <dgm:cxn modelId="{820C54A5-C000-41DD-9E80-27C7931901A9}" type="presOf" srcId="{B6F60168-6E06-4B2B-9C5B-21259267863D}" destId="{A9BBCED6-47D6-4A9E-BFE7-265B2265EAA5}" srcOrd="1" destOrd="0" presId="urn:microsoft.com/office/officeart/2005/8/layout/list1"/>
    <dgm:cxn modelId="{304717AD-D490-4816-AE53-3805C87BA70D}" type="presOf" srcId="{7755BD3A-477F-4CF5-86C8-625F0619F7BF}" destId="{6AEC77A9-BAAF-4A3E-9AE4-E702E82E3D42}" srcOrd="0" destOrd="4" presId="urn:microsoft.com/office/officeart/2005/8/layout/list1"/>
    <dgm:cxn modelId="{700016B6-4DF7-480B-99FB-19B6E04E7774}" type="presOf" srcId="{43EB52E9-0226-4AA1-9272-7F4F9C2D7373}" destId="{6AEC77A9-BAAF-4A3E-9AE4-E702E82E3D42}" srcOrd="0" destOrd="2" presId="urn:microsoft.com/office/officeart/2005/8/layout/list1"/>
    <dgm:cxn modelId="{B8015EC2-9529-484E-873F-3A9F102C6183}" srcId="{BE52841D-A8B6-48C2-8D02-83E674FCB542}" destId="{B6F60168-6E06-4B2B-9C5B-21259267863D}" srcOrd="0" destOrd="0" parTransId="{797BC1A5-02F1-413A-AE41-B4EA3DB462AE}" sibTransId="{277EF1EA-DEBA-48A6-9EFC-579325EE23E8}"/>
    <dgm:cxn modelId="{DFBA56FB-DDA1-4D7C-B64B-52222D6B6067}" srcId="{EF2339FC-88D8-42FF-9523-BD7E618916DD}" destId="{F7D42039-4253-4D20-8AB9-5AD91DD90934}" srcOrd="0" destOrd="0" parTransId="{9589BC81-AF3A-479E-9910-1FEA2E6E6F9C}" sibTransId="{0035A587-5D4E-4D30-A7F8-8D398D3E4659}"/>
    <dgm:cxn modelId="{BEDC0F5E-7712-4407-8A5E-07A61E622BF6}" type="presParOf" srcId="{487EB332-EEFE-4CC5-95BF-4A3680CA1E06}" destId="{44D8E348-5B7A-46B9-A8B6-8726EEDA71A1}" srcOrd="0" destOrd="0" presId="urn:microsoft.com/office/officeart/2005/8/layout/list1"/>
    <dgm:cxn modelId="{0A3BEFEC-409E-4EB7-98EB-EAB28F5A02BC}" type="presParOf" srcId="{44D8E348-5B7A-46B9-A8B6-8726EEDA71A1}" destId="{E2490037-A57A-46CB-80D5-69EB8EF81D6F}" srcOrd="0" destOrd="0" presId="urn:microsoft.com/office/officeart/2005/8/layout/list1"/>
    <dgm:cxn modelId="{916CC245-76AD-4DDE-8049-3831C4198115}" type="presParOf" srcId="{44D8E348-5B7A-46B9-A8B6-8726EEDA71A1}" destId="{A9BBCED6-47D6-4A9E-BFE7-265B2265EAA5}" srcOrd="1" destOrd="0" presId="urn:microsoft.com/office/officeart/2005/8/layout/list1"/>
    <dgm:cxn modelId="{5637605C-1B31-4184-8080-BABFC9156ADA}" type="presParOf" srcId="{487EB332-EEFE-4CC5-95BF-4A3680CA1E06}" destId="{010AAE54-3967-402C-8EC4-DC5D43997B16}" srcOrd="1" destOrd="0" presId="urn:microsoft.com/office/officeart/2005/8/layout/list1"/>
    <dgm:cxn modelId="{26514E4E-C05E-4A71-9D66-188F618D696A}" type="presParOf" srcId="{487EB332-EEFE-4CC5-95BF-4A3680CA1E06}" destId="{6AEC77A9-BAAF-4A3E-9AE4-E702E82E3D42}" srcOrd="2" destOrd="0" presId="urn:microsoft.com/office/officeart/2005/8/layout/list1"/>
    <dgm:cxn modelId="{4EFD6E92-A6FC-4A29-86C0-4E2A621C65EB}" type="presParOf" srcId="{487EB332-EEFE-4CC5-95BF-4A3680CA1E06}" destId="{447A99CA-939A-4D30-8BB5-FBC50B15D981}" srcOrd="3" destOrd="0" presId="urn:microsoft.com/office/officeart/2005/8/layout/list1"/>
    <dgm:cxn modelId="{D4610641-48A3-4771-98FB-1862BE8BB7B8}" type="presParOf" srcId="{487EB332-EEFE-4CC5-95BF-4A3680CA1E06}" destId="{4594B80A-1F28-4969-A61E-28EDDAB8CC80}" srcOrd="4" destOrd="0" presId="urn:microsoft.com/office/officeart/2005/8/layout/list1"/>
    <dgm:cxn modelId="{E1A87BB9-2FD4-44C3-A5B8-C2B4179BBD42}" type="presParOf" srcId="{4594B80A-1F28-4969-A61E-28EDDAB8CC80}" destId="{5F37060B-97C6-4FFB-BEA2-F9F1A096F1A2}" srcOrd="0" destOrd="0" presId="urn:microsoft.com/office/officeart/2005/8/layout/list1"/>
    <dgm:cxn modelId="{D16FA40D-ECD8-4841-922E-261CEA45344B}" type="presParOf" srcId="{4594B80A-1F28-4969-A61E-28EDDAB8CC80}" destId="{BA322438-0BCA-441E-8613-77ADE73F8AB2}" srcOrd="1" destOrd="0" presId="urn:microsoft.com/office/officeart/2005/8/layout/list1"/>
    <dgm:cxn modelId="{451C9712-40B7-49DD-BF13-71A6AA70F65E}" type="presParOf" srcId="{487EB332-EEFE-4CC5-95BF-4A3680CA1E06}" destId="{E07889AA-A8DB-4683-89D5-79F73D62F269}" srcOrd="5" destOrd="0" presId="urn:microsoft.com/office/officeart/2005/8/layout/list1"/>
    <dgm:cxn modelId="{286F534A-B4EB-4C3E-8309-25B683547C9A}" type="presParOf" srcId="{487EB332-EEFE-4CC5-95BF-4A3680CA1E06}" destId="{3F62E8C6-BCC3-4EBB-95C5-FC9CA78C34D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30302-1207-4CB0-84D2-1E23CD76FB0D}">
      <dsp:nvSpPr>
        <dsp:cNvPr id="0" name=""/>
        <dsp:cNvSpPr/>
      </dsp:nvSpPr>
      <dsp:spPr>
        <a:xfrm>
          <a:off x="51" y="5645"/>
          <a:ext cx="4913783" cy="169935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I will have to create a database of many professional football players, and include the position and statistics of each player.</a:t>
          </a:r>
        </a:p>
      </dsp:txBody>
      <dsp:txXfrm>
        <a:off x="51" y="5645"/>
        <a:ext cx="4913783" cy="1699357"/>
      </dsp:txXfrm>
    </dsp:sp>
    <dsp:sp modelId="{F4E9E584-A08D-45C5-B94E-EA7E3C274AC6}">
      <dsp:nvSpPr>
        <dsp:cNvPr id="0" name=""/>
        <dsp:cNvSpPr/>
      </dsp:nvSpPr>
      <dsp:spPr>
        <a:xfrm>
          <a:off x="51" y="1705002"/>
          <a:ext cx="4913783" cy="26406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655C90-AA52-4802-BCCF-6EED3209EBDE}">
      <dsp:nvSpPr>
        <dsp:cNvPr id="0" name=""/>
        <dsp:cNvSpPr/>
      </dsp:nvSpPr>
      <dsp:spPr>
        <a:xfrm>
          <a:off x="5601764" y="5645"/>
          <a:ext cx="4913783" cy="169935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Player information will include: </a:t>
          </a:r>
        </a:p>
      </dsp:txBody>
      <dsp:txXfrm>
        <a:off x="5601764" y="5645"/>
        <a:ext cx="4913783" cy="1699357"/>
      </dsp:txXfrm>
    </dsp:sp>
    <dsp:sp modelId="{D382D7BC-7142-4D31-A6CB-0F04FB8B5714}">
      <dsp:nvSpPr>
        <dsp:cNvPr id="0" name=""/>
        <dsp:cNvSpPr/>
      </dsp:nvSpPr>
      <dsp:spPr>
        <a:xfrm>
          <a:off x="5601764" y="1705002"/>
          <a:ext cx="4913783" cy="26406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Height / Weight</a:t>
          </a:r>
        </a:p>
        <a:p>
          <a:pPr marL="228600" lvl="1" indent="-228600" algn="l" defTabSz="1155700">
            <a:lnSpc>
              <a:spcPct val="90000"/>
            </a:lnSpc>
            <a:spcBef>
              <a:spcPct val="0"/>
            </a:spcBef>
            <a:spcAft>
              <a:spcPct val="15000"/>
            </a:spcAft>
            <a:buChar char="•"/>
          </a:pPr>
          <a:r>
            <a:rPr lang="en-US" sz="2600" kern="1200"/>
            <a:t>College Stats (If QB, total passing yards, completion percentage, total TD’s. If running back, rushing yards and total TD’s, etc)</a:t>
          </a:r>
        </a:p>
      </dsp:txBody>
      <dsp:txXfrm>
        <a:off x="5601764" y="1705002"/>
        <a:ext cx="4913783" cy="2640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B2838-CA5E-44B1-B3E4-C37609B89122}">
      <dsp:nvSpPr>
        <dsp:cNvPr id="0" name=""/>
        <dsp:cNvSpPr/>
      </dsp:nvSpPr>
      <dsp:spPr>
        <a:xfrm>
          <a:off x="1756023" y="1011050"/>
          <a:ext cx="1400710"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A48779-0565-43D1-AC8A-04A1F5FDE30F}">
      <dsp:nvSpPr>
        <dsp:cNvPr id="0" name=""/>
        <dsp:cNvSpPr/>
      </dsp:nvSpPr>
      <dsp:spPr>
        <a:xfrm>
          <a:off x="3240776" y="893426"/>
          <a:ext cx="161081" cy="302330"/>
        </a:xfrm>
        <a:prstGeom prst="chevron">
          <a:avLst>
            <a:gd name="adj" fmla="val 90000"/>
          </a:avLst>
        </a:prstGeom>
        <a:solidFill>
          <a:schemeClr val="accent2">
            <a:tint val="40000"/>
            <a:alpha val="90000"/>
            <a:hueOff val="-106153"/>
            <a:satOff val="-9418"/>
            <a:lumOff val="-96"/>
            <a:alphaOff val="0"/>
          </a:schemeClr>
        </a:solidFill>
        <a:ln w="12700" cap="flat" cmpd="sng" algn="ctr">
          <a:solidFill>
            <a:schemeClr val="accent2">
              <a:tint val="40000"/>
              <a:alpha val="90000"/>
              <a:hueOff val="-106153"/>
              <a:satOff val="-9418"/>
              <a:lumOff val="-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07C82B-400B-44C3-96BA-DE7271462D5F}">
      <dsp:nvSpPr>
        <dsp:cNvPr id="0" name=""/>
        <dsp:cNvSpPr/>
      </dsp:nvSpPr>
      <dsp:spPr>
        <a:xfrm>
          <a:off x="824550" y="254702"/>
          <a:ext cx="1512767" cy="151276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704" tIns="58704" rIns="58704" bIns="58704" numCol="1" spcCol="1270" anchor="ctr" anchorCtr="0">
          <a:noAutofit/>
        </a:bodyPr>
        <a:lstStyle/>
        <a:p>
          <a:pPr marL="0" lvl="0" indent="0" algn="ctr" defTabSz="2667000">
            <a:lnSpc>
              <a:spcPct val="90000"/>
            </a:lnSpc>
            <a:spcBef>
              <a:spcPct val="0"/>
            </a:spcBef>
            <a:spcAft>
              <a:spcPct val="35000"/>
            </a:spcAft>
            <a:buNone/>
          </a:pPr>
          <a:r>
            <a:rPr lang="en-US" sz="6000" kern="1200" dirty="0"/>
            <a:t>1</a:t>
          </a:r>
        </a:p>
      </dsp:txBody>
      <dsp:txXfrm>
        <a:off x="1046090" y="476242"/>
        <a:ext cx="1069687" cy="1069687"/>
      </dsp:txXfrm>
    </dsp:sp>
    <dsp:sp modelId="{F4900EF7-823F-4CBA-AAE9-0E4BBAA2BEAF}">
      <dsp:nvSpPr>
        <dsp:cNvPr id="0" name=""/>
        <dsp:cNvSpPr/>
      </dsp:nvSpPr>
      <dsp:spPr>
        <a:xfrm>
          <a:off x="5134" y="1934251"/>
          <a:ext cx="3151599" cy="1965600"/>
        </a:xfrm>
        <a:prstGeom prst="upArrowCallout">
          <a:avLst>
            <a:gd name="adj1" fmla="val 50000"/>
            <a:gd name="adj2" fmla="val 20000"/>
            <a:gd name="adj3" fmla="val 20000"/>
            <a:gd name="adj4" fmla="val 100000"/>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602" tIns="165100" rIns="248602" bIns="165100" numCol="1" spcCol="1270" anchor="t" anchorCtr="0">
          <a:noAutofit/>
        </a:bodyPr>
        <a:lstStyle/>
        <a:p>
          <a:pPr marL="0" lvl="0" indent="0" algn="l" defTabSz="488950">
            <a:lnSpc>
              <a:spcPct val="90000"/>
            </a:lnSpc>
            <a:spcBef>
              <a:spcPct val="0"/>
            </a:spcBef>
            <a:spcAft>
              <a:spcPct val="35000"/>
            </a:spcAft>
            <a:buNone/>
          </a:pPr>
          <a:r>
            <a:rPr lang="en-US" sz="1100" kern="1200" dirty="0"/>
            <a:t>Among a data base that needs to be created prior to the user interacting with the program, there must also be a storing method that allows the user to compile all of the players he chose. </a:t>
          </a:r>
        </a:p>
      </dsp:txBody>
      <dsp:txXfrm>
        <a:off x="5134" y="2327371"/>
        <a:ext cx="3151599" cy="1572480"/>
      </dsp:txXfrm>
    </dsp:sp>
    <dsp:sp modelId="{C530B905-1852-45FE-9460-92A8892561E5}">
      <dsp:nvSpPr>
        <dsp:cNvPr id="0" name=""/>
        <dsp:cNvSpPr/>
      </dsp:nvSpPr>
      <dsp:spPr>
        <a:xfrm>
          <a:off x="3506911" y="1011607"/>
          <a:ext cx="3151599" cy="72"/>
        </a:xfrm>
        <a:prstGeom prst="rect">
          <a:avLst/>
        </a:prstGeom>
        <a:solidFill>
          <a:schemeClr val="accent2">
            <a:tint val="40000"/>
            <a:alpha val="90000"/>
            <a:hueOff val="-318460"/>
            <a:satOff val="-28255"/>
            <a:lumOff val="-288"/>
            <a:alphaOff val="0"/>
          </a:schemeClr>
        </a:solidFill>
        <a:ln w="12700" cap="flat" cmpd="sng" algn="ctr">
          <a:solidFill>
            <a:schemeClr val="accent2">
              <a:tint val="40000"/>
              <a:alpha val="90000"/>
              <a:hueOff val="-318460"/>
              <a:satOff val="-28255"/>
              <a:lumOff val="-2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58810D-6C06-4D69-B336-BFF7B9870C14}">
      <dsp:nvSpPr>
        <dsp:cNvPr id="0" name=""/>
        <dsp:cNvSpPr/>
      </dsp:nvSpPr>
      <dsp:spPr>
        <a:xfrm>
          <a:off x="6742553" y="893897"/>
          <a:ext cx="161081" cy="302776"/>
        </a:xfrm>
        <a:prstGeom prst="chevron">
          <a:avLst>
            <a:gd name="adj" fmla="val 90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366B4C-2946-4AC0-BFEC-3CF71F1DDE52}">
      <dsp:nvSpPr>
        <dsp:cNvPr id="0" name=""/>
        <dsp:cNvSpPr/>
      </dsp:nvSpPr>
      <dsp:spPr>
        <a:xfrm>
          <a:off x="4325770" y="254703"/>
          <a:ext cx="1513881" cy="1513881"/>
        </a:xfrm>
        <a:prstGeom prst="ellips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747" tIns="58747" rIns="58747" bIns="58747" numCol="1" spcCol="1270" anchor="ctr" anchorCtr="0">
          <a:noAutofit/>
        </a:bodyPr>
        <a:lstStyle/>
        <a:p>
          <a:pPr marL="0" lvl="0" indent="0" algn="ctr" defTabSz="2667000">
            <a:lnSpc>
              <a:spcPct val="90000"/>
            </a:lnSpc>
            <a:spcBef>
              <a:spcPct val="0"/>
            </a:spcBef>
            <a:spcAft>
              <a:spcPct val="35000"/>
            </a:spcAft>
            <a:buNone/>
          </a:pPr>
          <a:r>
            <a:rPr lang="en-US" sz="6000" kern="1200" dirty="0"/>
            <a:t>2</a:t>
          </a:r>
        </a:p>
      </dsp:txBody>
      <dsp:txXfrm>
        <a:off x="4547473" y="476406"/>
        <a:ext cx="1070475" cy="1070475"/>
      </dsp:txXfrm>
    </dsp:sp>
    <dsp:sp modelId="{7FE7D09A-57E3-4F4E-AEA2-F9B67462F954}">
      <dsp:nvSpPr>
        <dsp:cNvPr id="0" name=""/>
        <dsp:cNvSpPr/>
      </dsp:nvSpPr>
      <dsp:spPr>
        <a:xfrm>
          <a:off x="3506911" y="1935489"/>
          <a:ext cx="3151599" cy="1965600"/>
        </a:xfrm>
        <a:prstGeom prst="upArrowCallout">
          <a:avLst>
            <a:gd name="adj1" fmla="val 50000"/>
            <a:gd name="adj2" fmla="val 20000"/>
            <a:gd name="adj3" fmla="val 20000"/>
            <a:gd name="adj4" fmla="val 100000"/>
          </a:avLst>
        </a:prstGeom>
        <a:solidFill>
          <a:schemeClr val="accent2">
            <a:tint val="40000"/>
            <a:alpha val="90000"/>
            <a:hueOff val="-530766"/>
            <a:satOff val="-47091"/>
            <a:lumOff val="-481"/>
            <a:alphaOff val="0"/>
          </a:schemeClr>
        </a:solidFill>
        <a:ln w="12700" cap="flat" cmpd="sng" algn="ctr">
          <a:solidFill>
            <a:schemeClr val="accent2">
              <a:tint val="40000"/>
              <a:alpha val="90000"/>
              <a:hueOff val="-530766"/>
              <a:satOff val="-47091"/>
              <a:lumOff val="-4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602" tIns="165100" rIns="248602" bIns="165100" numCol="1" spcCol="1270" anchor="t" anchorCtr="0">
          <a:noAutofit/>
        </a:bodyPr>
        <a:lstStyle/>
        <a:p>
          <a:pPr marL="0" lvl="0" indent="0" algn="l" defTabSz="488950">
            <a:lnSpc>
              <a:spcPct val="90000"/>
            </a:lnSpc>
            <a:spcBef>
              <a:spcPct val="0"/>
            </a:spcBef>
            <a:spcAft>
              <a:spcPct val="35000"/>
            </a:spcAft>
            <a:buNone/>
          </a:pPr>
          <a:r>
            <a:rPr lang="en-US" sz="1100" kern="1200"/>
            <a:t>This pool must have the capabilities of adding the player and deleting the player. </a:t>
          </a:r>
        </a:p>
      </dsp:txBody>
      <dsp:txXfrm>
        <a:off x="3506911" y="2328609"/>
        <a:ext cx="3151599" cy="1572480"/>
      </dsp:txXfrm>
    </dsp:sp>
    <dsp:sp modelId="{315193EB-3460-4828-A774-8DFE2991C47D}">
      <dsp:nvSpPr>
        <dsp:cNvPr id="0" name=""/>
        <dsp:cNvSpPr/>
      </dsp:nvSpPr>
      <dsp:spPr>
        <a:xfrm>
          <a:off x="7008688" y="1011607"/>
          <a:ext cx="1575799" cy="72"/>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DEDEA0-C1F8-4779-AF16-4D2347AD964F}">
      <dsp:nvSpPr>
        <dsp:cNvPr id="0" name=""/>
        <dsp:cNvSpPr/>
      </dsp:nvSpPr>
      <dsp:spPr>
        <a:xfrm>
          <a:off x="7826800" y="253956"/>
          <a:ext cx="1515374" cy="1515374"/>
        </a:xfrm>
        <a:prstGeom prst="ellips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05" tIns="58805" rIns="58805" bIns="58805" numCol="1" spcCol="1270" anchor="ctr" anchorCtr="0">
          <a:noAutofit/>
        </a:bodyPr>
        <a:lstStyle/>
        <a:p>
          <a:pPr marL="0" lvl="0" indent="0" algn="ctr" defTabSz="2667000">
            <a:lnSpc>
              <a:spcPct val="90000"/>
            </a:lnSpc>
            <a:spcBef>
              <a:spcPct val="0"/>
            </a:spcBef>
            <a:spcAft>
              <a:spcPct val="35000"/>
            </a:spcAft>
            <a:buNone/>
          </a:pPr>
          <a:r>
            <a:rPr lang="en-US" sz="6000" kern="1200" dirty="0"/>
            <a:t>3</a:t>
          </a:r>
        </a:p>
      </dsp:txBody>
      <dsp:txXfrm>
        <a:off x="8048721" y="475877"/>
        <a:ext cx="1071532" cy="1071532"/>
      </dsp:txXfrm>
    </dsp:sp>
    <dsp:sp modelId="{5449B0C5-E074-42A7-8EB2-718DE2839C56}">
      <dsp:nvSpPr>
        <dsp:cNvPr id="0" name=""/>
        <dsp:cNvSpPr/>
      </dsp:nvSpPr>
      <dsp:spPr>
        <a:xfrm>
          <a:off x="7008688" y="1935489"/>
          <a:ext cx="3151599" cy="1965600"/>
        </a:xfrm>
        <a:prstGeom prst="upArrowCallout">
          <a:avLst>
            <a:gd name="adj1" fmla="val 50000"/>
            <a:gd name="adj2" fmla="val 20000"/>
            <a:gd name="adj3" fmla="val 20000"/>
            <a:gd name="adj4" fmla="val 100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602" tIns="165100" rIns="248602" bIns="165100" numCol="1" spcCol="1270" anchor="t" anchorCtr="0">
          <a:noAutofit/>
        </a:bodyPr>
        <a:lstStyle/>
        <a:p>
          <a:pPr marL="0" lvl="0" indent="0" algn="l" defTabSz="488950">
            <a:lnSpc>
              <a:spcPct val="90000"/>
            </a:lnSpc>
            <a:spcBef>
              <a:spcPct val="0"/>
            </a:spcBef>
            <a:spcAft>
              <a:spcPct val="35000"/>
            </a:spcAft>
            <a:buNone/>
          </a:pPr>
          <a:r>
            <a:rPr lang="en-US" sz="1100" kern="1200"/>
            <a:t>Prompt user errors when warranted (if the user does not pick a player and wishes to see his roster, it will advise that there are no players selected.  </a:t>
          </a:r>
        </a:p>
      </dsp:txBody>
      <dsp:txXfrm>
        <a:off x="7008688" y="2328609"/>
        <a:ext cx="3151599" cy="1572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26470-5010-4BCC-BE48-E18A7E3227E7}">
      <dsp:nvSpPr>
        <dsp:cNvPr id="0" name=""/>
        <dsp:cNvSpPr/>
      </dsp:nvSpPr>
      <dsp:spPr>
        <a:xfrm>
          <a:off x="5482" y="1398221"/>
          <a:ext cx="3645544" cy="11071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The application will open with the CEO having the option to choose which position he is interested in. (Drop down menu)</a:t>
          </a:r>
        </a:p>
      </dsp:txBody>
      <dsp:txXfrm>
        <a:off x="559047" y="1398221"/>
        <a:ext cx="2538415" cy="1107129"/>
      </dsp:txXfrm>
    </dsp:sp>
    <dsp:sp modelId="{5BBE4172-B193-4F98-BBF0-661FC64BFCD7}">
      <dsp:nvSpPr>
        <dsp:cNvPr id="0" name=""/>
        <dsp:cNvSpPr/>
      </dsp:nvSpPr>
      <dsp:spPr>
        <a:xfrm>
          <a:off x="5482" y="2643741"/>
          <a:ext cx="2916435" cy="30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US" sz="1100" kern="1200"/>
            <a:t>For example, if user clicks on QB’s, it will show list of all available QB’s.</a:t>
          </a:r>
        </a:p>
      </dsp:txBody>
      <dsp:txXfrm>
        <a:off x="5482" y="2643741"/>
        <a:ext cx="2916435" cy="309375"/>
      </dsp:txXfrm>
    </dsp:sp>
    <dsp:sp modelId="{FB0243C6-9C31-48F9-81D3-AAD82B518009}">
      <dsp:nvSpPr>
        <dsp:cNvPr id="0" name=""/>
        <dsp:cNvSpPr/>
      </dsp:nvSpPr>
      <dsp:spPr>
        <a:xfrm>
          <a:off x="3435027" y="1398221"/>
          <a:ext cx="3645544" cy="11071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When user clicks on specific player, it will display stats. </a:t>
          </a:r>
        </a:p>
      </dsp:txBody>
      <dsp:txXfrm>
        <a:off x="3988592" y="1398221"/>
        <a:ext cx="2538415" cy="1107129"/>
      </dsp:txXfrm>
    </dsp:sp>
    <dsp:sp modelId="{72944D51-5AB6-4233-B3EF-0DB8A45B4C5A}">
      <dsp:nvSpPr>
        <dsp:cNvPr id="0" name=""/>
        <dsp:cNvSpPr/>
      </dsp:nvSpPr>
      <dsp:spPr>
        <a:xfrm>
          <a:off x="6864572" y="1398221"/>
          <a:ext cx="3645544" cy="11071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It will allow user pick the player of their choice, by doing so placing them in their roster, but before they are placed on the roster it will prompt the user to input a jersey number. After a jersey number is picked, the user will have a celebration print across the screen. </a:t>
          </a:r>
        </a:p>
      </dsp:txBody>
      <dsp:txXfrm>
        <a:off x="7418137" y="1398221"/>
        <a:ext cx="2538415" cy="11071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C77A9-BAAF-4A3E-9AE4-E702E82E3D42}">
      <dsp:nvSpPr>
        <dsp:cNvPr id="0" name=""/>
        <dsp:cNvSpPr/>
      </dsp:nvSpPr>
      <dsp:spPr>
        <a:xfrm>
          <a:off x="0" y="369493"/>
          <a:ext cx="10515600" cy="2142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Prompting the user to pick a position</a:t>
          </a:r>
        </a:p>
        <a:p>
          <a:pPr marL="228600" lvl="1" indent="-228600" algn="l" defTabSz="889000">
            <a:lnSpc>
              <a:spcPct val="90000"/>
            </a:lnSpc>
            <a:spcBef>
              <a:spcPct val="0"/>
            </a:spcBef>
            <a:spcAft>
              <a:spcPct val="15000"/>
            </a:spcAft>
            <a:buChar char="•"/>
          </a:pPr>
          <a:r>
            <a:rPr lang="en-US" sz="2000" kern="1200"/>
            <a:t>Showing players for a position</a:t>
          </a:r>
        </a:p>
        <a:p>
          <a:pPr marL="228600" lvl="1" indent="-228600" algn="l" defTabSz="889000">
            <a:lnSpc>
              <a:spcPct val="90000"/>
            </a:lnSpc>
            <a:spcBef>
              <a:spcPct val="0"/>
            </a:spcBef>
            <a:spcAft>
              <a:spcPct val="15000"/>
            </a:spcAft>
            <a:buChar char="•"/>
          </a:pPr>
          <a:r>
            <a:rPr lang="en-US" sz="2000" kern="1200"/>
            <a:t>Stats for the player</a:t>
          </a:r>
        </a:p>
        <a:p>
          <a:pPr marL="228600" lvl="1" indent="-228600" algn="l" defTabSz="889000">
            <a:lnSpc>
              <a:spcPct val="90000"/>
            </a:lnSpc>
            <a:spcBef>
              <a:spcPct val="0"/>
            </a:spcBef>
            <a:spcAft>
              <a:spcPct val="15000"/>
            </a:spcAft>
            <a:buChar char="•"/>
          </a:pPr>
          <a:r>
            <a:rPr lang="en-US" sz="2000" kern="1200"/>
            <a:t>Celebration message after the player has been selected</a:t>
          </a:r>
        </a:p>
        <a:p>
          <a:pPr marL="228600" lvl="1" indent="-228600" algn="l" defTabSz="889000">
            <a:lnSpc>
              <a:spcPct val="90000"/>
            </a:lnSpc>
            <a:spcBef>
              <a:spcPct val="0"/>
            </a:spcBef>
            <a:spcAft>
              <a:spcPct val="15000"/>
            </a:spcAft>
            <a:buChar char="•"/>
          </a:pPr>
          <a:r>
            <a:rPr lang="en-US" sz="2000" kern="1200"/>
            <a:t>Showing a complete roster of all selected players</a:t>
          </a:r>
        </a:p>
      </dsp:txBody>
      <dsp:txXfrm>
        <a:off x="0" y="369493"/>
        <a:ext cx="10515600" cy="2142000"/>
      </dsp:txXfrm>
    </dsp:sp>
    <dsp:sp modelId="{A9BBCED6-47D6-4A9E-BFE7-265B2265EAA5}">
      <dsp:nvSpPr>
        <dsp:cNvPr id="0" name=""/>
        <dsp:cNvSpPr/>
      </dsp:nvSpPr>
      <dsp:spPr>
        <a:xfrm>
          <a:off x="525780" y="74293"/>
          <a:ext cx="7360920"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a:t>Some outputs that are going to occur are: </a:t>
          </a:r>
        </a:p>
      </dsp:txBody>
      <dsp:txXfrm>
        <a:off x="554601" y="103114"/>
        <a:ext cx="7303278" cy="532758"/>
      </dsp:txXfrm>
    </dsp:sp>
    <dsp:sp modelId="{3F62E8C6-BCC3-4EBB-95C5-FC9CA78C34DD}">
      <dsp:nvSpPr>
        <dsp:cNvPr id="0" name=""/>
        <dsp:cNvSpPr/>
      </dsp:nvSpPr>
      <dsp:spPr>
        <a:xfrm>
          <a:off x="0" y="2914694"/>
          <a:ext cx="10515600" cy="11655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Selection of position and player</a:t>
          </a:r>
        </a:p>
        <a:p>
          <a:pPr marL="228600" lvl="1" indent="-228600" algn="l" defTabSz="889000">
            <a:lnSpc>
              <a:spcPct val="90000"/>
            </a:lnSpc>
            <a:spcBef>
              <a:spcPct val="0"/>
            </a:spcBef>
            <a:spcAft>
              <a:spcPct val="15000"/>
            </a:spcAft>
            <a:buChar char="•"/>
          </a:pPr>
          <a:r>
            <a:rPr lang="en-US" sz="2000" kern="1200"/>
            <a:t>Adding or dropping of player</a:t>
          </a:r>
        </a:p>
      </dsp:txBody>
      <dsp:txXfrm>
        <a:off x="0" y="2914694"/>
        <a:ext cx="10515600" cy="1165500"/>
      </dsp:txXfrm>
    </dsp:sp>
    <dsp:sp modelId="{BA322438-0BCA-441E-8613-77ADE73F8AB2}">
      <dsp:nvSpPr>
        <dsp:cNvPr id="0" name=""/>
        <dsp:cNvSpPr/>
      </dsp:nvSpPr>
      <dsp:spPr>
        <a:xfrm>
          <a:off x="525780" y="2619493"/>
          <a:ext cx="7360920" cy="590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a:t>Inputs include: </a:t>
          </a:r>
        </a:p>
      </dsp:txBody>
      <dsp:txXfrm>
        <a:off x="554601" y="2648314"/>
        <a:ext cx="730327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1819-82D6-4F1E-8332-3CDD71FE7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CCB826-87FB-4667-AC3B-DDA72135A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48979-4C1A-4299-805A-6C588B77ACBE}"/>
              </a:ext>
            </a:extLst>
          </p:cNvPr>
          <p:cNvSpPr>
            <a:spLocks noGrp="1"/>
          </p:cNvSpPr>
          <p:nvPr>
            <p:ph type="dt" sz="half" idx="10"/>
          </p:nvPr>
        </p:nvSpPr>
        <p:spPr/>
        <p:txBody>
          <a:bodyPr/>
          <a:lstStyle/>
          <a:p>
            <a:fld id="{279E6B09-BEFB-441A-9F99-3172AC68975E}" type="datetimeFigureOut">
              <a:rPr lang="en-US" smtClean="0"/>
              <a:t>10/15/2017</a:t>
            </a:fld>
            <a:endParaRPr lang="en-US"/>
          </a:p>
        </p:txBody>
      </p:sp>
      <p:sp>
        <p:nvSpPr>
          <p:cNvPr id="5" name="Footer Placeholder 4">
            <a:extLst>
              <a:ext uri="{FF2B5EF4-FFF2-40B4-BE49-F238E27FC236}">
                <a16:creationId xmlns:a16="http://schemas.microsoft.com/office/drawing/2014/main" id="{87FC681F-EDB0-494A-9B3E-D0857ABB9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4A2C7-75A7-4D33-BDFC-DEBB5697153D}"/>
              </a:ext>
            </a:extLst>
          </p:cNvPr>
          <p:cNvSpPr>
            <a:spLocks noGrp="1"/>
          </p:cNvSpPr>
          <p:nvPr>
            <p:ph type="sldNum" sz="quarter" idx="12"/>
          </p:nvPr>
        </p:nvSpPr>
        <p:spPr/>
        <p:txBody>
          <a:bodyPr/>
          <a:lstStyle/>
          <a:p>
            <a:fld id="{E67B83D7-6BB6-410D-A899-E6553625F303}" type="slidenum">
              <a:rPr lang="en-US" smtClean="0"/>
              <a:t>‹#›</a:t>
            </a:fld>
            <a:endParaRPr lang="en-US"/>
          </a:p>
        </p:txBody>
      </p:sp>
    </p:spTree>
    <p:extLst>
      <p:ext uri="{BB962C8B-B14F-4D97-AF65-F5344CB8AC3E}">
        <p14:creationId xmlns:p14="http://schemas.microsoft.com/office/powerpoint/2010/main" val="194355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81A1-E8DD-442D-BCDB-3DFA6947FC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26B9C1-EC01-4B0A-87F7-B4EA0EFC47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97CF8-7DAE-46E8-9ACA-ECB96424998D}"/>
              </a:ext>
            </a:extLst>
          </p:cNvPr>
          <p:cNvSpPr>
            <a:spLocks noGrp="1"/>
          </p:cNvSpPr>
          <p:nvPr>
            <p:ph type="dt" sz="half" idx="10"/>
          </p:nvPr>
        </p:nvSpPr>
        <p:spPr/>
        <p:txBody>
          <a:bodyPr/>
          <a:lstStyle/>
          <a:p>
            <a:fld id="{279E6B09-BEFB-441A-9F99-3172AC68975E}" type="datetimeFigureOut">
              <a:rPr lang="en-US" smtClean="0"/>
              <a:t>10/15/2017</a:t>
            </a:fld>
            <a:endParaRPr lang="en-US"/>
          </a:p>
        </p:txBody>
      </p:sp>
      <p:sp>
        <p:nvSpPr>
          <p:cNvPr id="5" name="Footer Placeholder 4">
            <a:extLst>
              <a:ext uri="{FF2B5EF4-FFF2-40B4-BE49-F238E27FC236}">
                <a16:creationId xmlns:a16="http://schemas.microsoft.com/office/drawing/2014/main" id="{296BC59C-5DB6-41F5-AD97-DA0418714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4BE69-FEEF-491B-8A2C-6ED505FF4D5A}"/>
              </a:ext>
            </a:extLst>
          </p:cNvPr>
          <p:cNvSpPr>
            <a:spLocks noGrp="1"/>
          </p:cNvSpPr>
          <p:nvPr>
            <p:ph type="sldNum" sz="quarter" idx="12"/>
          </p:nvPr>
        </p:nvSpPr>
        <p:spPr/>
        <p:txBody>
          <a:bodyPr/>
          <a:lstStyle/>
          <a:p>
            <a:fld id="{E67B83D7-6BB6-410D-A899-E6553625F303}" type="slidenum">
              <a:rPr lang="en-US" smtClean="0"/>
              <a:t>‹#›</a:t>
            </a:fld>
            <a:endParaRPr lang="en-US"/>
          </a:p>
        </p:txBody>
      </p:sp>
    </p:spTree>
    <p:extLst>
      <p:ext uri="{BB962C8B-B14F-4D97-AF65-F5344CB8AC3E}">
        <p14:creationId xmlns:p14="http://schemas.microsoft.com/office/powerpoint/2010/main" val="387907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3F780-4248-4BE8-9339-C2B566095E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CFC567-5680-4192-8A58-BF9EF87BE3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1222E-D244-47EC-9FA4-E987036D9378}"/>
              </a:ext>
            </a:extLst>
          </p:cNvPr>
          <p:cNvSpPr>
            <a:spLocks noGrp="1"/>
          </p:cNvSpPr>
          <p:nvPr>
            <p:ph type="dt" sz="half" idx="10"/>
          </p:nvPr>
        </p:nvSpPr>
        <p:spPr/>
        <p:txBody>
          <a:bodyPr/>
          <a:lstStyle/>
          <a:p>
            <a:fld id="{279E6B09-BEFB-441A-9F99-3172AC68975E}" type="datetimeFigureOut">
              <a:rPr lang="en-US" smtClean="0"/>
              <a:t>10/15/2017</a:t>
            </a:fld>
            <a:endParaRPr lang="en-US"/>
          </a:p>
        </p:txBody>
      </p:sp>
      <p:sp>
        <p:nvSpPr>
          <p:cNvPr id="5" name="Footer Placeholder 4">
            <a:extLst>
              <a:ext uri="{FF2B5EF4-FFF2-40B4-BE49-F238E27FC236}">
                <a16:creationId xmlns:a16="http://schemas.microsoft.com/office/drawing/2014/main" id="{A1A0E286-17E5-4FC0-9592-44C3C1394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86661-CBCB-4E21-9B02-EF4724747438}"/>
              </a:ext>
            </a:extLst>
          </p:cNvPr>
          <p:cNvSpPr>
            <a:spLocks noGrp="1"/>
          </p:cNvSpPr>
          <p:nvPr>
            <p:ph type="sldNum" sz="quarter" idx="12"/>
          </p:nvPr>
        </p:nvSpPr>
        <p:spPr/>
        <p:txBody>
          <a:bodyPr/>
          <a:lstStyle/>
          <a:p>
            <a:fld id="{E67B83D7-6BB6-410D-A899-E6553625F303}" type="slidenum">
              <a:rPr lang="en-US" smtClean="0"/>
              <a:t>‹#›</a:t>
            </a:fld>
            <a:endParaRPr lang="en-US"/>
          </a:p>
        </p:txBody>
      </p:sp>
    </p:spTree>
    <p:extLst>
      <p:ext uri="{BB962C8B-B14F-4D97-AF65-F5344CB8AC3E}">
        <p14:creationId xmlns:p14="http://schemas.microsoft.com/office/powerpoint/2010/main" val="111309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6205-FB0F-4091-BF4B-2295AB5386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9F2EF4-8CEC-4B73-9E79-B5A05985DD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88D6E-B500-4055-9701-15FAF6A8D041}"/>
              </a:ext>
            </a:extLst>
          </p:cNvPr>
          <p:cNvSpPr>
            <a:spLocks noGrp="1"/>
          </p:cNvSpPr>
          <p:nvPr>
            <p:ph type="dt" sz="half" idx="10"/>
          </p:nvPr>
        </p:nvSpPr>
        <p:spPr/>
        <p:txBody>
          <a:bodyPr/>
          <a:lstStyle/>
          <a:p>
            <a:fld id="{279E6B09-BEFB-441A-9F99-3172AC68975E}" type="datetimeFigureOut">
              <a:rPr lang="en-US" smtClean="0"/>
              <a:t>10/15/2017</a:t>
            </a:fld>
            <a:endParaRPr lang="en-US"/>
          </a:p>
        </p:txBody>
      </p:sp>
      <p:sp>
        <p:nvSpPr>
          <p:cNvPr id="5" name="Footer Placeholder 4">
            <a:extLst>
              <a:ext uri="{FF2B5EF4-FFF2-40B4-BE49-F238E27FC236}">
                <a16:creationId xmlns:a16="http://schemas.microsoft.com/office/drawing/2014/main" id="{57B81467-AF52-4282-B19F-E2541B66D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02A5B-C5BD-41CA-81D6-F2638667CA4D}"/>
              </a:ext>
            </a:extLst>
          </p:cNvPr>
          <p:cNvSpPr>
            <a:spLocks noGrp="1"/>
          </p:cNvSpPr>
          <p:nvPr>
            <p:ph type="sldNum" sz="quarter" idx="12"/>
          </p:nvPr>
        </p:nvSpPr>
        <p:spPr/>
        <p:txBody>
          <a:bodyPr/>
          <a:lstStyle/>
          <a:p>
            <a:fld id="{E67B83D7-6BB6-410D-A899-E6553625F303}" type="slidenum">
              <a:rPr lang="en-US" smtClean="0"/>
              <a:t>‹#›</a:t>
            </a:fld>
            <a:endParaRPr lang="en-US"/>
          </a:p>
        </p:txBody>
      </p:sp>
    </p:spTree>
    <p:extLst>
      <p:ext uri="{BB962C8B-B14F-4D97-AF65-F5344CB8AC3E}">
        <p14:creationId xmlns:p14="http://schemas.microsoft.com/office/powerpoint/2010/main" val="19131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46EF-002C-450B-9C16-61A102EC86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ED3E5C-F2D3-490C-A699-140630B9E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471FD2-9035-4FAC-8FF8-96A82E2E4F81}"/>
              </a:ext>
            </a:extLst>
          </p:cNvPr>
          <p:cNvSpPr>
            <a:spLocks noGrp="1"/>
          </p:cNvSpPr>
          <p:nvPr>
            <p:ph type="dt" sz="half" idx="10"/>
          </p:nvPr>
        </p:nvSpPr>
        <p:spPr/>
        <p:txBody>
          <a:bodyPr/>
          <a:lstStyle/>
          <a:p>
            <a:fld id="{279E6B09-BEFB-441A-9F99-3172AC68975E}" type="datetimeFigureOut">
              <a:rPr lang="en-US" smtClean="0"/>
              <a:t>10/15/2017</a:t>
            </a:fld>
            <a:endParaRPr lang="en-US"/>
          </a:p>
        </p:txBody>
      </p:sp>
      <p:sp>
        <p:nvSpPr>
          <p:cNvPr id="5" name="Footer Placeholder 4">
            <a:extLst>
              <a:ext uri="{FF2B5EF4-FFF2-40B4-BE49-F238E27FC236}">
                <a16:creationId xmlns:a16="http://schemas.microsoft.com/office/drawing/2014/main" id="{FAF6E092-9CD8-414E-9690-7FF2CA415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5F3EC-92AC-4E78-BCC5-23065EB60EFD}"/>
              </a:ext>
            </a:extLst>
          </p:cNvPr>
          <p:cNvSpPr>
            <a:spLocks noGrp="1"/>
          </p:cNvSpPr>
          <p:nvPr>
            <p:ph type="sldNum" sz="quarter" idx="12"/>
          </p:nvPr>
        </p:nvSpPr>
        <p:spPr/>
        <p:txBody>
          <a:bodyPr/>
          <a:lstStyle/>
          <a:p>
            <a:fld id="{E67B83D7-6BB6-410D-A899-E6553625F303}" type="slidenum">
              <a:rPr lang="en-US" smtClean="0"/>
              <a:t>‹#›</a:t>
            </a:fld>
            <a:endParaRPr lang="en-US"/>
          </a:p>
        </p:txBody>
      </p:sp>
    </p:spTree>
    <p:extLst>
      <p:ext uri="{BB962C8B-B14F-4D97-AF65-F5344CB8AC3E}">
        <p14:creationId xmlns:p14="http://schemas.microsoft.com/office/powerpoint/2010/main" val="116578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31AF-AAD6-4B0B-B099-60DC0FBB0E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4483B-026A-4A07-94F6-CDB15C2F59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CDC23D-A0F3-4A1D-AA76-981693A110D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2C3C38-CFF2-4A07-8C4B-5C29BEC98471}"/>
              </a:ext>
            </a:extLst>
          </p:cNvPr>
          <p:cNvSpPr>
            <a:spLocks noGrp="1"/>
          </p:cNvSpPr>
          <p:nvPr>
            <p:ph type="dt" sz="half" idx="10"/>
          </p:nvPr>
        </p:nvSpPr>
        <p:spPr/>
        <p:txBody>
          <a:bodyPr/>
          <a:lstStyle/>
          <a:p>
            <a:fld id="{279E6B09-BEFB-441A-9F99-3172AC68975E}" type="datetimeFigureOut">
              <a:rPr lang="en-US" smtClean="0"/>
              <a:t>10/15/2017</a:t>
            </a:fld>
            <a:endParaRPr lang="en-US"/>
          </a:p>
        </p:txBody>
      </p:sp>
      <p:sp>
        <p:nvSpPr>
          <p:cNvPr id="6" name="Footer Placeholder 5">
            <a:extLst>
              <a:ext uri="{FF2B5EF4-FFF2-40B4-BE49-F238E27FC236}">
                <a16:creationId xmlns:a16="http://schemas.microsoft.com/office/drawing/2014/main" id="{A387487F-99D9-432D-8FA7-F49EA59991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57C82-1081-4054-8DD1-4D454F90A2AD}"/>
              </a:ext>
            </a:extLst>
          </p:cNvPr>
          <p:cNvSpPr>
            <a:spLocks noGrp="1"/>
          </p:cNvSpPr>
          <p:nvPr>
            <p:ph type="sldNum" sz="quarter" idx="12"/>
          </p:nvPr>
        </p:nvSpPr>
        <p:spPr/>
        <p:txBody>
          <a:bodyPr/>
          <a:lstStyle/>
          <a:p>
            <a:fld id="{E67B83D7-6BB6-410D-A899-E6553625F303}" type="slidenum">
              <a:rPr lang="en-US" smtClean="0"/>
              <a:t>‹#›</a:t>
            </a:fld>
            <a:endParaRPr lang="en-US"/>
          </a:p>
        </p:txBody>
      </p:sp>
    </p:spTree>
    <p:extLst>
      <p:ext uri="{BB962C8B-B14F-4D97-AF65-F5344CB8AC3E}">
        <p14:creationId xmlns:p14="http://schemas.microsoft.com/office/powerpoint/2010/main" val="411458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8A75-7BFB-49B4-B81C-F84206FB29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B15645-2DDB-4541-B903-082D594673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59A82B-C580-42B3-B88A-30A991021F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5E2531-CD04-456C-94E3-07F99B08DC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447FE1-162F-415B-891E-2B810ED48C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F182D-8621-4327-B2BC-3391FEDCAE52}"/>
              </a:ext>
            </a:extLst>
          </p:cNvPr>
          <p:cNvSpPr>
            <a:spLocks noGrp="1"/>
          </p:cNvSpPr>
          <p:nvPr>
            <p:ph type="dt" sz="half" idx="10"/>
          </p:nvPr>
        </p:nvSpPr>
        <p:spPr/>
        <p:txBody>
          <a:bodyPr/>
          <a:lstStyle/>
          <a:p>
            <a:fld id="{279E6B09-BEFB-441A-9F99-3172AC68975E}" type="datetimeFigureOut">
              <a:rPr lang="en-US" smtClean="0"/>
              <a:t>10/15/2017</a:t>
            </a:fld>
            <a:endParaRPr lang="en-US"/>
          </a:p>
        </p:txBody>
      </p:sp>
      <p:sp>
        <p:nvSpPr>
          <p:cNvPr id="8" name="Footer Placeholder 7">
            <a:extLst>
              <a:ext uri="{FF2B5EF4-FFF2-40B4-BE49-F238E27FC236}">
                <a16:creationId xmlns:a16="http://schemas.microsoft.com/office/drawing/2014/main" id="{F83D84C7-0A14-41B0-8AE2-11DB92B7B7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38FC46-336C-4598-A933-2A322208125C}"/>
              </a:ext>
            </a:extLst>
          </p:cNvPr>
          <p:cNvSpPr>
            <a:spLocks noGrp="1"/>
          </p:cNvSpPr>
          <p:nvPr>
            <p:ph type="sldNum" sz="quarter" idx="12"/>
          </p:nvPr>
        </p:nvSpPr>
        <p:spPr/>
        <p:txBody>
          <a:bodyPr/>
          <a:lstStyle/>
          <a:p>
            <a:fld id="{E67B83D7-6BB6-410D-A899-E6553625F303}" type="slidenum">
              <a:rPr lang="en-US" smtClean="0"/>
              <a:t>‹#›</a:t>
            </a:fld>
            <a:endParaRPr lang="en-US"/>
          </a:p>
        </p:txBody>
      </p:sp>
    </p:spTree>
    <p:extLst>
      <p:ext uri="{BB962C8B-B14F-4D97-AF65-F5344CB8AC3E}">
        <p14:creationId xmlns:p14="http://schemas.microsoft.com/office/powerpoint/2010/main" val="3558074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9F1B-93EF-4A23-A649-B13D290DE5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772610-0AC3-4D43-933B-203B0D73E226}"/>
              </a:ext>
            </a:extLst>
          </p:cNvPr>
          <p:cNvSpPr>
            <a:spLocks noGrp="1"/>
          </p:cNvSpPr>
          <p:nvPr>
            <p:ph type="dt" sz="half" idx="10"/>
          </p:nvPr>
        </p:nvSpPr>
        <p:spPr/>
        <p:txBody>
          <a:bodyPr/>
          <a:lstStyle/>
          <a:p>
            <a:fld id="{279E6B09-BEFB-441A-9F99-3172AC68975E}" type="datetimeFigureOut">
              <a:rPr lang="en-US" smtClean="0"/>
              <a:t>10/15/2017</a:t>
            </a:fld>
            <a:endParaRPr lang="en-US"/>
          </a:p>
        </p:txBody>
      </p:sp>
      <p:sp>
        <p:nvSpPr>
          <p:cNvPr id="4" name="Footer Placeholder 3">
            <a:extLst>
              <a:ext uri="{FF2B5EF4-FFF2-40B4-BE49-F238E27FC236}">
                <a16:creationId xmlns:a16="http://schemas.microsoft.com/office/drawing/2014/main" id="{69B55882-EB62-4773-B274-C66C5D6BE2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404ACA-ABA4-40D1-9036-6A01E3ADF420}"/>
              </a:ext>
            </a:extLst>
          </p:cNvPr>
          <p:cNvSpPr>
            <a:spLocks noGrp="1"/>
          </p:cNvSpPr>
          <p:nvPr>
            <p:ph type="sldNum" sz="quarter" idx="12"/>
          </p:nvPr>
        </p:nvSpPr>
        <p:spPr/>
        <p:txBody>
          <a:bodyPr/>
          <a:lstStyle/>
          <a:p>
            <a:fld id="{E67B83D7-6BB6-410D-A899-E6553625F303}" type="slidenum">
              <a:rPr lang="en-US" smtClean="0"/>
              <a:t>‹#›</a:t>
            </a:fld>
            <a:endParaRPr lang="en-US"/>
          </a:p>
        </p:txBody>
      </p:sp>
    </p:spTree>
    <p:extLst>
      <p:ext uri="{BB962C8B-B14F-4D97-AF65-F5344CB8AC3E}">
        <p14:creationId xmlns:p14="http://schemas.microsoft.com/office/powerpoint/2010/main" val="65137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9606CE-946B-4BE7-A704-ABD007707B36}"/>
              </a:ext>
            </a:extLst>
          </p:cNvPr>
          <p:cNvSpPr>
            <a:spLocks noGrp="1"/>
          </p:cNvSpPr>
          <p:nvPr>
            <p:ph type="dt" sz="half" idx="10"/>
          </p:nvPr>
        </p:nvSpPr>
        <p:spPr/>
        <p:txBody>
          <a:bodyPr/>
          <a:lstStyle/>
          <a:p>
            <a:fld id="{279E6B09-BEFB-441A-9F99-3172AC68975E}" type="datetimeFigureOut">
              <a:rPr lang="en-US" smtClean="0"/>
              <a:t>10/15/2017</a:t>
            </a:fld>
            <a:endParaRPr lang="en-US"/>
          </a:p>
        </p:txBody>
      </p:sp>
      <p:sp>
        <p:nvSpPr>
          <p:cNvPr id="3" name="Footer Placeholder 2">
            <a:extLst>
              <a:ext uri="{FF2B5EF4-FFF2-40B4-BE49-F238E27FC236}">
                <a16:creationId xmlns:a16="http://schemas.microsoft.com/office/drawing/2014/main" id="{63DD806E-8717-40B1-97B9-990B0BA91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A67EB5-BF2A-4543-8272-AE8E68960C61}"/>
              </a:ext>
            </a:extLst>
          </p:cNvPr>
          <p:cNvSpPr>
            <a:spLocks noGrp="1"/>
          </p:cNvSpPr>
          <p:nvPr>
            <p:ph type="sldNum" sz="quarter" idx="12"/>
          </p:nvPr>
        </p:nvSpPr>
        <p:spPr/>
        <p:txBody>
          <a:bodyPr/>
          <a:lstStyle/>
          <a:p>
            <a:fld id="{E67B83D7-6BB6-410D-A899-E6553625F303}" type="slidenum">
              <a:rPr lang="en-US" smtClean="0"/>
              <a:t>‹#›</a:t>
            </a:fld>
            <a:endParaRPr lang="en-US"/>
          </a:p>
        </p:txBody>
      </p:sp>
    </p:spTree>
    <p:extLst>
      <p:ext uri="{BB962C8B-B14F-4D97-AF65-F5344CB8AC3E}">
        <p14:creationId xmlns:p14="http://schemas.microsoft.com/office/powerpoint/2010/main" val="217019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2D8D-D9A3-471F-9CB0-ED63D6D4C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5E8A7A-96C4-491B-A57B-BF1CED1AF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F96ADA-0D40-4E08-81D1-5FDA6E6DE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9BF5C9-5F7C-4CE8-9D61-C819CF04A2AE}"/>
              </a:ext>
            </a:extLst>
          </p:cNvPr>
          <p:cNvSpPr>
            <a:spLocks noGrp="1"/>
          </p:cNvSpPr>
          <p:nvPr>
            <p:ph type="dt" sz="half" idx="10"/>
          </p:nvPr>
        </p:nvSpPr>
        <p:spPr/>
        <p:txBody>
          <a:bodyPr/>
          <a:lstStyle/>
          <a:p>
            <a:fld id="{279E6B09-BEFB-441A-9F99-3172AC68975E}" type="datetimeFigureOut">
              <a:rPr lang="en-US" smtClean="0"/>
              <a:t>10/15/2017</a:t>
            </a:fld>
            <a:endParaRPr lang="en-US"/>
          </a:p>
        </p:txBody>
      </p:sp>
      <p:sp>
        <p:nvSpPr>
          <p:cNvPr id="6" name="Footer Placeholder 5">
            <a:extLst>
              <a:ext uri="{FF2B5EF4-FFF2-40B4-BE49-F238E27FC236}">
                <a16:creationId xmlns:a16="http://schemas.microsoft.com/office/drawing/2014/main" id="{4F42D956-FE24-4556-B5BB-C1AFE4766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7DABF-2BF9-43E8-A7E4-D5C8FCED844F}"/>
              </a:ext>
            </a:extLst>
          </p:cNvPr>
          <p:cNvSpPr>
            <a:spLocks noGrp="1"/>
          </p:cNvSpPr>
          <p:nvPr>
            <p:ph type="sldNum" sz="quarter" idx="12"/>
          </p:nvPr>
        </p:nvSpPr>
        <p:spPr/>
        <p:txBody>
          <a:bodyPr/>
          <a:lstStyle/>
          <a:p>
            <a:fld id="{E67B83D7-6BB6-410D-A899-E6553625F303}" type="slidenum">
              <a:rPr lang="en-US" smtClean="0"/>
              <a:t>‹#›</a:t>
            </a:fld>
            <a:endParaRPr lang="en-US"/>
          </a:p>
        </p:txBody>
      </p:sp>
    </p:spTree>
    <p:extLst>
      <p:ext uri="{BB962C8B-B14F-4D97-AF65-F5344CB8AC3E}">
        <p14:creationId xmlns:p14="http://schemas.microsoft.com/office/powerpoint/2010/main" val="48749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3DCD-7057-4309-805B-3AC34E21D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571419-F487-4B38-8859-9F529CCD3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B901BD-D8EC-4138-84BE-6EBB17D99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6058B-F19C-459C-9860-13DD695F9218}"/>
              </a:ext>
            </a:extLst>
          </p:cNvPr>
          <p:cNvSpPr>
            <a:spLocks noGrp="1"/>
          </p:cNvSpPr>
          <p:nvPr>
            <p:ph type="dt" sz="half" idx="10"/>
          </p:nvPr>
        </p:nvSpPr>
        <p:spPr/>
        <p:txBody>
          <a:bodyPr/>
          <a:lstStyle/>
          <a:p>
            <a:fld id="{279E6B09-BEFB-441A-9F99-3172AC68975E}" type="datetimeFigureOut">
              <a:rPr lang="en-US" smtClean="0"/>
              <a:t>10/15/2017</a:t>
            </a:fld>
            <a:endParaRPr lang="en-US"/>
          </a:p>
        </p:txBody>
      </p:sp>
      <p:sp>
        <p:nvSpPr>
          <p:cNvPr id="6" name="Footer Placeholder 5">
            <a:extLst>
              <a:ext uri="{FF2B5EF4-FFF2-40B4-BE49-F238E27FC236}">
                <a16:creationId xmlns:a16="http://schemas.microsoft.com/office/drawing/2014/main" id="{7F987493-7E8D-4E26-81CA-33C7262C8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E750B-85B9-49CB-B9EC-F7EA3F092EBC}"/>
              </a:ext>
            </a:extLst>
          </p:cNvPr>
          <p:cNvSpPr>
            <a:spLocks noGrp="1"/>
          </p:cNvSpPr>
          <p:nvPr>
            <p:ph type="sldNum" sz="quarter" idx="12"/>
          </p:nvPr>
        </p:nvSpPr>
        <p:spPr/>
        <p:txBody>
          <a:bodyPr/>
          <a:lstStyle/>
          <a:p>
            <a:fld id="{E67B83D7-6BB6-410D-A899-E6553625F303}" type="slidenum">
              <a:rPr lang="en-US" smtClean="0"/>
              <a:t>‹#›</a:t>
            </a:fld>
            <a:endParaRPr lang="en-US"/>
          </a:p>
        </p:txBody>
      </p:sp>
    </p:spTree>
    <p:extLst>
      <p:ext uri="{BB962C8B-B14F-4D97-AF65-F5344CB8AC3E}">
        <p14:creationId xmlns:p14="http://schemas.microsoft.com/office/powerpoint/2010/main" val="381571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7B1938-71CC-4B50-BB31-C06782BB5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4489DB-6EA6-46E8-A909-06E95EABF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879AC-C6EA-4EF9-BD2B-FF6430F07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E6B09-BEFB-441A-9F99-3172AC68975E}" type="datetimeFigureOut">
              <a:rPr lang="en-US" smtClean="0"/>
              <a:t>10/15/2017</a:t>
            </a:fld>
            <a:endParaRPr lang="en-US"/>
          </a:p>
        </p:txBody>
      </p:sp>
      <p:sp>
        <p:nvSpPr>
          <p:cNvPr id="5" name="Footer Placeholder 4">
            <a:extLst>
              <a:ext uri="{FF2B5EF4-FFF2-40B4-BE49-F238E27FC236}">
                <a16:creationId xmlns:a16="http://schemas.microsoft.com/office/drawing/2014/main" id="{B17FB5F2-01BC-497A-891F-C47C5FFD4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99D3FE-55B9-4D98-902F-A05573377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B83D7-6BB6-410D-A899-E6553625F303}" type="slidenum">
              <a:rPr lang="en-US" smtClean="0"/>
              <a:t>‹#›</a:t>
            </a:fld>
            <a:endParaRPr lang="en-US"/>
          </a:p>
        </p:txBody>
      </p:sp>
    </p:spTree>
    <p:extLst>
      <p:ext uri="{BB962C8B-B14F-4D97-AF65-F5344CB8AC3E}">
        <p14:creationId xmlns:p14="http://schemas.microsoft.com/office/powerpoint/2010/main" val="2821514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EF4E260-B79D-41D8-90EB-C84807CD77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135" y="476778"/>
            <a:ext cx="7212450" cy="59206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686AD50-C6DC-4D98-A467-9AC1F3C2D8D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30880" y="4424906"/>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1208F6-8B1C-4098-9388-150BC8E447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452" y="476778"/>
            <a:ext cx="3864383" cy="592065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E9C30-C8CC-448B-8FC9-28A4420ABDD6}"/>
              </a:ext>
            </a:extLst>
          </p:cNvPr>
          <p:cNvSpPr>
            <a:spLocks noGrp="1"/>
          </p:cNvSpPr>
          <p:nvPr>
            <p:ph type="ctrTitle"/>
          </p:nvPr>
        </p:nvSpPr>
        <p:spPr>
          <a:xfrm>
            <a:off x="1118215" y="1269255"/>
            <a:ext cx="5956353" cy="3038947"/>
          </a:xfrm>
        </p:spPr>
        <p:txBody>
          <a:bodyPr>
            <a:normAutofit/>
          </a:bodyPr>
          <a:lstStyle/>
          <a:p>
            <a:pPr algn="r"/>
            <a:r>
              <a:rPr lang="en-US" sz="5400">
                <a:solidFill>
                  <a:srgbClr val="FFFFFF"/>
                </a:solidFill>
              </a:rPr>
              <a:t>NFL Draft Application Storyboard</a:t>
            </a:r>
          </a:p>
        </p:txBody>
      </p:sp>
      <p:sp>
        <p:nvSpPr>
          <p:cNvPr id="3" name="Subtitle 2">
            <a:extLst>
              <a:ext uri="{FF2B5EF4-FFF2-40B4-BE49-F238E27FC236}">
                <a16:creationId xmlns:a16="http://schemas.microsoft.com/office/drawing/2014/main" id="{0CDD1C5E-FF05-4406-A366-0189BE7FD532}"/>
              </a:ext>
            </a:extLst>
          </p:cNvPr>
          <p:cNvSpPr>
            <a:spLocks noGrp="1"/>
          </p:cNvSpPr>
          <p:nvPr>
            <p:ph type="subTitle" idx="1"/>
          </p:nvPr>
        </p:nvSpPr>
        <p:spPr>
          <a:xfrm>
            <a:off x="1118215" y="4578114"/>
            <a:ext cx="5956353" cy="1247274"/>
          </a:xfrm>
        </p:spPr>
        <p:txBody>
          <a:bodyPr>
            <a:normAutofit/>
          </a:bodyPr>
          <a:lstStyle/>
          <a:p>
            <a:pPr algn="r"/>
            <a:r>
              <a:rPr lang="en-US" sz="1300">
                <a:solidFill>
                  <a:srgbClr val="FFFFFF"/>
                </a:solidFill>
              </a:rPr>
              <a:t>Jake Babcock</a:t>
            </a:r>
          </a:p>
          <a:p>
            <a:pPr algn="r"/>
            <a:r>
              <a:rPr lang="en-US" sz="1300">
                <a:solidFill>
                  <a:srgbClr val="FFFFFF"/>
                </a:solidFill>
              </a:rPr>
              <a:t>CST 105</a:t>
            </a:r>
          </a:p>
          <a:p>
            <a:pPr algn="r"/>
            <a:r>
              <a:rPr lang="en-US" sz="1300">
                <a:solidFill>
                  <a:srgbClr val="FFFFFF"/>
                </a:solidFill>
              </a:rPr>
              <a:t>Professor Lisa Hebert</a:t>
            </a:r>
          </a:p>
          <a:p>
            <a:pPr algn="r"/>
            <a:r>
              <a:rPr lang="en-US" sz="1300">
                <a:solidFill>
                  <a:srgbClr val="FFFFFF"/>
                </a:solidFill>
              </a:rPr>
              <a:t>10/15/2017</a:t>
            </a:r>
          </a:p>
        </p:txBody>
      </p:sp>
    </p:spTree>
    <p:extLst>
      <p:ext uri="{BB962C8B-B14F-4D97-AF65-F5344CB8AC3E}">
        <p14:creationId xmlns:p14="http://schemas.microsoft.com/office/powerpoint/2010/main" val="173119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A801-B56D-415E-BE46-FE3CB8F75DF4}"/>
              </a:ext>
            </a:extLst>
          </p:cNvPr>
          <p:cNvSpPr>
            <a:spLocks noGrp="1"/>
          </p:cNvSpPr>
          <p:nvPr>
            <p:ph type="title"/>
          </p:nvPr>
        </p:nvSpPr>
        <p:spPr>
          <a:xfrm>
            <a:off x="838200" y="365125"/>
            <a:ext cx="10515600" cy="1325563"/>
          </a:xfrm>
        </p:spPr>
        <p:txBody>
          <a:bodyPr>
            <a:normAutofit/>
          </a:bodyPr>
          <a:lstStyle/>
          <a:p>
            <a:r>
              <a:rPr lang="en-US" dirty="0"/>
              <a:t>Steps prior to running</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1532330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21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B78E45-B3B6-4EF9-8E21-F242C3EFC92C}"/>
              </a:ext>
            </a:extLst>
          </p:cNvPr>
          <p:cNvSpPr>
            <a:spLocks noGrp="1"/>
          </p:cNvSpPr>
          <p:nvPr>
            <p:ph type="title"/>
          </p:nvPr>
        </p:nvSpPr>
        <p:spPr>
          <a:xfrm>
            <a:off x="833002" y="365125"/>
            <a:ext cx="10520702" cy="1325563"/>
          </a:xfrm>
        </p:spPr>
        <p:txBody>
          <a:bodyPr>
            <a:normAutofit/>
          </a:bodyPr>
          <a:lstStyle/>
          <a:p>
            <a:r>
              <a:rPr lang="en-US" dirty="0"/>
              <a:t>Steps prior to running</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932039895"/>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47504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EAB93-F269-4476-9A46-0E354AE737D9}"/>
              </a:ext>
            </a:extLst>
          </p:cNvPr>
          <p:cNvSpPr>
            <a:spLocks noGrp="1"/>
          </p:cNvSpPr>
          <p:nvPr>
            <p:ph type="title"/>
          </p:nvPr>
        </p:nvSpPr>
        <p:spPr>
          <a:xfrm>
            <a:off x="838200" y="365125"/>
            <a:ext cx="10515600" cy="1325563"/>
          </a:xfrm>
        </p:spPr>
        <p:txBody>
          <a:bodyPr>
            <a:normAutofit/>
          </a:bodyPr>
          <a:lstStyle/>
          <a:p>
            <a:r>
              <a:rPr lang="en-US"/>
              <a:t>During application	</a:t>
            </a:r>
            <a:endParaRPr lang="en-US" dirty="0"/>
          </a:p>
        </p:txBody>
      </p:sp>
      <p:graphicFrame>
        <p:nvGraphicFramePr>
          <p:cNvPr id="14" name="Content Placeholder 2"/>
          <p:cNvGraphicFramePr>
            <a:graphicFrameLocks noGrp="1"/>
          </p:cNvGraphicFramePr>
          <p:nvPr>
            <p:ph idx="1"/>
            <p:extLst>
              <p:ext uri="{D42A27DB-BD31-4B8C-83A1-F6EECF244321}">
                <p14:modId xmlns:p14="http://schemas.microsoft.com/office/powerpoint/2010/main" val="31297993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96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E1FB6-2153-4330-8FC4-654E9288CF45}"/>
              </a:ext>
            </a:extLst>
          </p:cNvPr>
          <p:cNvSpPr>
            <a:spLocks noGrp="1"/>
          </p:cNvSpPr>
          <p:nvPr>
            <p:ph type="title"/>
          </p:nvPr>
        </p:nvSpPr>
        <p:spPr>
          <a:xfrm>
            <a:off x="833002" y="365125"/>
            <a:ext cx="10520702" cy="1325563"/>
          </a:xfrm>
        </p:spPr>
        <p:txBody>
          <a:bodyPr>
            <a:normAutofit/>
          </a:bodyPr>
          <a:lstStyle/>
          <a:p>
            <a:r>
              <a:rPr lang="en-US" dirty="0"/>
              <a:t>During the application	</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11246637"/>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6694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E1A5-96F9-489A-8087-3E01CBCE6119}"/>
              </a:ext>
            </a:extLst>
          </p:cNvPr>
          <p:cNvSpPr>
            <a:spLocks noGrp="1"/>
          </p:cNvSpPr>
          <p:nvPr>
            <p:ph type="title"/>
          </p:nvPr>
        </p:nvSpPr>
        <p:spPr/>
        <p:txBody>
          <a:bodyPr/>
          <a:lstStyle/>
          <a:p>
            <a:r>
              <a:rPr lang="en-US" dirty="0"/>
              <a:t>Flow of application 	</a:t>
            </a:r>
          </a:p>
        </p:txBody>
      </p:sp>
      <p:sp>
        <p:nvSpPr>
          <p:cNvPr id="4" name="Rectangle: Rounded Corners 3">
            <a:extLst>
              <a:ext uri="{FF2B5EF4-FFF2-40B4-BE49-F238E27FC236}">
                <a16:creationId xmlns:a16="http://schemas.microsoft.com/office/drawing/2014/main" id="{26047048-CC55-4147-A695-A4CC951C6E0D}"/>
              </a:ext>
            </a:extLst>
          </p:cNvPr>
          <p:cNvSpPr/>
          <p:nvPr/>
        </p:nvSpPr>
        <p:spPr>
          <a:xfrm>
            <a:off x="838199" y="1690688"/>
            <a:ext cx="2338137" cy="13255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CEO picks position</a:t>
            </a:r>
          </a:p>
        </p:txBody>
      </p:sp>
      <p:cxnSp>
        <p:nvCxnSpPr>
          <p:cNvPr id="6" name="Straight Arrow Connector 5">
            <a:extLst>
              <a:ext uri="{FF2B5EF4-FFF2-40B4-BE49-F238E27FC236}">
                <a16:creationId xmlns:a16="http://schemas.microsoft.com/office/drawing/2014/main" id="{6354EE55-E002-4925-AD1E-197207B6A6E0}"/>
              </a:ext>
            </a:extLst>
          </p:cNvPr>
          <p:cNvCxnSpPr>
            <a:cxnSpLocks/>
            <a:stCxn id="4" idx="3"/>
            <a:endCxn id="7" idx="1"/>
          </p:cNvCxnSpPr>
          <p:nvPr/>
        </p:nvCxnSpPr>
        <p:spPr>
          <a:xfrm>
            <a:off x="3176336" y="2353470"/>
            <a:ext cx="673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3A2A34A-C419-4C62-8E53-E6C2AAB2088C}"/>
              </a:ext>
            </a:extLst>
          </p:cNvPr>
          <p:cNvSpPr/>
          <p:nvPr/>
        </p:nvSpPr>
        <p:spPr>
          <a:xfrm>
            <a:off x="3850104" y="1690688"/>
            <a:ext cx="2374233" cy="13255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CEO picks player to display stats</a:t>
            </a:r>
          </a:p>
        </p:txBody>
      </p:sp>
      <p:sp>
        <p:nvSpPr>
          <p:cNvPr id="9" name="Rectangle: Rounded Corners 8">
            <a:extLst>
              <a:ext uri="{FF2B5EF4-FFF2-40B4-BE49-F238E27FC236}">
                <a16:creationId xmlns:a16="http://schemas.microsoft.com/office/drawing/2014/main" id="{F53AB338-AC41-438D-B87F-C9E74118C3DC}"/>
              </a:ext>
            </a:extLst>
          </p:cNvPr>
          <p:cNvSpPr/>
          <p:nvPr/>
        </p:nvSpPr>
        <p:spPr>
          <a:xfrm>
            <a:off x="6898105" y="1690688"/>
            <a:ext cx="2117557" cy="13255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CEO selects player of whatever position</a:t>
            </a:r>
          </a:p>
        </p:txBody>
      </p:sp>
      <p:sp>
        <p:nvSpPr>
          <p:cNvPr id="12" name="Rectangle: Rounded Corners 11">
            <a:extLst>
              <a:ext uri="{FF2B5EF4-FFF2-40B4-BE49-F238E27FC236}">
                <a16:creationId xmlns:a16="http://schemas.microsoft.com/office/drawing/2014/main" id="{EC60927B-643C-4A6C-B72B-E2A6101D9596}"/>
              </a:ext>
            </a:extLst>
          </p:cNvPr>
          <p:cNvSpPr/>
          <p:nvPr/>
        </p:nvSpPr>
        <p:spPr>
          <a:xfrm>
            <a:off x="9336505" y="1690688"/>
            <a:ext cx="2438399" cy="13255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CEO picks player’s number</a:t>
            </a:r>
          </a:p>
        </p:txBody>
      </p:sp>
      <p:sp>
        <p:nvSpPr>
          <p:cNvPr id="13" name="Rectangle: Rounded Corners 12">
            <a:extLst>
              <a:ext uri="{FF2B5EF4-FFF2-40B4-BE49-F238E27FC236}">
                <a16:creationId xmlns:a16="http://schemas.microsoft.com/office/drawing/2014/main" id="{4F06AFC7-88BE-43C6-B9B4-3331B543E79A}"/>
              </a:ext>
            </a:extLst>
          </p:cNvPr>
          <p:cNvSpPr/>
          <p:nvPr/>
        </p:nvSpPr>
        <p:spPr>
          <a:xfrm>
            <a:off x="9350757" y="3914609"/>
            <a:ext cx="2438399" cy="1588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is prompted to select different position</a:t>
            </a:r>
          </a:p>
        </p:txBody>
      </p:sp>
      <p:sp>
        <p:nvSpPr>
          <p:cNvPr id="15" name="Rectangle: Rounded Corners 14">
            <a:extLst>
              <a:ext uri="{FF2B5EF4-FFF2-40B4-BE49-F238E27FC236}">
                <a16:creationId xmlns:a16="http://schemas.microsoft.com/office/drawing/2014/main" id="{D2521A85-B3A4-44A0-B60D-DA89F312CF85}"/>
              </a:ext>
            </a:extLst>
          </p:cNvPr>
          <p:cNvSpPr/>
          <p:nvPr/>
        </p:nvSpPr>
        <p:spPr>
          <a:xfrm>
            <a:off x="3850104" y="4042611"/>
            <a:ext cx="2374231" cy="14605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During application, user will always have option to view roster</a:t>
            </a:r>
          </a:p>
        </p:txBody>
      </p:sp>
      <p:sp>
        <p:nvSpPr>
          <p:cNvPr id="16" name="Rectangle: Rounded Corners 15">
            <a:extLst>
              <a:ext uri="{FF2B5EF4-FFF2-40B4-BE49-F238E27FC236}">
                <a16:creationId xmlns:a16="http://schemas.microsoft.com/office/drawing/2014/main" id="{C8E6750E-8985-429A-9A65-4819AD4FF338}"/>
              </a:ext>
            </a:extLst>
          </p:cNvPr>
          <p:cNvSpPr/>
          <p:nvPr/>
        </p:nvSpPr>
        <p:spPr>
          <a:xfrm>
            <a:off x="838199" y="4042612"/>
            <a:ext cx="2211805" cy="14605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views roster, will decide if they want to delete any players </a:t>
            </a:r>
          </a:p>
        </p:txBody>
      </p:sp>
      <p:cxnSp>
        <p:nvCxnSpPr>
          <p:cNvPr id="21" name="Straight Arrow Connector 20">
            <a:extLst>
              <a:ext uri="{FF2B5EF4-FFF2-40B4-BE49-F238E27FC236}">
                <a16:creationId xmlns:a16="http://schemas.microsoft.com/office/drawing/2014/main" id="{BEE4E010-5DFB-4EB3-84FA-B911A54C61B6}"/>
              </a:ext>
            </a:extLst>
          </p:cNvPr>
          <p:cNvCxnSpPr>
            <a:cxnSpLocks/>
          </p:cNvCxnSpPr>
          <p:nvPr/>
        </p:nvCxnSpPr>
        <p:spPr>
          <a:xfrm>
            <a:off x="6224336" y="2157856"/>
            <a:ext cx="673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E31AFA0-B32B-4748-BB95-02D29ED396A0}"/>
              </a:ext>
            </a:extLst>
          </p:cNvPr>
          <p:cNvCxnSpPr>
            <a:cxnSpLocks/>
          </p:cNvCxnSpPr>
          <p:nvPr/>
        </p:nvCxnSpPr>
        <p:spPr>
          <a:xfrm>
            <a:off x="9015661" y="2157856"/>
            <a:ext cx="673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CC7EF3E-424E-44CE-9626-99C6435372A3}"/>
              </a:ext>
            </a:extLst>
          </p:cNvPr>
          <p:cNvCxnSpPr>
            <a:cxnSpLocks/>
            <a:stCxn id="13" idx="1"/>
            <a:endCxn id="39" idx="3"/>
          </p:cNvCxnSpPr>
          <p:nvPr/>
        </p:nvCxnSpPr>
        <p:spPr>
          <a:xfrm flipH="1">
            <a:off x="9015661" y="4708861"/>
            <a:ext cx="335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B3E0C20-88C2-45A8-8C0D-03C2F487CDAE}"/>
              </a:ext>
            </a:extLst>
          </p:cNvPr>
          <p:cNvCxnSpPr>
            <a:cxnSpLocks/>
          </p:cNvCxnSpPr>
          <p:nvPr/>
        </p:nvCxnSpPr>
        <p:spPr>
          <a:xfrm flipH="1">
            <a:off x="6192033" y="4778357"/>
            <a:ext cx="706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0C3C2C7-6547-46A9-8F2A-BCAB6E5E90CF}"/>
              </a:ext>
            </a:extLst>
          </p:cNvPr>
          <p:cNvCxnSpPr>
            <a:cxnSpLocks/>
            <a:stCxn id="15" idx="1"/>
          </p:cNvCxnSpPr>
          <p:nvPr/>
        </p:nvCxnSpPr>
        <p:spPr>
          <a:xfrm flipH="1">
            <a:off x="3050004" y="4772862"/>
            <a:ext cx="8001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E5B2C08-DD2C-4D21-959F-9DE8DE2CD74D}"/>
              </a:ext>
            </a:extLst>
          </p:cNvPr>
          <p:cNvCxnSpPr>
            <a:cxnSpLocks/>
            <a:stCxn id="12" idx="2"/>
            <a:endCxn id="13" idx="0"/>
          </p:cNvCxnSpPr>
          <p:nvPr/>
        </p:nvCxnSpPr>
        <p:spPr>
          <a:xfrm>
            <a:off x="10555705" y="3016252"/>
            <a:ext cx="14252" cy="898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D7A74EF1-FB72-4CB4-9CD7-AB65FB3695BD}"/>
              </a:ext>
            </a:extLst>
          </p:cNvPr>
          <p:cNvSpPr/>
          <p:nvPr/>
        </p:nvSpPr>
        <p:spPr>
          <a:xfrm>
            <a:off x="6912359" y="3914609"/>
            <a:ext cx="2103302" cy="1588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selects different position until complete with draft</a:t>
            </a:r>
          </a:p>
        </p:txBody>
      </p:sp>
      <p:cxnSp>
        <p:nvCxnSpPr>
          <p:cNvPr id="54" name="Connector: Elbow 53">
            <a:extLst>
              <a:ext uri="{FF2B5EF4-FFF2-40B4-BE49-F238E27FC236}">
                <a16:creationId xmlns:a16="http://schemas.microsoft.com/office/drawing/2014/main" id="{A793A6BF-7874-4CA2-A60F-AFE30EECF41B}"/>
              </a:ext>
            </a:extLst>
          </p:cNvPr>
          <p:cNvCxnSpPr>
            <a:cxnSpLocks/>
          </p:cNvCxnSpPr>
          <p:nvPr/>
        </p:nvCxnSpPr>
        <p:spPr>
          <a:xfrm>
            <a:off x="1812759" y="5503112"/>
            <a:ext cx="1572343" cy="8174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FE80229-A158-44D1-B074-7B1C117E4A59}"/>
              </a:ext>
            </a:extLst>
          </p:cNvPr>
          <p:cNvSpPr/>
          <p:nvPr/>
        </p:nvSpPr>
        <p:spPr>
          <a:xfrm>
            <a:off x="3385102" y="5911852"/>
            <a:ext cx="4780547" cy="7379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able, user has option to print the complete roster.</a:t>
            </a:r>
          </a:p>
        </p:txBody>
      </p:sp>
      <p:cxnSp>
        <p:nvCxnSpPr>
          <p:cNvPr id="58" name="Straight Arrow Connector 57">
            <a:extLst>
              <a:ext uri="{FF2B5EF4-FFF2-40B4-BE49-F238E27FC236}">
                <a16:creationId xmlns:a16="http://schemas.microsoft.com/office/drawing/2014/main" id="{F54F3D76-AB46-4E59-A8BF-292F206CF22E}"/>
              </a:ext>
            </a:extLst>
          </p:cNvPr>
          <p:cNvCxnSpPr>
            <a:cxnSpLocks/>
            <a:stCxn id="56" idx="3"/>
            <a:endCxn id="59" idx="2"/>
          </p:cNvCxnSpPr>
          <p:nvPr/>
        </p:nvCxnSpPr>
        <p:spPr>
          <a:xfrm>
            <a:off x="8165649" y="6280821"/>
            <a:ext cx="1828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A3B3AAD7-173F-4F00-AA2C-EE0DCF9815BD}"/>
              </a:ext>
            </a:extLst>
          </p:cNvPr>
          <p:cNvSpPr/>
          <p:nvPr/>
        </p:nvSpPr>
        <p:spPr>
          <a:xfrm>
            <a:off x="9994232" y="5911852"/>
            <a:ext cx="1780672" cy="737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COMPLETE</a:t>
            </a:r>
          </a:p>
        </p:txBody>
      </p:sp>
    </p:spTree>
    <p:extLst>
      <p:ext uri="{BB962C8B-B14F-4D97-AF65-F5344CB8AC3E}">
        <p14:creationId xmlns:p14="http://schemas.microsoft.com/office/powerpoint/2010/main" val="1097896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410</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NFL Draft Application Storyboard</vt:lpstr>
      <vt:lpstr>Steps prior to running</vt:lpstr>
      <vt:lpstr>Steps prior to running</vt:lpstr>
      <vt:lpstr>During application </vt:lpstr>
      <vt:lpstr>During the application </vt:lpstr>
      <vt:lpstr>Flow of 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Draft Application Storyboard</dc:title>
  <dc:creator>Jake Babcock</dc:creator>
  <cp:lastModifiedBy>Jake Babcock</cp:lastModifiedBy>
  <cp:revision>6</cp:revision>
  <dcterms:created xsi:type="dcterms:W3CDTF">2017-10-16T00:56:13Z</dcterms:created>
  <dcterms:modified xsi:type="dcterms:W3CDTF">2017-10-16T01:56:06Z</dcterms:modified>
</cp:coreProperties>
</file>