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875b5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875b5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875b5e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875b5e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875b5e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875b5e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4795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Bacon-Qaunaq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Mario Bros. (NES)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 Mario Bros. is a simple game on the nes that has roughly 6 simple controls.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Objective is to reach </a:t>
            </a:r>
            <a:r>
              <a:rPr lang="en"/>
              <a:t>the</a:t>
            </a:r>
            <a:r>
              <a:rPr lang="en"/>
              <a:t> flagpole at the end of the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Controls can be simplified to 3 simple buttons, left, right and jump.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Pre-made agent for Super Mario Bros.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Agent works on a reinforcement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is to transform the agent into an evolutionary algorithm rather than reinforcement-based learning.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Reinforcement agent will have similar or better results to the evolutionary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 results will be worse than the final trained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Evolutionary algorithm will not work as expected, it will most likely be worse as it will be created using a framework for a different algorithm.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