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c4fc3d38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c4fc3d38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bff716ae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bff716ae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c4fc3d3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c4fc3d3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b5a4f8d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b5a4f8d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b5a4f8d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b5a4f8d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b5a4f8da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b5a4f8da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bff716ae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bff716ae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bff716ae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bff716ae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b5a4f8da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b5a4f8da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Chrispresso/SuperMarioBros-AI/blob/master/README.md" TargetMode="External"/><Relationship Id="rId4" Type="http://schemas.openxmlformats.org/officeDocument/2006/relationships/hyperlink" Target="https://spj.science.org/doi/10.34133/icomputing.0025" TargetMode="External"/><Relationship Id="rId5" Type="http://schemas.openxmlformats.org/officeDocument/2006/relationships/hyperlink" Target="https://arxiv.org/abs/2106.15877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JBaconQa/CS-4795_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SUPER MARIO BROS. GENETIC AI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Joshua Bacon-Qaunaq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#3720274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Bibliography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https://github.com/Chrispresso/SuperMarioBros-AI/blob/master/README.md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https://spj.science.org/doi/10.34133/icomputing.0025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https://arxiv.org/abs/2106.15877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Original </a:t>
            </a:r>
            <a:r>
              <a:rPr lang="en">
                <a:solidFill>
                  <a:srgbClr val="980000"/>
                </a:solidFill>
              </a:rPr>
              <a:t>Plan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>
                <a:solidFill>
                  <a:schemeClr val="lt1"/>
                </a:solidFill>
              </a:rPr>
              <a:t>Learn the program.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>
                <a:solidFill>
                  <a:schemeClr val="lt1"/>
                </a:solidFill>
              </a:rPr>
              <a:t>Look at the algorithms in place for Reinforcement Learning.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>
                <a:solidFill>
                  <a:schemeClr val="lt1"/>
                </a:solidFill>
              </a:rPr>
              <a:t>Decide on how to change </a:t>
            </a:r>
            <a:r>
              <a:rPr lang="en">
                <a:solidFill>
                  <a:schemeClr val="lt1"/>
                </a:solidFill>
              </a:rPr>
              <a:t>the algorithms.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>
                <a:solidFill>
                  <a:schemeClr val="lt1"/>
                </a:solidFill>
              </a:rPr>
              <a:t>Implement the changes sequentially so errors and mistakes can be found and changed while working on the project.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>
                <a:solidFill>
                  <a:schemeClr val="lt1"/>
                </a:solidFill>
              </a:rPr>
              <a:t>Compare my findings to the original findings.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“State-of-the-Art-Research”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Because my project is based off of a program that has already been created, the “State-of-the-Art-Research” is the base program itself.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This program will use fitness values to determine the best individual in a group and increase </a:t>
            </a:r>
            <a:r>
              <a:rPr lang="en">
                <a:solidFill>
                  <a:schemeClr val="lt1"/>
                </a:solidFill>
              </a:rPr>
              <a:t>their</a:t>
            </a:r>
            <a:r>
              <a:rPr lang="en">
                <a:solidFill>
                  <a:schemeClr val="lt1"/>
                </a:solidFill>
              </a:rPr>
              <a:t> chance to reproduce.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The original creator also implemented a lot of functions that are difficult compared to what we learned, whether they are better or more efficient depends on the results.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Configurations</a:t>
            </a:r>
            <a:endParaRPr>
              <a:solidFill>
                <a:srgbClr val="980000"/>
              </a:solidFill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125" y="950188"/>
            <a:ext cx="3297169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 rot="-5400000">
            <a:off x="3436625" y="2688675"/>
            <a:ext cx="3837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Configuration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97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>
                <a:solidFill>
                  <a:schemeClr val="lt1"/>
                </a:solidFill>
              </a:rPr>
              <a:t>Neural Network (observable environment, amount of nodes, math functions)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>
                <a:solidFill>
                  <a:schemeClr val="lt1"/>
                </a:solidFill>
              </a:rPr>
              <a:t>Statistics (just where the stats will go, always the same stats being recorded)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>
                <a:solidFill>
                  <a:schemeClr val="lt1"/>
                </a:solidFill>
              </a:rPr>
              <a:t>Genetic Algorithm (Uses lambda, but can be changed if adjusted in all files)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>
                <a:solidFill>
                  <a:schemeClr val="lt1"/>
                </a:solidFill>
              </a:rPr>
              <a:t>Mutation (how often, what kind, scale)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>
                <a:solidFill>
                  <a:schemeClr val="lt1"/>
                </a:solidFill>
              </a:rPr>
              <a:t>Selection (amount of parents, amount of children, best individual, lifespan)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“Heuristics” - Reinforcement Learning</a:t>
            </a:r>
            <a:endParaRPr>
              <a:solidFill>
                <a:srgbClr val="980000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7712"/>
            <a:ext cx="4672224" cy="14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097" y="3158675"/>
            <a:ext cx="3385413" cy="19848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311700" y="1017725"/>
            <a:ext cx="4672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Fitness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723600" y="2798675"/>
            <a:ext cx="3848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Selection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0324" y="1883425"/>
            <a:ext cx="3855276" cy="219049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5150313" y="1523425"/>
            <a:ext cx="3855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Mutations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Findings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>
                <a:solidFill>
                  <a:schemeClr val="lt1"/>
                </a:solidFill>
              </a:rPr>
              <a:t>Can use original configs to change settings of the AI to create a better scoring system than the </a:t>
            </a:r>
            <a:r>
              <a:rPr lang="en">
                <a:solidFill>
                  <a:schemeClr val="lt1"/>
                </a:solidFill>
              </a:rPr>
              <a:t>original</a:t>
            </a:r>
            <a:r>
              <a:rPr lang="en">
                <a:solidFill>
                  <a:schemeClr val="lt1"/>
                </a:solidFill>
              </a:rPr>
              <a:t>. (Fine tuning)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36">
              <a:solidFill>
                <a:schemeClr val="lt1"/>
              </a:solidFill>
            </a:endParaRPr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-"/>
            </a:pPr>
            <a:r>
              <a:rPr lang="en">
                <a:solidFill>
                  <a:schemeClr val="accent1"/>
                </a:solidFill>
              </a:rPr>
              <a:t>The model struggles when applied to other worlds after being trained on a first one. (Most interesting)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36">
              <a:solidFill>
                <a:schemeClr val="lt1"/>
              </a:solidFill>
            </a:endParaRPr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>
                <a:solidFill>
                  <a:schemeClr val="lt1"/>
                </a:solidFill>
              </a:rPr>
              <a:t>Selection algorithm can </a:t>
            </a:r>
            <a:r>
              <a:rPr lang="en">
                <a:solidFill>
                  <a:schemeClr val="lt1"/>
                </a:solidFill>
              </a:rPr>
              <a:t>implement a</a:t>
            </a:r>
            <a:r>
              <a:rPr lang="en">
                <a:solidFill>
                  <a:schemeClr val="lt1"/>
                </a:solidFill>
              </a:rPr>
              <a:t> max heap which is more efficient than the original creator’s sorted function. (Fine tuning)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36">
              <a:solidFill>
                <a:schemeClr val="lt1"/>
              </a:solidFill>
            </a:endParaRPr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>
                <a:solidFill>
                  <a:schemeClr val="lt1"/>
                </a:solidFill>
              </a:rPr>
              <a:t>Changing the type of AI would basically require a whole new program to be built. (Failure)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36">
              <a:solidFill>
                <a:schemeClr val="lt1"/>
              </a:solidFill>
            </a:endParaRPr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>
                <a:solidFill>
                  <a:schemeClr val="lt1"/>
                </a:solidFill>
              </a:rPr>
              <a:t>Changing the style of scoring, fitness and selection are also difficult, and ultimately failed. (Difficulty)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5100" y="1428450"/>
            <a:ext cx="4267201" cy="286444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4565100" y="1068450"/>
            <a:ext cx="4267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AI Training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Failures and Successes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Changing the AI type failed massively, there is no viable reason to change it from Reinforcement Learning to supervised or unsupervised. </a:t>
            </a:r>
            <a:r>
              <a:rPr lang="en">
                <a:solidFill>
                  <a:srgbClr val="980000"/>
                </a:solidFill>
              </a:rPr>
              <a:t>(Failure)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After that failed, I narrowed my view to try and fine tune the tool. While this still failed, it is more feasible than changing the AI, and it can provide the results that I am looking for. </a:t>
            </a:r>
            <a:r>
              <a:rPr lang="en">
                <a:solidFill>
                  <a:srgbClr val="980000"/>
                </a:solidFill>
              </a:rPr>
              <a:t>(Failure)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I have been able to change variables in the AI in a way that can theoretically work as good or better than the original. </a:t>
            </a:r>
            <a:r>
              <a:rPr lang="en">
                <a:solidFill>
                  <a:schemeClr val="accent1"/>
                </a:solidFill>
              </a:rPr>
              <a:t>But </a:t>
            </a:r>
            <a:r>
              <a:rPr lang="en">
                <a:solidFill>
                  <a:schemeClr val="accent1"/>
                </a:solidFill>
              </a:rPr>
              <a:t>redundant</a:t>
            </a:r>
            <a:r>
              <a:rPr lang="en">
                <a:solidFill>
                  <a:schemeClr val="accent1"/>
                </a:solidFill>
              </a:rPr>
              <a:t> scoring can actually hurt the algorithm such as game score from blocks or enemies.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(Success ?)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Future Improvements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>
                <a:solidFill>
                  <a:schemeClr val="lt1"/>
                </a:solidFill>
              </a:rPr>
              <a:t>With </a:t>
            </a:r>
            <a:r>
              <a:rPr lang="en">
                <a:solidFill>
                  <a:schemeClr val="lt1"/>
                </a:solidFill>
              </a:rPr>
              <a:t>more</a:t>
            </a:r>
            <a:r>
              <a:rPr lang="en">
                <a:solidFill>
                  <a:schemeClr val="lt1"/>
                </a:solidFill>
              </a:rPr>
              <a:t> time, changing the functions of the AI would be easier since it would allow more leeway to do trial-and-error on any changes to implement difficult functions.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>
                <a:solidFill>
                  <a:schemeClr val="lt1"/>
                </a:solidFill>
              </a:rPr>
              <a:t>Getting a better understanding of how Reinforcement Learning works- this would allow me to understand and then modify the agent as needed to create a more efficient AI.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>
                <a:solidFill>
                  <a:schemeClr val="lt1"/>
                </a:solidFill>
              </a:rPr>
              <a:t>Organization, while the code and ideas were already organized beforehand by the </a:t>
            </a:r>
            <a:r>
              <a:rPr lang="en">
                <a:solidFill>
                  <a:schemeClr val="lt1"/>
                </a:solidFill>
              </a:rPr>
              <a:t>original</a:t>
            </a:r>
            <a:r>
              <a:rPr lang="en">
                <a:solidFill>
                  <a:schemeClr val="lt1"/>
                </a:solidFill>
              </a:rPr>
              <a:t> creator, I could have used their understanding to help me create an organized plan of action to go about this project.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THANKS YOU!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Any Questions?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Github: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https://github.com/JBaconQa/CS-4795_Project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