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CCF5-8F90-4D8E-AF2C-9A7A5DEE5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9EF9C-D468-4D6A-9783-3CF2D6717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BB222-3909-4286-814E-F214D6EB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B89D-B72B-444A-A33B-B31BAF083B6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DD3A-8CB8-45DE-AF6F-CBB22C98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2EA1C-CD63-4A7F-B2BB-05972FED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F3ED-C707-4A27-BD03-89880602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1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799C-CC5F-4389-8875-C7E6B49E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5BE57-8B51-40AE-8D22-1ECA40D71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3D614-94D0-46B7-A94F-E8057A0E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B89D-B72B-444A-A33B-B31BAF083B6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D8C22-B6F8-47DA-80FF-1A2E238E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C7F31-9538-4D18-A2E9-F56BEA32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F3ED-C707-4A27-BD03-89880602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0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24D4D-77DE-4D28-87A7-23511E4A8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FBEBC-4841-48AB-A7E6-12510207A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43DEE-D2B6-4FB2-BA6A-7A6A130C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B89D-B72B-444A-A33B-B31BAF083B6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B211E-362C-4A7D-8911-5B4EDAC8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0A373-18FC-45FF-8FDC-50DAD7E9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F3ED-C707-4A27-BD03-89880602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2ABF-80BE-4354-82E3-E629D9FF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04DB-797B-41F5-B1D5-C813945E0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037E-E9EB-494B-92A4-48679F9E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B89D-B72B-444A-A33B-B31BAF083B6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BC895-0508-4200-9C86-256E67AB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15A84-7887-4F7B-9818-76D1B58D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F3ED-C707-4A27-BD03-89880602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1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6CF7-7C54-4B70-A4C1-C1084F11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35310-8D17-441F-9BED-DDAC826E6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380AC-3E25-4FB6-99D4-122691EF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B89D-B72B-444A-A33B-B31BAF083B6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56DF2-1E5C-4B0E-A5EF-870F69D6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EC601-0CC3-4ADA-93E7-64FCDA48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F3ED-C707-4A27-BD03-89880602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7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888A-397B-4D3A-AFE5-18494BA5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2B7D-A47A-4525-9D02-0F52D77DF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BD66-C57D-466C-8904-E14B8A2CB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A89F-C24E-4CDB-BFBC-B6F90F1D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B89D-B72B-444A-A33B-B31BAF083B6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45958-F802-49F7-9AFE-B39A6779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5D934-6668-4D18-AE21-4B841B24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F3ED-C707-4A27-BD03-89880602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5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16E5-8E41-461E-9BB1-2CFF5AE0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8BF20-AAD6-49A2-97B2-7A3BD91D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33430-D40E-4FD7-8F20-E17E27866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AD48E-5F70-48BF-9A1B-B8EC2DF3A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D3EA5-E895-4A3B-A209-D1C33A79D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1ABAC-16E7-4833-9DE0-4B18F725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B89D-B72B-444A-A33B-B31BAF083B6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D168B-8AE4-44FF-9DAB-F6D73758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45B3E-158F-4545-8E25-F133969E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F3ED-C707-4A27-BD03-89880602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7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2476-7B80-4EBD-BA09-2EC01491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F601F-72FB-489E-8A76-4F8040F3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B89D-B72B-444A-A33B-B31BAF083B6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B349C-CDFD-4C15-9D2D-D0EA8A38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2E884-B0C5-4DE8-B624-6EA4938E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F3ED-C707-4A27-BD03-89880602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3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13985-9325-4724-9004-78146CCF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B89D-B72B-444A-A33B-B31BAF083B6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47032-B471-48DC-AAA5-DDD0DBB1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EAAF3-DA36-4350-A724-FF0CA566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F3ED-C707-4A27-BD03-89880602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0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E96F-1A03-4C24-98AD-7E8116B1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10D9B-511D-4C2E-A33C-E0211C321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33D1A-D20D-4094-B7CE-114A34356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5AED0-EA0B-4EA9-8E73-FE23A59B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B89D-B72B-444A-A33B-B31BAF083B6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FF182-97EE-436E-968F-116FC980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5F581-4E4B-48A4-A715-00F1783F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F3ED-C707-4A27-BD03-89880602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8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F907-BC8B-4DC9-948F-EA5FB4AB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8BD64-2C91-41AC-9B2A-9F0496E80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3BE23-5E7D-4E8D-B033-2AC8EEFE2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15DDC-4660-41D4-A3DA-0DC10177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B89D-B72B-444A-A33B-B31BAF083B6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E46A6-4C88-4260-8602-AA2F13C9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590CE-063D-4088-A7E6-87BD6DF4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F3ED-C707-4A27-BD03-89880602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7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ED363-CE89-4C6F-8AE1-F9B2DC3F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4D6F9-28C3-455A-B4B4-27A51EA0D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52A53-4140-4570-B990-16E9FE3F7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3B89D-B72B-444A-A33B-B31BAF083B6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FC576-3AB0-488E-9B3D-14FC2765D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75FE-D2BB-4AF2-82F9-E6618110A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F3ED-C707-4A27-BD03-89880602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5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57DC3CFC-2378-49CA-BA10-A63806CAB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401" y="416519"/>
            <a:ext cx="5883197" cy="5883197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7CE346EC-4E1D-49E3-BDCE-9E1AC4FCB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3" y="723899"/>
            <a:ext cx="3638552" cy="36385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830DAA-C7B4-4462-B4CB-140A3F670BD2}"/>
              </a:ext>
            </a:extLst>
          </p:cNvPr>
          <p:cNvSpPr txBox="1"/>
          <p:nvPr/>
        </p:nvSpPr>
        <p:spPr>
          <a:xfrm>
            <a:off x="11304494" y="0"/>
            <a:ext cx="151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jbakela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Alexander Bakelaar</dc:creator>
  <cp:lastModifiedBy>Josh Alexander Bakelaar</cp:lastModifiedBy>
  <cp:revision>2</cp:revision>
  <dcterms:created xsi:type="dcterms:W3CDTF">2022-04-03T20:33:31Z</dcterms:created>
  <dcterms:modified xsi:type="dcterms:W3CDTF">2022-04-03T20:42:30Z</dcterms:modified>
</cp:coreProperties>
</file>