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857b6aff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857b6aff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5f21efd27_0_1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5f21efd27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857b6aff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857b6aff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>
                <a:solidFill>
                  <a:schemeClr val="dk1"/>
                </a:solidFill>
              </a:rPr>
              <a:t>Tiene un gran parecido a un archivo de excel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857b6aff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857b6aff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857b6aff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857b6aff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es un p[rocesador de textos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857b6aff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857b6aff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857b6aff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857b6aff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857b6aff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857b6aff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mostrar terminal navegador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857b6aff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857b6aff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857b6aff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857b6aff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hacer comparacion con xml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41700" y="1635300"/>
            <a:ext cx="5596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Software y bases de datos</a:t>
            </a:r>
            <a:endParaRPr sz="6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41700" y="39255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Especialización en Bioinformática y Biocomputación Molecular Biomédica.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00" y="83725"/>
            <a:ext cx="901775" cy="9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/>
        </p:nvSpPr>
        <p:spPr>
          <a:xfrm>
            <a:off x="464475" y="419700"/>
            <a:ext cx="149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FASTA</a:t>
            </a:r>
            <a:endParaRPr b="1"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464475" y="1527900"/>
            <a:ext cx="3844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Formato de alineamiento de secuencias de ADN.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formato de texto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Representa secuencias de 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nucleótidos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o 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aminoácidos mediante códigos que emplean letras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375" y="152400"/>
            <a:ext cx="386944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ctrTitle"/>
          </p:nvPr>
        </p:nvSpPr>
        <p:spPr>
          <a:xfrm>
            <a:off x="2272200" y="1635300"/>
            <a:ext cx="4599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/>
              <a:t>Gracias</a:t>
            </a:r>
            <a:endParaRPr sz="9600"/>
          </a:p>
        </p:txBody>
      </p:sp>
      <p:sp>
        <p:nvSpPr>
          <p:cNvPr id="343" name="Google Shape;343;p23"/>
          <p:cNvSpPr txBox="1"/>
          <p:nvPr>
            <p:ph idx="1" type="subTitle"/>
          </p:nvPr>
        </p:nvSpPr>
        <p:spPr>
          <a:xfrm>
            <a:off x="79175" y="4128750"/>
            <a:ext cx="2736000" cy="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Jorge A. Balsells Orellana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jbalsells@digi.usac.edu.gt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Tel: 30169594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464475" y="419700"/>
            <a:ext cx="102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CSV</a:t>
            </a:r>
            <a:endParaRPr b="1"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464475" y="1066200"/>
            <a:ext cx="481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Comma separated values</a:t>
            </a:r>
            <a:endParaRPr b="1"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950" y="793538"/>
            <a:ext cx="3556425" cy="355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/>
        </p:nvSpPr>
        <p:spPr>
          <a:xfrm>
            <a:off x="598775" y="1969825"/>
            <a:ext cx="3844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Sirven para manejar una gran cantidad de datos en formato de tabla estructurada sin elevar coste computacional.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Sólo admiten datos crudos sin modificaciones de colores ni estilos.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25" y="134300"/>
            <a:ext cx="8839201" cy="2835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913" y="3167082"/>
            <a:ext cx="5880179" cy="1868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/>
        </p:nvSpPr>
        <p:spPr>
          <a:xfrm>
            <a:off x="464475" y="419700"/>
            <a:ext cx="102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TXT</a:t>
            </a:r>
            <a:endParaRPr b="1"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464475" y="1102425"/>
            <a:ext cx="3844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Texto plano simple(sin formato)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Caracteres en formato ASCII o UTF-8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Textos de tamaño reducido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700" y="306638"/>
            <a:ext cx="4530225" cy="45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75" y="152400"/>
            <a:ext cx="410931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413" y="1852613"/>
            <a:ext cx="34385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/>
        </p:nvSpPr>
        <p:spPr>
          <a:xfrm>
            <a:off x="464475" y="419700"/>
            <a:ext cx="514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XML Extensible Markup Language</a:t>
            </a:r>
            <a:endParaRPr b="1"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300" y="611275"/>
            <a:ext cx="3473950" cy="347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/>
        </p:nvSpPr>
        <p:spPr>
          <a:xfrm>
            <a:off x="464475" y="1527900"/>
            <a:ext cx="384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Lenguaje de marcado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Son reglas para codificar documentos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Consta de 2 partes, Prolog y Body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Prolog: Encabezado(metadatos admin)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Body: Estructura y contenido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900" y="152400"/>
            <a:ext cx="656020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/>
        </p:nvSpPr>
        <p:spPr>
          <a:xfrm>
            <a:off x="464475" y="419700"/>
            <a:ext cx="607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JSON Javascript Object Notation</a:t>
            </a:r>
            <a:endParaRPr b="1"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150" y="1066200"/>
            <a:ext cx="3772500" cy="37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0"/>
          <p:cNvSpPr txBox="1"/>
          <p:nvPr/>
        </p:nvSpPr>
        <p:spPr>
          <a:xfrm>
            <a:off x="464475" y="1527900"/>
            <a:ext cx="3844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Formato ligero de intercambio de datos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Más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simple de interpretar que XML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Más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compacto que XML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define 6 tipos de valores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LcPeriod"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Nulo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LcPeriod"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Numérico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LcPeriod"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Cadena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LcPeriod"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Bool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LcPeriod"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Matrix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LcPeriod"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Object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781050"/>
            <a:ext cx="56769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